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3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4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5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6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theme/theme7.xml" ContentType="application/vnd.openxmlformats-officedocument.theme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theme/theme8.xml" ContentType="application/vnd.openxmlformats-officedocument.theme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theme/theme9.xml" ContentType="application/vnd.openxmlformats-officedocument.theme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theme/theme10.xml" ContentType="application/vnd.openxmlformats-officedocument.theme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1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2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3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theme/theme14.xml" ContentType="application/vnd.openxmlformats-officedocument.theme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theme/theme15.xml" ContentType="application/vnd.openxmlformats-officedocument.theme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theme/theme16.xml" ContentType="application/vnd.openxmlformats-officedocument.theme+xml"/>
  <Override PartName="/ppt/theme/theme17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notesSlides/notesSlide3.xml" ContentType="application/vnd.openxmlformats-officedocument.presentationml.notesSlide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ppt/charts/chart4.xml" ContentType="application/vnd.openxmlformats-officedocument.drawingml.chart+xml"/>
  <Override PartName="/ppt/theme/themeOverride4.xml" ContentType="application/vnd.openxmlformats-officedocument.themeOverride+xml"/>
  <Override PartName="/ppt/notesSlides/notesSlide4.xml" ContentType="application/vnd.openxmlformats-officedocument.presentationml.notesSlide+xml"/>
  <Override PartName="/ppt/charts/chart5.xml" ContentType="application/vnd.openxmlformats-officedocument.drawingml.chart+xml"/>
  <Override PartName="/ppt/theme/themeOverride5.xml" ContentType="application/vnd.openxmlformats-officedocument.themeOverr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6.xml" ContentType="application/vnd.openxmlformats-officedocument.drawingml.chart+xml"/>
  <Override PartName="/ppt/theme/themeOverride6.xml" ContentType="application/vnd.openxmlformats-officedocument.themeOverride+xml"/>
  <Override PartName="/ppt/notesSlides/notesSlide7.xml" ContentType="application/vnd.openxmlformats-officedocument.presentationml.notesSlide+xml"/>
  <Override PartName="/ppt/charts/chart7.xml" ContentType="application/vnd.openxmlformats-officedocument.drawingml.chart+xml"/>
  <Override PartName="/ppt/theme/themeOverride7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6"/>
    <p:sldMasterId id="2147483696" r:id="rId7"/>
    <p:sldMasterId id="2147483699" r:id="rId8"/>
    <p:sldMasterId id="2147483711" r:id="rId9"/>
    <p:sldMasterId id="2147483723" r:id="rId10"/>
    <p:sldMasterId id="2147483735" r:id="rId11"/>
    <p:sldMasterId id="2147483747" r:id="rId12"/>
    <p:sldMasterId id="2147483759" r:id="rId13"/>
    <p:sldMasterId id="2147483771" r:id="rId14"/>
    <p:sldMasterId id="2147483783" r:id="rId15"/>
    <p:sldMasterId id="2147483795" r:id="rId16"/>
    <p:sldMasterId id="2147483807" r:id="rId17"/>
    <p:sldMasterId id="2147483819" r:id="rId18"/>
    <p:sldMasterId id="2147483831" r:id="rId19"/>
    <p:sldMasterId id="2147483843" r:id="rId20"/>
    <p:sldMasterId id="2147483855" r:id="rId21"/>
  </p:sldMasterIdLst>
  <p:notesMasterIdLst>
    <p:notesMasterId r:id="rId33"/>
  </p:notesMasterIdLst>
  <p:sldIdLst>
    <p:sldId id="278" r:id="rId22"/>
    <p:sldId id="336" r:id="rId23"/>
    <p:sldId id="325" r:id="rId24"/>
    <p:sldId id="326" r:id="rId25"/>
    <p:sldId id="332" r:id="rId26"/>
    <p:sldId id="327" r:id="rId27"/>
    <p:sldId id="320" r:id="rId28"/>
    <p:sldId id="335" r:id="rId29"/>
    <p:sldId id="329" r:id="rId30"/>
    <p:sldId id="321" r:id="rId31"/>
    <p:sldId id="328" r:id="rId32"/>
  </p:sldIdLst>
  <p:sldSz cx="9144000" cy="5143500" type="screen16x9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859" autoAdjust="0"/>
    <p:restoredTop sz="77671" autoAdjust="0"/>
  </p:normalViewPr>
  <p:slideViewPr>
    <p:cSldViewPr snapToGrid="0">
      <p:cViewPr>
        <p:scale>
          <a:sx n="75" d="100"/>
          <a:sy n="75" d="100"/>
        </p:scale>
        <p:origin x="-1838" y="-331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48" y="0"/>
    </p:cViewPr>
  </p:outlineViewPr>
  <p:notesTextViewPr>
    <p:cViewPr>
      <p:scale>
        <a:sx n="125" d="100"/>
        <a:sy n="125" d="100"/>
      </p:scale>
      <p:origin x="0" y="0"/>
    </p:cViewPr>
  </p:notesTextViewPr>
  <p:sorterViewPr>
    <p:cViewPr>
      <p:scale>
        <a:sx n="100" d="100"/>
        <a:sy n="100" d="100"/>
      </p:scale>
      <p:origin x="0" y="435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3.xml"/><Relationship Id="rId13" Type="http://schemas.openxmlformats.org/officeDocument/2006/relationships/slideMaster" Target="slideMasters/slideMaster8.xml"/><Relationship Id="rId18" Type="http://schemas.openxmlformats.org/officeDocument/2006/relationships/slideMaster" Target="slideMasters/slideMaster13.xml"/><Relationship Id="rId26" Type="http://schemas.openxmlformats.org/officeDocument/2006/relationships/slide" Target="slides/slide5.xml"/><Relationship Id="rId3" Type="http://schemas.openxmlformats.org/officeDocument/2006/relationships/customXml" Target="../customXml/item3.xml"/><Relationship Id="rId21" Type="http://schemas.openxmlformats.org/officeDocument/2006/relationships/slideMaster" Target="slideMasters/slideMaster16.xml"/><Relationship Id="rId34" Type="http://schemas.openxmlformats.org/officeDocument/2006/relationships/presProps" Target="presProps.xml"/><Relationship Id="rId7" Type="http://schemas.openxmlformats.org/officeDocument/2006/relationships/slideMaster" Target="slideMasters/slideMaster2.xml"/><Relationship Id="rId12" Type="http://schemas.openxmlformats.org/officeDocument/2006/relationships/slideMaster" Target="slideMasters/slideMaster7.xml"/><Relationship Id="rId17" Type="http://schemas.openxmlformats.org/officeDocument/2006/relationships/slideMaster" Target="slideMasters/slideMaster12.xml"/><Relationship Id="rId25" Type="http://schemas.openxmlformats.org/officeDocument/2006/relationships/slide" Target="slides/slide4.xml"/><Relationship Id="rId33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Master" Target="slideMasters/slideMaster11.xml"/><Relationship Id="rId20" Type="http://schemas.openxmlformats.org/officeDocument/2006/relationships/slideMaster" Target="slideMasters/slideMaster15.xml"/><Relationship Id="rId29" Type="http://schemas.openxmlformats.org/officeDocument/2006/relationships/slide" Target="slides/slide8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1.xml"/><Relationship Id="rId11" Type="http://schemas.openxmlformats.org/officeDocument/2006/relationships/slideMaster" Target="slideMasters/slideMaster6.xml"/><Relationship Id="rId24" Type="http://schemas.openxmlformats.org/officeDocument/2006/relationships/slide" Target="slides/slide3.xml"/><Relationship Id="rId32" Type="http://schemas.openxmlformats.org/officeDocument/2006/relationships/slide" Target="slides/slide11.xml"/><Relationship Id="rId37" Type="http://schemas.openxmlformats.org/officeDocument/2006/relationships/tableStyles" Target="tableStyles.xml"/><Relationship Id="rId5" Type="http://schemas.openxmlformats.org/officeDocument/2006/relationships/customXml" Target="../customXml/item5.xml"/><Relationship Id="rId15" Type="http://schemas.openxmlformats.org/officeDocument/2006/relationships/slideMaster" Target="slideMasters/slideMaster10.xml"/><Relationship Id="rId23" Type="http://schemas.openxmlformats.org/officeDocument/2006/relationships/slide" Target="slides/slide2.xml"/><Relationship Id="rId28" Type="http://schemas.openxmlformats.org/officeDocument/2006/relationships/slide" Target="slides/slide7.xml"/><Relationship Id="rId36" Type="http://schemas.openxmlformats.org/officeDocument/2006/relationships/theme" Target="theme/theme1.xml"/><Relationship Id="rId10" Type="http://schemas.openxmlformats.org/officeDocument/2006/relationships/slideMaster" Target="slideMasters/slideMaster5.xml"/><Relationship Id="rId19" Type="http://schemas.openxmlformats.org/officeDocument/2006/relationships/slideMaster" Target="slideMasters/slideMaster14.xml"/><Relationship Id="rId31" Type="http://schemas.openxmlformats.org/officeDocument/2006/relationships/slide" Target="slides/slide10.xml"/><Relationship Id="rId4" Type="http://schemas.openxmlformats.org/officeDocument/2006/relationships/customXml" Target="../customXml/item4.xml"/><Relationship Id="rId9" Type="http://schemas.openxmlformats.org/officeDocument/2006/relationships/slideMaster" Target="slideMasters/slideMaster4.xml"/><Relationship Id="rId14" Type="http://schemas.openxmlformats.org/officeDocument/2006/relationships/slideMaster" Target="slideMasters/slideMaster9.xml"/><Relationship Id="rId22" Type="http://schemas.openxmlformats.org/officeDocument/2006/relationships/slide" Target="slides/slide1.xml"/><Relationship Id="rId27" Type="http://schemas.openxmlformats.org/officeDocument/2006/relationships/slide" Target="slides/slide6.xml"/><Relationship Id="rId30" Type="http://schemas.openxmlformats.org/officeDocument/2006/relationships/slide" Target="slides/slide9.xml"/><Relationship Id="rId35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TIAN_Y\Dropbox\Copy%20of%20PRESS_2018_Figures_new20180921.xlsx" TargetMode="External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oleObject" Target="file:///\\main.oecd.org\sdataSDD\Applic\PARIS21\4-%20Knowledge%20management\PRESS\PRESS2018\HLPF%20figures.xlsx" TargetMode="External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TIAN_Y\Dropbox\ag2.csv" TargetMode="External"/><Relationship Id="rId1" Type="http://schemas.openxmlformats.org/officeDocument/2006/relationships/themeOverride" Target="../theme/themeOverride3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TIAN_Y\Dropbox\ag2.csv" TargetMode="External"/><Relationship Id="rId1" Type="http://schemas.openxmlformats.org/officeDocument/2006/relationships/themeOverride" Target="../theme/themeOverride4.xm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TIAN_Y\Dropbox\Copy%20of%20PRESS_2018_Figures_new20180921.xlsx" TargetMode="External"/><Relationship Id="rId1" Type="http://schemas.openxmlformats.org/officeDocument/2006/relationships/themeOverride" Target="../theme/themeOverride5.xm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6.xml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2.xlsx"/><Relationship Id="rId1" Type="http://schemas.openxmlformats.org/officeDocument/2006/relationships/themeOverride" Target="../theme/themeOverride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1"/>
          <c:order val="0"/>
          <c:tx>
            <c:strRef>
              <c:f>'Figure 2'!$A$4</c:f>
              <c:strCache>
                <c:ptCount val="1"/>
                <c:pt idx="0">
                  <c:v>Sum of total commitment</c:v>
                </c:pt>
              </c:strCache>
            </c:strRef>
          </c:tx>
          <c:invertIfNegative val="0"/>
          <c:dLbls>
            <c:numFmt formatCode="[&gt;=1000000]\$0,,&quot;m&quot;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ysClr val="windowText" lastClr="000000"/>
                    </a:solidFill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'Figure 2'!$B$2:$L$2</c:f>
              <c:numCache>
                <c:formatCode>General</c:formatCode>
                <c:ptCount val="11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  <c:pt idx="8">
                  <c:v>2014</c:v>
                </c:pt>
                <c:pt idx="9">
                  <c:v>2015</c:v>
                </c:pt>
                <c:pt idx="10">
                  <c:v>2016</c:v>
                </c:pt>
              </c:numCache>
            </c:numRef>
          </c:cat>
          <c:val>
            <c:numRef>
              <c:f>'Figure 2'!$B$4:$L$4</c:f>
              <c:numCache>
                <c:formatCode>General</c:formatCode>
                <c:ptCount val="11"/>
                <c:pt idx="0">
                  <c:v>213965580.96000001</c:v>
                </c:pt>
                <c:pt idx="1">
                  <c:v>336425863.48000002</c:v>
                </c:pt>
                <c:pt idx="2">
                  <c:v>359732434.19000006</c:v>
                </c:pt>
                <c:pt idx="3">
                  <c:v>421151252.09000009</c:v>
                </c:pt>
                <c:pt idx="4">
                  <c:v>447975089.89999992</c:v>
                </c:pt>
                <c:pt idx="5">
                  <c:v>668493111.72000003</c:v>
                </c:pt>
                <c:pt idx="6">
                  <c:v>520971499.99000001</c:v>
                </c:pt>
                <c:pt idx="7">
                  <c:v>740330003.91000009</c:v>
                </c:pt>
                <c:pt idx="8">
                  <c:v>586461616.2700001</c:v>
                </c:pt>
                <c:pt idx="9">
                  <c:v>590631499.86058974</c:v>
                </c:pt>
                <c:pt idx="10">
                  <c:v>623081571.07917404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1227-1F4B-88A7-62B40228971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7"/>
        <c:axId val="168809984"/>
        <c:axId val="168811520"/>
      </c:barChart>
      <c:catAx>
        <c:axId val="16880998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68811520"/>
        <c:crosses val="autoZero"/>
        <c:auto val="1"/>
        <c:lblAlgn val="ctr"/>
        <c:lblOffset val="100"/>
        <c:noMultiLvlLbl val="0"/>
      </c:catAx>
      <c:valAx>
        <c:axId val="168811520"/>
        <c:scaling>
          <c:orientation val="minMax"/>
        </c:scaling>
        <c:delete val="0"/>
        <c:axPos val="l"/>
        <c:majorGridlines/>
        <c:numFmt formatCode="[&gt;=1000000]\$0,,&quot;m&quot;;" sourceLinked="0"/>
        <c:majorTickMark val="out"/>
        <c:minorTickMark val="none"/>
        <c:tickLblPos val="nextTo"/>
        <c:crossAx val="168809984"/>
        <c:crosses val="autoZero"/>
        <c:crossBetween val="between"/>
      </c:valAx>
    </c:plotArea>
    <c:legend>
      <c:legendPos val="b"/>
      <c:layout/>
      <c:overlay val="0"/>
    </c:legend>
    <c:plotVisOnly val="1"/>
    <c:dispBlanksAs val="gap"/>
    <c:showDLblsOverMax val="0"/>
  </c:chart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1"/>
          <c:order val="0"/>
          <c:tx>
            <c:strRef>
              <c:f>'Figure 2a'!$A$3</c:f>
              <c:strCache>
                <c:ptCount val="1"/>
                <c:pt idx="0">
                  <c:v>in % of ODA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accent1"/>
              </a:solidFill>
            </a:ln>
          </c:spPr>
          <c:invertIfNegative val="0"/>
          <c:dLbls>
            <c:numFmt formatCode="0.00%" sourceLinked="0"/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'Figure 2a'!$C$2:$L$2</c:f>
              <c:numCache>
                <c:formatCode>General</c:formatCode>
                <c:ptCount val="10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</c:numCache>
            </c:numRef>
          </c:cat>
          <c:val>
            <c:numRef>
              <c:f>'Figure 2a'!$C$3:$L$3</c:f>
              <c:numCache>
                <c:formatCode>0.000%</c:formatCode>
                <c:ptCount val="10"/>
                <c:pt idx="0">
                  <c:v>2.4211920019581072E-3</c:v>
                </c:pt>
                <c:pt idx="1">
                  <c:v>2.0535283462686728E-3</c:v>
                </c:pt>
                <c:pt idx="2">
                  <c:v>2.5296188085714034E-3</c:v>
                </c:pt>
                <c:pt idx="3">
                  <c:v>2.7256970058683011E-3</c:v>
                </c:pt>
                <c:pt idx="4">
                  <c:v>3.8928198333696385E-3</c:v>
                </c:pt>
                <c:pt idx="5">
                  <c:v>3.0595273054200385E-3</c:v>
                </c:pt>
                <c:pt idx="6">
                  <c:v>4.0250268336570645E-3</c:v>
                </c:pt>
                <c:pt idx="7">
                  <c:v>3.1653826440830491E-3</c:v>
                </c:pt>
                <c:pt idx="8">
                  <c:v>3.2571739752145354E-3</c:v>
                </c:pt>
                <c:pt idx="9" formatCode="0.00%">
                  <c:v>3.31E-3</c:v>
                </c:pt>
              </c:numCache>
            </c:numRef>
          </c:val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69"/>
        <c:axId val="169113856"/>
        <c:axId val="169169280"/>
      </c:barChart>
      <c:catAx>
        <c:axId val="16911385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69169280"/>
        <c:crosses val="autoZero"/>
        <c:auto val="1"/>
        <c:lblAlgn val="ctr"/>
        <c:lblOffset val="100"/>
        <c:noMultiLvlLbl val="0"/>
      </c:catAx>
      <c:valAx>
        <c:axId val="169169280"/>
        <c:scaling>
          <c:orientation val="minMax"/>
        </c:scaling>
        <c:delete val="0"/>
        <c:axPos val="l"/>
        <c:majorGridlines/>
        <c:numFmt formatCode="0.00%" sourceLinked="0"/>
        <c:majorTickMark val="out"/>
        <c:minorTickMark val="none"/>
        <c:tickLblPos val="nextTo"/>
        <c:crossAx val="169113856"/>
        <c:crosses val="autoZero"/>
        <c:crossBetween val="between"/>
      </c:valAx>
    </c:plotArea>
    <c:plotVisOnly val="1"/>
    <c:dispBlanksAs val="gap"/>
    <c:showDLblsOverMax val="0"/>
  </c:chart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7.0858794677692322E-2"/>
          <c:y val="3.0039284862119507E-2"/>
          <c:w val="0.91144493762603995"/>
          <c:h val="0.66887432902547617"/>
        </c:manualLayout>
      </c:layout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90"/>
        <c:axId val="169346944"/>
        <c:axId val="169348480"/>
      </c:barChart>
      <c:catAx>
        <c:axId val="169346944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169348480"/>
        <c:crosses val="autoZero"/>
        <c:auto val="1"/>
        <c:lblAlgn val="ctr"/>
        <c:lblOffset val="100"/>
        <c:noMultiLvlLbl val="0"/>
      </c:catAx>
      <c:valAx>
        <c:axId val="169348480"/>
        <c:scaling>
          <c:orientation val="minMax"/>
        </c:scaling>
        <c:delete val="0"/>
        <c:axPos val="l"/>
        <c:numFmt formatCode="[&gt;=1000000]\$0,,&quot;m&quot;;" sourceLinked="0"/>
        <c:majorTickMark val="out"/>
        <c:minorTickMark val="none"/>
        <c:tickLblPos val="nextTo"/>
        <c:crossAx val="169346944"/>
        <c:crosses val="autoZero"/>
        <c:crossBetween val="between"/>
      </c:valAx>
    </c:plotArea>
    <c:plotVisOnly val="1"/>
    <c:dispBlanksAs val="gap"/>
    <c:showDLblsOverMax val="0"/>
  </c:chart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7.0858794677692322E-2"/>
          <c:y val="3.0039284862119507E-2"/>
          <c:w val="0.91144493762603995"/>
          <c:h val="0.6494893297738692"/>
        </c:manualLayout>
      </c:layout>
      <c:barChart>
        <c:barDir val="col"/>
        <c:grouping val="clustered"/>
        <c:varyColors val="0"/>
        <c:ser>
          <c:idx val="0"/>
          <c:order val="0"/>
          <c:invertIfNegative val="0"/>
          <c:dPt>
            <c:idx val="2"/>
            <c:invertIfNegative val="0"/>
            <c:bubble3D val="0"/>
            <c:spPr>
              <a:solidFill>
                <a:schemeClr val="accent2"/>
              </a:solidFill>
            </c:spPr>
          </c:dPt>
          <c:dLbls>
            <c:dLbl>
              <c:idx val="2"/>
              <c:layout/>
              <c:tx>
                <c:rich>
                  <a:bodyPr/>
                  <a:lstStyle/>
                  <a:p>
                    <a:r>
                      <a:rPr lang="en-US"/>
                      <a:t>$</a:t>
                    </a:r>
                    <a:r>
                      <a:rPr lang="en-US" smtClean="0"/>
                      <a:t>623m</a:t>
                    </a:r>
                    <a:endParaRPr lang="en-US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[&gt;=1000000]\$0,,&quot;m&quot;;" sourceLinked="0"/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'ag2'!$A$2:$A$7</c:f>
              <c:strCache>
                <c:ptCount val="6"/>
                <c:pt idx="0">
                  <c:v>Education/ training in banking
 and financial services</c:v>
                </c:pt>
                <c:pt idx="1">
                  <c:v>Environmental education/training</c:v>
                </c:pt>
                <c:pt idx="2">
                  <c:v>Statistics</c:v>
                </c:pt>
                <c:pt idx="3">
                  <c:v>Plant and post-harvest protection and pest control</c:v>
                </c:pt>
                <c:pt idx="4">
                  <c:v>Fishery services</c:v>
                </c:pt>
                <c:pt idx="5">
                  <c:v>Basic metal industries</c:v>
                </c:pt>
              </c:strCache>
            </c:strRef>
          </c:cat>
          <c:val>
            <c:numRef>
              <c:f>'ag2'!$B$2:$B$7</c:f>
              <c:numCache>
                <c:formatCode>General</c:formatCode>
                <c:ptCount val="6"/>
                <c:pt idx="0">
                  <c:v>525934875.08499998</c:v>
                </c:pt>
                <c:pt idx="1">
                  <c:v>609558986.35718596</c:v>
                </c:pt>
                <c:pt idx="2">
                  <c:v>620081571.07917404</c:v>
                </c:pt>
                <c:pt idx="3">
                  <c:v>660759855.81420004</c:v>
                </c:pt>
                <c:pt idx="4">
                  <c:v>760676104.12574005</c:v>
                </c:pt>
                <c:pt idx="5">
                  <c:v>771999809.77610004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69373056"/>
        <c:axId val="169387136"/>
      </c:barChart>
      <c:catAx>
        <c:axId val="169373056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169387136"/>
        <c:crosses val="autoZero"/>
        <c:auto val="1"/>
        <c:lblAlgn val="ctr"/>
        <c:lblOffset val="100"/>
        <c:noMultiLvlLbl val="0"/>
      </c:catAx>
      <c:valAx>
        <c:axId val="169387136"/>
        <c:scaling>
          <c:orientation val="minMax"/>
        </c:scaling>
        <c:delete val="0"/>
        <c:axPos val="l"/>
        <c:numFmt formatCode="[&gt;=1000000]\$0,,&quot;m&quot;;" sourceLinked="0"/>
        <c:majorTickMark val="out"/>
        <c:minorTickMark val="none"/>
        <c:tickLblPos val="nextTo"/>
        <c:crossAx val="169373056"/>
        <c:crosses val="autoZero"/>
        <c:crossBetween val="between"/>
      </c:valAx>
    </c:plotArea>
    <c:plotVisOnly val="1"/>
    <c:dispBlanksAs val="gap"/>
    <c:showDLblsOverMax val="0"/>
  </c:chart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areaChart>
        <c:grouping val="percentStacked"/>
        <c:varyColors val="0"/>
        <c:ser>
          <c:idx val="0"/>
          <c:order val="0"/>
          <c:tx>
            <c:strRef>
              <c:f>'Figure 6'!$A$2</c:f>
              <c:strCache>
                <c:ptCount val="1"/>
                <c:pt idx="0">
                  <c:v>Africa</c:v>
                </c:pt>
              </c:strCache>
            </c:strRef>
          </c:tx>
          <c:dLbls>
            <c:dLbl>
              <c:idx val="0"/>
              <c:layout>
                <c:manualLayout>
                  <c:x val="2.7322404371584709E-2"/>
                  <c:y val="-4.687372550524893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4FA0-8E4C-903A-6A6E7DDFB7B5}"/>
                </c:ext>
              </c:extLst>
            </c:dLbl>
            <c:dLbl>
              <c:idx val="7"/>
              <c:layout>
                <c:manualLayout>
                  <c:x val="-2.7322404371584699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FA0-8E4C-903A-6A6E7DDFB7B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'Figure 6'!$B$1:$J$1</c:f>
              <c:strCache>
                <c:ptCount val="9"/>
                <c:pt idx="0">
                  <c:v>2006-08</c:v>
                </c:pt>
                <c:pt idx="1">
                  <c:v>2007-09</c:v>
                </c:pt>
                <c:pt idx="2">
                  <c:v>2008-10</c:v>
                </c:pt>
                <c:pt idx="3">
                  <c:v>2009-11</c:v>
                </c:pt>
                <c:pt idx="4">
                  <c:v>2010-12</c:v>
                </c:pt>
                <c:pt idx="5">
                  <c:v>2011-13</c:v>
                </c:pt>
                <c:pt idx="6">
                  <c:v>2012-14</c:v>
                </c:pt>
                <c:pt idx="7">
                  <c:v>2013-15</c:v>
                </c:pt>
                <c:pt idx="8">
                  <c:v>2014-16</c:v>
                </c:pt>
              </c:strCache>
            </c:strRef>
          </c:cat>
          <c:val>
            <c:numRef>
              <c:f>'Figure 6'!$B$2:$J$2</c:f>
              <c:numCache>
                <c:formatCode>0%</c:formatCode>
                <c:ptCount val="9"/>
                <c:pt idx="0">
                  <c:v>0.43231400688048605</c:v>
                </c:pt>
                <c:pt idx="1">
                  <c:v>0.45231386708999688</c:v>
                </c:pt>
                <c:pt idx="2">
                  <c:v>0.35505096379340345</c:v>
                </c:pt>
                <c:pt idx="3">
                  <c:v>0.36786899905969173</c:v>
                </c:pt>
                <c:pt idx="4">
                  <c:v>0.40155874107286366</c:v>
                </c:pt>
                <c:pt idx="5">
                  <c:v>0.44804281072624902</c:v>
                </c:pt>
                <c:pt idx="6">
                  <c:v>0.50516266964516743</c:v>
                </c:pt>
                <c:pt idx="7">
                  <c:v>0.55692087241927435</c:v>
                </c:pt>
                <c:pt idx="8">
                  <c:v>0.55893897949788485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4FA0-8E4C-903A-6A6E7DDFB7B5}"/>
            </c:ext>
          </c:extLst>
        </c:ser>
        <c:ser>
          <c:idx val="1"/>
          <c:order val="1"/>
          <c:tx>
            <c:strRef>
              <c:f>'Figure 6'!$A$3</c:f>
              <c:strCache>
                <c:ptCount val="1"/>
                <c:pt idx="0">
                  <c:v>Asia-Pacific</c:v>
                </c:pt>
              </c:strCache>
            </c:strRef>
          </c:tx>
          <c:dLbls>
            <c:dLbl>
              <c:idx val="0"/>
              <c:layout>
                <c:manualLayout>
                  <c:x val="2.9599271402550101E-2"/>
                  <c:y val="-4.2967085353708324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4FA0-8E4C-903A-6A6E7DDFB7B5}"/>
                </c:ext>
              </c:extLst>
            </c:dLbl>
            <c:dLbl>
              <c:idx val="7"/>
              <c:layout>
                <c:manualLayout>
                  <c:x val="-2.7322404371584699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4FA0-8E4C-903A-6A6E7DDFB7B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'Figure 6'!$B$1:$J$1</c:f>
              <c:strCache>
                <c:ptCount val="9"/>
                <c:pt idx="0">
                  <c:v>2006-08</c:v>
                </c:pt>
                <c:pt idx="1">
                  <c:v>2007-09</c:v>
                </c:pt>
                <c:pt idx="2">
                  <c:v>2008-10</c:v>
                </c:pt>
                <c:pt idx="3">
                  <c:v>2009-11</c:v>
                </c:pt>
                <c:pt idx="4">
                  <c:v>2010-12</c:v>
                </c:pt>
                <c:pt idx="5">
                  <c:v>2011-13</c:v>
                </c:pt>
                <c:pt idx="6">
                  <c:v>2012-14</c:v>
                </c:pt>
                <c:pt idx="7">
                  <c:v>2013-15</c:v>
                </c:pt>
                <c:pt idx="8">
                  <c:v>2014-16</c:v>
                </c:pt>
              </c:strCache>
            </c:strRef>
          </c:cat>
          <c:val>
            <c:numRef>
              <c:f>'Figure 6'!$B$3:$J$3</c:f>
              <c:numCache>
                <c:formatCode>0%</c:formatCode>
                <c:ptCount val="9"/>
                <c:pt idx="0">
                  <c:v>0.27540356025328883</c:v>
                </c:pt>
                <c:pt idx="1">
                  <c:v>0.23189983151355156</c:v>
                </c:pt>
                <c:pt idx="2">
                  <c:v>0.26143772104325941</c:v>
                </c:pt>
                <c:pt idx="3">
                  <c:v>0.23211214398478561</c:v>
                </c:pt>
                <c:pt idx="4">
                  <c:v>0.28884823573574903</c:v>
                </c:pt>
                <c:pt idx="5">
                  <c:v>0.31621403734043096</c:v>
                </c:pt>
                <c:pt idx="6">
                  <c:v>0.28327498168853671</c:v>
                </c:pt>
                <c:pt idx="7">
                  <c:v>0.21995625517162137</c:v>
                </c:pt>
                <c:pt idx="8">
                  <c:v>0.11188855843712031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4FA0-8E4C-903A-6A6E7DDFB7B5}"/>
            </c:ext>
          </c:extLst>
        </c:ser>
        <c:ser>
          <c:idx val="2"/>
          <c:order val="2"/>
          <c:tx>
            <c:strRef>
              <c:f>'Figure 6'!$A$4</c:f>
              <c:strCache>
                <c:ptCount val="1"/>
                <c:pt idx="0">
                  <c:v>Eastern Europe</c:v>
                </c:pt>
              </c:strCache>
            </c:strRef>
          </c:tx>
          <c:dLbls>
            <c:dLbl>
              <c:idx val="0"/>
              <c:layout>
                <c:manualLayout>
                  <c:x val="2.7322404371584699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4FA0-8E4C-903A-6A6E7DDFB7B5}"/>
                </c:ext>
              </c:extLst>
            </c:dLbl>
            <c:dLbl>
              <c:idx val="7"/>
              <c:layout>
                <c:manualLayout>
                  <c:x val="-2.0491803278688523E-2"/>
                  <c:y val="1.40621176515746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4FA0-8E4C-903A-6A6E7DDFB7B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'Figure 6'!$B$1:$J$1</c:f>
              <c:strCache>
                <c:ptCount val="9"/>
                <c:pt idx="0">
                  <c:v>2006-08</c:v>
                </c:pt>
                <c:pt idx="1">
                  <c:v>2007-09</c:v>
                </c:pt>
                <c:pt idx="2">
                  <c:v>2008-10</c:v>
                </c:pt>
                <c:pt idx="3">
                  <c:v>2009-11</c:v>
                </c:pt>
                <c:pt idx="4">
                  <c:v>2010-12</c:v>
                </c:pt>
                <c:pt idx="5">
                  <c:v>2011-13</c:v>
                </c:pt>
                <c:pt idx="6">
                  <c:v>2012-14</c:v>
                </c:pt>
                <c:pt idx="7">
                  <c:v>2013-15</c:v>
                </c:pt>
                <c:pt idx="8">
                  <c:v>2014-16</c:v>
                </c:pt>
              </c:strCache>
            </c:strRef>
          </c:cat>
          <c:val>
            <c:numRef>
              <c:f>'Figure 6'!$B$4:$J$4</c:f>
              <c:numCache>
                <c:formatCode>0%</c:formatCode>
                <c:ptCount val="9"/>
                <c:pt idx="0">
                  <c:v>3.1592702273301597E-2</c:v>
                </c:pt>
                <c:pt idx="1">
                  <c:v>3.9008832284450845E-2</c:v>
                </c:pt>
                <c:pt idx="2">
                  <c:v>5.7917667164694299E-2</c:v>
                </c:pt>
                <c:pt idx="3">
                  <c:v>7.1363562543119943E-2</c:v>
                </c:pt>
                <c:pt idx="4">
                  <c:v>6.8982896347981298E-2</c:v>
                </c:pt>
                <c:pt idx="5">
                  <c:v>5.7715734423525379E-2</c:v>
                </c:pt>
                <c:pt idx="6">
                  <c:v>6.1356335649943951E-2</c:v>
                </c:pt>
                <c:pt idx="7">
                  <c:v>6.2250208339321399E-2</c:v>
                </c:pt>
                <c:pt idx="8">
                  <c:v>9.1879849260682045E-2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4FA0-8E4C-903A-6A6E7DDFB7B5}"/>
            </c:ext>
          </c:extLst>
        </c:ser>
        <c:ser>
          <c:idx val="3"/>
          <c:order val="3"/>
          <c:tx>
            <c:strRef>
              <c:f>'Figure 6'!$A$5</c:f>
              <c:strCache>
                <c:ptCount val="1"/>
                <c:pt idx="0">
                  <c:v>Latin America and Caribbean</c:v>
                </c:pt>
              </c:strCache>
            </c:strRef>
          </c:tx>
          <c:dLbls>
            <c:dLbl>
              <c:idx val="0"/>
              <c:layout>
                <c:manualLayout>
                  <c:x val="2.7322404371584709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4FA0-8E4C-903A-6A6E7DDFB7B5}"/>
                </c:ext>
              </c:extLst>
            </c:dLbl>
            <c:dLbl>
              <c:idx val="7"/>
              <c:layout>
                <c:manualLayout>
                  <c:x val="-1.8214936247723135E-2"/>
                  <c:y val="4.687372550524893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4FA0-8E4C-903A-6A6E7DDFB7B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'Figure 6'!$B$1:$J$1</c:f>
              <c:strCache>
                <c:ptCount val="9"/>
                <c:pt idx="0">
                  <c:v>2006-08</c:v>
                </c:pt>
                <c:pt idx="1">
                  <c:v>2007-09</c:v>
                </c:pt>
                <c:pt idx="2">
                  <c:v>2008-10</c:v>
                </c:pt>
                <c:pt idx="3">
                  <c:v>2009-11</c:v>
                </c:pt>
                <c:pt idx="4">
                  <c:v>2010-12</c:v>
                </c:pt>
                <c:pt idx="5">
                  <c:v>2011-13</c:v>
                </c:pt>
                <c:pt idx="6">
                  <c:v>2012-14</c:v>
                </c:pt>
                <c:pt idx="7">
                  <c:v>2013-15</c:v>
                </c:pt>
                <c:pt idx="8">
                  <c:v>2014-16</c:v>
                </c:pt>
              </c:strCache>
            </c:strRef>
          </c:cat>
          <c:val>
            <c:numRef>
              <c:f>'Figure 6'!$B$5:$J$5</c:f>
              <c:numCache>
                <c:formatCode>0%</c:formatCode>
                <c:ptCount val="9"/>
                <c:pt idx="0">
                  <c:v>0.13340144475033144</c:v>
                </c:pt>
                <c:pt idx="1">
                  <c:v>6.980319066362585E-2</c:v>
                </c:pt>
                <c:pt idx="2">
                  <c:v>0.1330497828340983</c:v>
                </c:pt>
                <c:pt idx="3">
                  <c:v>0.18558968191046629</c:v>
                </c:pt>
                <c:pt idx="4">
                  <c:v>0.1798285632755775</c:v>
                </c:pt>
                <c:pt idx="5">
                  <c:v>0.11183229138280101</c:v>
                </c:pt>
                <c:pt idx="6">
                  <c:v>5.7504524354748225E-2</c:v>
                </c:pt>
                <c:pt idx="7">
                  <c:v>5.4635150333358314E-2</c:v>
                </c:pt>
                <c:pt idx="8">
                  <c:v>8.498668837813643E-2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B-4FA0-8E4C-903A-6A6E7DDFB7B5}"/>
            </c:ext>
          </c:extLst>
        </c:ser>
        <c:ser>
          <c:idx val="4"/>
          <c:order val="4"/>
          <c:tx>
            <c:strRef>
              <c:f>'Figure 6'!$A$6</c:f>
              <c:strCache>
                <c:ptCount val="1"/>
                <c:pt idx="0">
                  <c:v>Unallocated</c:v>
                </c:pt>
              </c:strCache>
            </c:strRef>
          </c:tx>
          <c:dLbls>
            <c:dLbl>
              <c:idx val="0"/>
              <c:layout>
                <c:manualLayout>
                  <c:x val="2.5045537340619317E-2"/>
                  <c:y val="4.687372550524893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4FA0-8E4C-903A-6A6E7DDFB7B5}"/>
                </c:ext>
              </c:extLst>
            </c:dLbl>
            <c:dLbl>
              <c:idx val="7"/>
              <c:layout>
                <c:manualLayout>
                  <c:x val="-2.7322404371584699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4FA0-8E4C-903A-6A6E7DDFB7B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'Figure 6'!$B$1:$J$1</c:f>
              <c:strCache>
                <c:ptCount val="9"/>
                <c:pt idx="0">
                  <c:v>2006-08</c:v>
                </c:pt>
                <c:pt idx="1">
                  <c:v>2007-09</c:v>
                </c:pt>
                <c:pt idx="2">
                  <c:v>2008-10</c:v>
                </c:pt>
                <c:pt idx="3">
                  <c:v>2009-11</c:v>
                </c:pt>
                <c:pt idx="4">
                  <c:v>2010-12</c:v>
                </c:pt>
                <c:pt idx="5">
                  <c:v>2011-13</c:v>
                </c:pt>
                <c:pt idx="6">
                  <c:v>2012-14</c:v>
                </c:pt>
                <c:pt idx="7">
                  <c:v>2013-15</c:v>
                </c:pt>
                <c:pt idx="8">
                  <c:v>2014-16</c:v>
                </c:pt>
              </c:strCache>
            </c:strRef>
          </c:cat>
          <c:val>
            <c:numRef>
              <c:f>'Figure 6'!$B$6:$J$6</c:f>
              <c:numCache>
                <c:formatCode>0%</c:formatCode>
                <c:ptCount val="9"/>
                <c:pt idx="0">
                  <c:v>0.12728828584259197</c:v>
                </c:pt>
                <c:pt idx="1">
                  <c:v>0.20697427844837482</c:v>
                </c:pt>
                <c:pt idx="2">
                  <c:v>0.19254386516454469</c:v>
                </c:pt>
                <c:pt idx="3">
                  <c:v>0.14306561250193628</c:v>
                </c:pt>
                <c:pt idx="4">
                  <c:v>6.07815635678286E-2</c:v>
                </c:pt>
                <c:pt idx="5">
                  <c:v>6.6195126126993672E-2</c:v>
                </c:pt>
                <c:pt idx="6">
                  <c:v>9.2701488661603756E-2</c:v>
                </c:pt>
                <c:pt idx="7">
                  <c:v>0.10623751373642445</c:v>
                </c:pt>
                <c:pt idx="8">
                  <c:v>0.15230592442617624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E-4FA0-8E4C-903A-6A6E7DDFB7B5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axId val="170805888"/>
        <c:axId val="170836352"/>
      </c:areaChart>
      <c:catAx>
        <c:axId val="17080588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70836352"/>
        <c:crosses val="autoZero"/>
        <c:auto val="1"/>
        <c:lblAlgn val="ctr"/>
        <c:lblOffset val="100"/>
        <c:noMultiLvlLbl val="0"/>
      </c:catAx>
      <c:valAx>
        <c:axId val="170836352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crossAx val="170805888"/>
        <c:crosses val="autoZero"/>
        <c:crossBetween val="midCat"/>
      </c:valAx>
    </c:plotArea>
    <c:legend>
      <c:legendPos val="b"/>
      <c:layout/>
      <c:overlay val="0"/>
    </c:legend>
    <c:plotVisOnly val="1"/>
    <c:dispBlanksAs val="zero"/>
    <c:showDLblsOverMax val="0"/>
  </c:chart>
  <c:externalData r:id="rId2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dPt>
            <c:idx val="0"/>
            <c:invertIfNegative val="0"/>
            <c:bubble3D val="0"/>
            <c:spPr>
              <a:solidFill>
                <a:schemeClr val="accent1">
                  <a:lumMod val="50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141A-7C47-BFCC-7C7E76098EC9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1">
                  <a:lumMod val="75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141A-7C47-BFCC-7C7E76098EC9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1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141A-7C47-BFCC-7C7E76098EC9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141A-7C47-BFCC-7C7E76098EC9}"/>
              </c:ext>
            </c:extLst>
          </c:dPt>
          <c:dLbls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'Figure 8'!$A$2:$A$5</c:f>
              <c:strCache>
                <c:ptCount val="4"/>
                <c:pt idx="0">
                  <c:v>Lowest 25%</c:v>
                </c:pt>
                <c:pt idx="1">
                  <c:v>2nd lowest Quartile</c:v>
                </c:pt>
                <c:pt idx="2">
                  <c:v>3rd lowst Quartile</c:v>
                </c:pt>
                <c:pt idx="3">
                  <c:v>Highest 25%</c:v>
                </c:pt>
              </c:strCache>
            </c:strRef>
          </c:cat>
          <c:val>
            <c:numRef>
              <c:f>'Figure 8'!$B$2:$B$5</c:f>
              <c:numCache>
                <c:formatCode>_(* #,##0.00_);_(* \(#,##0.00\);_(* "-"??_);_(@_)</c:formatCode>
                <c:ptCount val="4"/>
                <c:pt idx="0">
                  <c:v>0.88840895717800539</c:v>
                </c:pt>
                <c:pt idx="1">
                  <c:v>0.38035676517710054</c:v>
                </c:pt>
                <c:pt idx="2">
                  <c:v>0.36312481294093457</c:v>
                </c:pt>
                <c:pt idx="3">
                  <c:v>0.20964620841538784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141A-7C47-BFCC-7C7E76098EC9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169277312"/>
        <c:axId val="170859136"/>
      </c:barChart>
      <c:catAx>
        <c:axId val="169277312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 algn="ctr">
                  <a:defRPr/>
                </a:pPr>
                <a:r>
                  <a:rPr lang="en-GB"/>
                  <a:t>Sorted by Overall Statistical Capacity Score</a:t>
                </a:r>
              </a:p>
            </c:rich>
          </c:tx>
          <c:layout/>
          <c:overlay val="0"/>
        </c:title>
        <c:numFmt formatCode="General" sourceLinked="0"/>
        <c:majorTickMark val="none"/>
        <c:minorTickMark val="none"/>
        <c:tickLblPos val="low"/>
        <c:crossAx val="170859136"/>
        <c:crosses val="autoZero"/>
        <c:auto val="1"/>
        <c:lblAlgn val="ctr"/>
        <c:lblOffset val="100"/>
        <c:noMultiLvlLbl val="0"/>
      </c:catAx>
      <c:valAx>
        <c:axId val="170859136"/>
        <c:scaling>
          <c:orientation val="minMax"/>
        </c:scaling>
        <c:delete val="0"/>
        <c:axPos val="l"/>
        <c:title>
          <c:tx>
            <c:rich>
              <a:bodyPr/>
              <a:lstStyle/>
              <a:p>
                <a:pPr>
                  <a:defRPr/>
                </a:pPr>
                <a:r>
                  <a:rPr lang="en-GB"/>
                  <a:t>per capita commitment (in US$)</a:t>
                </a:r>
              </a:p>
            </c:rich>
          </c:tx>
          <c:layout/>
          <c:overlay val="0"/>
        </c:title>
        <c:numFmt formatCode="[&gt;=1000000]\$0,,&quot;m&quot;;" sourceLinked="0"/>
        <c:majorTickMark val="none"/>
        <c:minorTickMark val="none"/>
        <c:tickLblPos val="low"/>
        <c:crossAx val="169277312"/>
        <c:crosses val="autoZero"/>
        <c:crossBetween val="between"/>
      </c:valAx>
    </c:plotArea>
    <c:plotVisOnly val="1"/>
    <c:dispBlanksAs val="gap"/>
    <c:showDLblsOverMax val="0"/>
  </c:chart>
  <c:spPr>
    <a:ln>
      <a:noFill/>
    </a:ln>
  </c:spPr>
  <c:externalData r:id="rId2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14809733158355207"/>
          <c:y val="4.1666666666666664E-2"/>
          <c:w val="0.53888888888888886"/>
          <c:h val="0.89814814814814814"/>
        </c:manualLayout>
      </c:layout>
      <c:pieChart>
        <c:varyColors val="1"/>
        <c:ser>
          <c:idx val="0"/>
          <c:order val="0"/>
          <c:explosion val="11"/>
          <c:dLbls>
            <c:numFmt formatCode="0%" sourceLinked="0"/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Sheet1!$G$2:$G$3</c:f>
              <c:strCache>
                <c:ptCount val="2"/>
                <c:pt idx="0">
                  <c:v>Gender-Related</c:v>
                </c:pt>
                <c:pt idx="1">
                  <c:v>Unrelated</c:v>
                </c:pt>
              </c:strCache>
            </c:strRef>
          </c:cat>
          <c:val>
            <c:numRef>
              <c:f>Sheet1!$H$2:$H$3</c:f>
              <c:numCache>
                <c:formatCode>General</c:formatCode>
                <c:ptCount val="2"/>
                <c:pt idx="0" formatCode="0.00%">
                  <c:v>0.103446546</c:v>
                </c:pt>
                <c:pt idx="1">
                  <c:v>0.89655345399999997</c:v>
                </c:pt>
              </c:numCache>
            </c:numRef>
          </c:val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/>
      <c:overlay val="0"/>
      <c:txPr>
        <a:bodyPr/>
        <a:lstStyle/>
        <a:p>
          <a:pPr>
            <a:defRPr sz="1050"/>
          </a:pPr>
          <a:endParaRPr lang="en-US"/>
        </a:p>
      </c:txPr>
    </c:legend>
    <c:plotVisOnly val="1"/>
    <c:dispBlanksAs val="gap"/>
    <c:showDLblsOverMax val="0"/>
  </c:chart>
  <c:externalData r:id="rId2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CB0493-7FA2-4EE8-8600-81A90A0690A9}" type="datetimeFigureOut">
              <a:rPr lang="en-GB" smtClean="0"/>
              <a:t>02/10/2018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757D08-1961-4F8D-84B5-2B60896AB9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97903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3 data sources: </a:t>
            </a:r>
          </a:p>
          <a:p>
            <a:r>
              <a:rPr lang="en-GB" dirty="0" smtClean="0"/>
              <a:t>Projects</a:t>
            </a:r>
            <a:r>
              <a:rPr lang="en-GB" baseline="0" dirty="0" smtClean="0"/>
              <a:t> reported directly by donors</a:t>
            </a:r>
            <a:endParaRPr lang="en-GB" baseline="0" dirty="0"/>
          </a:p>
          <a:p>
            <a:r>
              <a:rPr lang="en-GB" baseline="0" dirty="0" smtClean="0"/>
              <a:t>Projects from DAC database whose main purpose is “Statistical Capacity Development”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aseline="0" dirty="0" smtClean="0"/>
              <a:t>Projects from DAC database whose purposes include “Statistical Capacity Development”.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baseline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aseline="0" dirty="0" smtClean="0"/>
              <a:t>Only projects from the 3</a:t>
            </a:r>
            <a:r>
              <a:rPr lang="en-GB" baseline="30000" dirty="0" smtClean="0"/>
              <a:t>rd</a:t>
            </a:r>
            <a:r>
              <a:rPr lang="en-GB" baseline="0" dirty="0" smtClean="0"/>
              <a:t> source need a deeper look at the budget allocated to statistical activities.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aseline="0" dirty="0" smtClean="0"/>
              <a:t>We use historical data with budget allocation information to estimate this number. Thus the third source is always an estimation. It accounts for only 10%-15% of the total number.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baseline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aseline="0" dirty="0" smtClean="0"/>
              <a:t>From next year, the DAC will ask reporters to provide detailed budget information. We will be able to improve the accuracy.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757D08-1961-4F8D-84B5-2B60896AB9DB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55662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757D08-1961-4F8D-84B5-2B60896AB9DB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86854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757D08-1961-4F8D-84B5-2B60896AB9DB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86854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endParaRPr lang="en-US" altLang="zh-CN" sz="12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757D08-1961-4F8D-84B5-2B60896AB9DB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72182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757D08-1961-4F8D-84B5-2B60896AB9DB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7144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endParaRPr lang="en-US" altLang="zh-CN" sz="12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757D08-1961-4F8D-84B5-2B60896AB9DB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721824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757D08-1961-4F8D-84B5-2B60896AB9DB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7664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9.png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9.png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9.png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9.png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9.png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8.xml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/Relationships>
</file>

<file path=ppt/slideLayouts/_rels/slideLayout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9.png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/Relationships>
</file>

<file path=ppt/slideLayouts/_rels/slideLayout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9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9.xml"/></Relationships>
</file>

<file path=ppt/slideLayouts/_rels/slideLayout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9.xml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Layouts/_rels/slideLayout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/Relationships>
</file>

<file path=ppt/slideLayouts/_rels/slideLayout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9.xml"/><Relationship Id="rId4" Type="http://schemas.openxmlformats.org/officeDocument/2006/relationships/image" Target="../media/image9.png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0.xml"/></Relationships>
</file>

<file path=ppt/slideLayouts/_rels/slideLayout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0.xml"/></Relationships>
</file>

<file path=ppt/slideLayouts/_rels/slideLayout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0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0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0.xml"/></Relationships>
</file>

<file path=ppt/slideLayouts/_rels/slideLayout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0.xml"/></Relationships>
</file>

<file path=ppt/slideLayouts/_rels/slideLayout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0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Layouts/_rels/slideLayout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0.xml"/></Relationships>
</file>

<file path=ppt/slideLayouts/_rels/slideLayout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0.xml"/><Relationship Id="rId4" Type="http://schemas.openxmlformats.org/officeDocument/2006/relationships/image" Target="../media/image9.png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1.xml"/></Relationships>
</file>

<file path=ppt/slideLayouts/_rels/slideLayout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1.xml"/></Relationships>
</file>

<file path=ppt/slideLayouts/_rels/slideLayout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1.xml"/></Relationships>
</file>

<file path=ppt/slideLayouts/_rels/slideLayout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1.xml"/></Relationships>
</file>

<file path=ppt/slideLayouts/_rels/slideLayout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1.xml"/></Relationships>
</file>

<file path=ppt/slideLayouts/_rels/slideLayout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Layouts/_rels/slideLayout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1.xml"/></Relationships>
</file>

<file path=ppt/slideLayouts/_rels/slideLayout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1.xml"/><Relationship Id="rId4" Type="http://schemas.openxmlformats.org/officeDocument/2006/relationships/image" Target="../media/image9.png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1.xml"/></Relationships>
</file>

<file path=ppt/slideLayouts/_rels/slideLayout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2.xml"/></Relationships>
</file>

<file path=ppt/slideLayouts/_rels/slideLayout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2.xml"/></Relationships>
</file>

<file path=ppt/slideLayouts/_rels/slideLayout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2.xml"/></Relationships>
</file>

<file path=ppt/slideLayouts/_rels/slideLayout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2.xml"/></Relationships>
</file>

<file path=ppt/slideLayouts/_rels/slideLayout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2.xml"/></Relationships>
</file>

<file path=ppt/slideLayouts/_rels/slideLayout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2.xml"/></Relationships>
</file>

<file path=ppt/slideLayouts/_rels/slideLayout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Layouts/_rels/slideLayout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2.xml"/></Relationships>
</file>

<file path=ppt/slideLayouts/_rels/slideLayout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2.xml"/><Relationship Id="rId4" Type="http://schemas.openxmlformats.org/officeDocument/2006/relationships/image" Target="../media/image9.png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2.xml"/></Relationships>
</file>

<file path=ppt/slideLayouts/_rels/slideLayout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3.xml"/></Relationships>
</file>

<file path=ppt/slideLayouts/_rels/slideLayout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3.xml"/></Relationships>
</file>

<file path=ppt/slideLayouts/_rels/slideLayout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3.xml"/></Relationships>
</file>

<file path=ppt/slideLayouts/_rels/slideLayout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3.xml"/></Relationships>
</file>

<file path=ppt/slideLayouts/_rels/slideLayout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3.xml"/></Relationships>
</file>

<file path=ppt/slideLayouts/_rels/slideLayout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3.xml"/></Relationships>
</file>

<file path=ppt/slideLayouts/_rels/slideLayout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Layouts/_rels/slideLayout1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3.xml"/></Relationships>
</file>

<file path=ppt/slideLayouts/_rels/slideLayout1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3.xml"/><Relationship Id="rId4" Type="http://schemas.openxmlformats.org/officeDocument/2006/relationships/image" Target="../media/image9.png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3.xml"/></Relationships>
</file>

<file path=ppt/slideLayouts/_rels/slideLayout1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4.xml"/></Relationships>
</file>

<file path=ppt/slideLayouts/_rels/slideLayout1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4.xml"/></Relationships>
</file>

<file path=ppt/slideLayouts/_rels/slideLayout1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4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Layouts/_rels/slideLayout1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4.xml"/></Relationships>
</file>

<file path=ppt/slideLayouts/_rels/slideLayout1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4.xml"/><Relationship Id="rId4" Type="http://schemas.openxmlformats.org/officeDocument/2006/relationships/image" Target="../media/image9.png"/></Relationships>
</file>

<file path=ppt/slideLayouts/_rels/slideLayout1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4.xml"/></Relationships>
</file>

<file path=ppt/slideLayouts/_rels/slideLayout1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5.xml"/></Relationships>
</file>

<file path=ppt/slideLayouts/_rels/slideLayout1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/Relationships>
</file>

<file path=ppt/slideLayouts/_rels/slideLayout1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5.xml"/></Relationships>
</file>

<file path=ppt/slideLayouts/_rels/slideLayout1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5.xml"/></Relationships>
</file>

<file path=ppt/slideLayouts/_rels/slideLayout1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5.xml"/></Relationships>
</file>

<file path=ppt/slideLayouts/_rels/slideLayout1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Layouts/_rels/slideLayout1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/Relationships>
</file>

<file path=ppt/slideLayouts/_rels/slideLayout1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5.xml"/><Relationship Id="rId4" Type="http://schemas.openxmlformats.org/officeDocument/2006/relationships/image" Target="../media/image9.png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5.xml"/></Relationships>
</file>

<file path=ppt/slideLayouts/_rels/slideLayout1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6.xml"/></Relationships>
</file>

<file path=ppt/slideLayouts/_rels/slideLayout1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6.xml"/></Relationships>
</file>

<file path=ppt/slideLayouts/_rels/slideLayout1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6.xml"/></Relationships>
</file>

<file path=ppt/slideLayouts/_rels/slideLayout1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6.xml"/></Relationships>
</file>

<file path=ppt/slideLayouts/_rels/slideLayout1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6.xml"/></Relationships>
</file>

<file path=ppt/slideLayouts/_rels/slideLayout1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6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Layouts/_rels/slideLayout1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6.xml"/></Relationships>
</file>

<file path=ppt/slideLayouts/_rels/slideLayout1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6.xml"/><Relationship Id="rId4" Type="http://schemas.openxmlformats.org/officeDocument/2006/relationships/image" Target="../media/image9.png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_i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7" y="0"/>
            <a:ext cx="9129486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03848" y="1995686"/>
            <a:ext cx="5544616" cy="1458162"/>
          </a:xfrm>
          <a:prstGeom prst="rect">
            <a:avLst/>
          </a:prstGeom>
        </p:spPr>
        <p:txBody>
          <a:bodyPr/>
          <a:lstStyle>
            <a:lvl1pPr algn="ctr">
              <a:defRPr sz="3600" b="1" cap="all" spc="150" baseline="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03848" y="4443959"/>
            <a:ext cx="5544616" cy="36004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b="0" i="1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fr-FR" dirty="0"/>
          </a:p>
        </p:txBody>
      </p:sp>
      <p:sp>
        <p:nvSpPr>
          <p:cNvPr id="17" name="Text Placeholder 15"/>
          <p:cNvSpPr>
            <a:spLocks noGrp="1"/>
          </p:cNvSpPr>
          <p:nvPr>
            <p:ph type="body" sz="quarter" idx="10" hasCustomPrompt="1"/>
          </p:nvPr>
        </p:nvSpPr>
        <p:spPr>
          <a:xfrm>
            <a:off x="1403648" y="1523612"/>
            <a:ext cx="1296144" cy="64807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00" b="0" i="0">
                <a:solidFill>
                  <a:schemeClr val="accent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fr-FR" dirty="0" smtClean="0"/>
              <a:t>1</a:t>
            </a:r>
            <a:endParaRPr lang="fr-FR" dirty="0"/>
          </a:p>
        </p:txBody>
      </p:sp>
      <p:cxnSp>
        <p:nvCxnSpPr>
          <p:cNvPr id="23" name="Straight Connector 22"/>
          <p:cNvCxnSpPr/>
          <p:nvPr/>
        </p:nvCxnSpPr>
        <p:spPr>
          <a:xfrm>
            <a:off x="4724969" y="4371950"/>
            <a:ext cx="2502374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417577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artcile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7" y="0"/>
            <a:ext cx="9129486" cy="5143500"/>
          </a:xfrm>
          <a:prstGeom prst="rect">
            <a:avLst/>
          </a:prstGeom>
        </p:spPr>
      </p:pic>
      <p:sp>
        <p:nvSpPr>
          <p:cNvPr id="9" name="Content Placeholder 8"/>
          <p:cNvSpPr>
            <a:spLocks noGrp="1"/>
          </p:cNvSpPr>
          <p:nvPr>
            <p:ph sz="quarter" idx="10" hasCustomPrompt="1"/>
          </p:nvPr>
        </p:nvSpPr>
        <p:spPr>
          <a:xfrm>
            <a:off x="548346" y="1995686"/>
            <a:ext cx="7560840" cy="720081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130000"/>
              </a:lnSpc>
              <a:spcBef>
                <a:spcPts val="0"/>
              </a:spcBef>
              <a:buNone/>
              <a:defRPr lang="fr-FR" sz="1600" b="0" i="0" baseline="0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indent="-144000">
              <a:lnSpc>
                <a:spcPct val="125000"/>
              </a:lnSpc>
              <a:spcAft>
                <a:spcPts val="200"/>
              </a:spcAft>
              <a:defRPr sz="1200" b="0" i="0" baseline="0">
                <a:solidFill>
                  <a:schemeClr val="accent1"/>
                </a:solidFill>
              </a:defRPr>
            </a:lvl2pPr>
            <a:lvl3pPr>
              <a:defRPr sz="1200" b="0" i="0" baseline="0">
                <a:solidFill>
                  <a:schemeClr val="accent1"/>
                </a:solidFill>
              </a:defRPr>
            </a:lvl3pPr>
            <a:lvl4pPr>
              <a:defRPr baseline="0">
                <a:solidFill>
                  <a:schemeClr val="accent1"/>
                </a:solidFill>
              </a:defRPr>
            </a:lvl4pPr>
            <a:lvl5pPr>
              <a:defRPr baseline="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Click to edit Master</a:t>
            </a:r>
          </a:p>
          <a:p>
            <a:pPr lvl="0"/>
            <a:r>
              <a:rPr lang="en-US" dirty="0"/>
              <a:t>Lorem ipsum </a:t>
            </a:r>
            <a:r>
              <a:rPr lang="en-US" dirty="0" err="1"/>
              <a:t>texte</a:t>
            </a:r>
            <a:r>
              <a:rPr lang="en-US" dirty="0"/>
              <a:t> </a:t>
            </a:r>
            <a:r>
              <a:rPr lang="en-US" dirty="0" err="1"/>
              <a:t>blabla</a:t>
            </a:r>
            <a:endParaRPr lang="en-US" dirty="0"/>
          </a:p>
        </p:txBody>
      </p:sp>
      <p:sp>
        <p:nvSpPr>
          <p:cNvPr id="12" name="Title 1"/>
          <p:cNvSpPr>
            <a:spLocks noGrp="1"/>
          </p:cNvSpPr>
          <p:nvPr>
            <p:ph type="title" hasCustomPrompt="1"/>
          </p:nvPr>
        </p:nvSpPr>
        <p:spPr>
          <a:xfrm>
            <a:off x="548346" y="652517"/>
            <a:ext cx="7643192" cy="864096"/>
          </a:xfrm>
          <a:prstGeom prst="rect">
            <a:avLst/>
          </a:prstGeom>
        </p:spPr>
        <p:txBody>
          <a:bodyPr/>
          <a:lstStyle>
            <a:lvl1pPr algn="l">
              <a:lnSpc>
                <a:spcPct val="110000"/>
              </a:lnSpc>
              <a:defRPr sz="2800" b="1" spc="150" baseline="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Click to edit Master</a:t>
            </a:r>
            <a:br>
              <a:rPr lang="en-US" dirty="0"/>
            </a:br>
            <a:r>
              <a:rPr lang="en-US" dirty="0"/>
              <a:t>title style</a:t>
            </a:r>
            <a:endParaRPr lang="fr-FR" dirty="0"/>
          </a:p>
        </p:txBody>
      </p:sp>
      <p:sp>
        <p:nvSpPr>
          <p:cNvPr id="5" name="ZoneTexte 4"/>
          <p:cNvSpPr txBox="1"/>
          <p:nvPr/>
        </p:nvSpPr>
        <p:spPr>
          <a:xfrm>
            <a:off x="7956376" y="432417"/>
            <a:ext cx="594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4613051D-303E-4467-8104-E7402A7731BD}" type="slidenum">
              <a:rPr lang="fr-FR" sz="1000" smtClean="0">
                <a:solidFill>
                  <a:schemeClr val="accent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‹#›</a:t>
            </a:fld>
            <a:endParaRPr lang="fr-FR" sz="1000" dirty="0">
              <a:solidFill>
                <a:schemeClr val="accent6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0" name="Content Placeholder 8"/>
          <p:cNvSpPr>
            <a:spLocks noGrp="1"/>
          </p:cNvSpPr>
          <p:nvPr>
            <p:ph sz="quarter" idx="11" hasCustomPrompt="1"/>
          </p:nvPr>
        </p:nvSpPr>
        <p:spPr>
          <a:xfrm>
            <a:off x="548346" y="2967692"/>
            <a:ext cx="7560840" cy="1401900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130000"/>
              </a:lnSpc>
              <a:spcBef>
                <a:spcPts val="0"/>
              </a:spcBef>
              <a:buNone/>
              <a:defRPr lang="fr-FR" sz="1200" b="0" i="0" baseline="0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indent="-144000">
              <a:lnSpc>
                <a:spcPct val="125000"/>
              </a:lnSpc>
              <a:spcAft>
                <a:spcPts val="200"/>
              </a:spcAft>
              <a:defRPr sz="1200" b="0" i="0" baseline="0">
                <a:solidFill>
                  <a:schemeClr val="accent1"/>
                </a:solidFill>
              </a:defRPr>
            </a:lvl2pPr>
            <a:lvl3pPr>
              <a:defRPr sz="1200" b="0" i="0" baseline="0">
                <a:solidFill>
                  <a:schemeClr val="accent1"/>
                </a:solidFill>
              </a:defRPr>
            </a:lvl3pPr>
            <a:lvl4pPr>
              <a:defRPr baseline="0">
                <a:solidFill>
                  <a:schemeClr val="accent1"/>
                </a:solidFill>
              </a:defRPr>
            </a:lvl4pPr>
            <a:lvl5pPr>
              <a:defRPr baseline="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Click to edit Master</a:t>
            </a:r>
          </a:p>
          <a:p>
            <a:pPr lvl="0"/>
            <a:r>
              <a:rPr lang="en-US" dirty="0"/>
              <a:t>Lorem ipsum </a:t>
            </a:r>
            <a:r>
              <a:rPr lang="en-US" dirty="0" err="1"/>
              <a:t>texte</a:t>
            </a:r>
            <a:r>
              <a:rPr lang="en-US" dirty="0"/>
              <a:t> </a:t>
            </a:r>
            <a:r>
              <a:rPr lang="en-US" dirty="0" err="1"/>
              <a:t>blabla</a:t>
            </a:r>
            <a:r>
              <a:rPr lang="en-US" dirty="0"/>
              <a:t> </a:t>
            </a: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771550"/>
            <a:ext cx="56848" cy="288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53306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artcile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7" y="0"/>
            <a:ext cx="9129486" cy="5143500"/>
          </a:xfrm>
          <a:prstGeom prst="rect">
            <a:avLst/>
          </a:prstGeom>
        </p:spPr>
      </p:pic>
      <p:sp>
        <p:nvSpPr>
          <p:cNvPr id="10" name="ZoneTexte 9"/>
          <p:cNvSpPr txBox="1"/>
          <p:nvPr/>
        </p:nvSpPr>
        <p:spPr>
          <a:xfrm>
            <a:off x="7956376" y="432417"/>
            <a:ext cx="594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4613051D-303E-4467-8104-E7402A7731BD}" type="slidenum">
              <a:rPr lang="fr-FR" sz="1000" smtClean="0">
                <a:solidFill>
                  <a:schemeClr val="accent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‹#›</a:t>
            </a:fld>
            <a:endParaRPr lang="fr-FR" sz="1000" dirty="0">
              <a:solidFill>
                <a:schemeClr val="accent6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5" name="Content Placeholder 8"/>
          <p:cNvSpPr>
            <a:spLocks noGrp="1"/>
          </p:cNvSpPr>
          <p:nvPr>
            <p:ph sz="quarter" idx="11" hasCustomPrompt="1"/>
          </p:nvPr>
        </p:nvSpPr>
        <p:spPr>
          <a:xfrm>
            <a:off x="548346" y="2067694"/>
            <a:ext cx="7560840" cy="648072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130000"/>
              </a:lnSpc>
              <a:spcBef>
                <a:spcPts val="0"/>
              </a:spcBef>
              <a:buNone/>
              <a:defRPr lang="fr-FR" sz="1200" b="0" i="0" baseline="0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indent="-144000">
              <a:lnSpc>
                <a:spcPct val="125000"/>
              </a:lnSpc>
              <a:spcAft>
                <a:spcPts val="200"/>
              </a:spcAft>
              <a:defRPr sz="1200" b="0" i="0" baseline="0">
                <a:solidFill>
                  <a:schemeClr val="accent1"/>
                </a:solidFill>
              </a:defRPr>
            </a:lvl2pPr>
            <a:lvl3pPr>
              <a:defRPr sz="1200" b="0" i="0" baseline="0">
                <a:solidFill>
                  <a:schemeClr val="accent1"/>
                </a:solidFill>
              </a:defRPr>
            </a:lvl3pPr>
            <a:lvl4pPr>
              <a:defRPr baseline="0">
                <a:solidFill>
                  <a:schemeClr val="accent1"/>
                </a:solidFill>
              </a:defRPr>
            </a:lvl4pPr>
            <a:lvl5pPr>
              <a:defRPr baseline="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Click to edit Master</a:t>
            </a:r>
          </a:p>
          <a:p>
            <a:pPr lvl="0"/>
            <a:r>
              <a:rPr lang="en-US" dirty="0"/>
              <a:t>Lorem ipsum </a:t>
            </a:r>
            <a:r>
              <a:rPr lang="en-US" dirty="0" err="1"/>
              <a:t>texte</a:t>
            </a:r>
            <a:r>
              <a:rPr lang="en-US" dirty="0"/>
              <a:t> </a:t>
            </a:r>
            <a:r>
              <a:rPr lang="en-US" dirty="0" err="1"/>
              <a:t>blabla</a:t>
            </a:r>
            <a:r>
              <a:rPr lang="en-US" dirty="0"/>
              <a:t> </a:t>
            </a:r>
          </a:p>
        </p:txBody>
      </p:sp>
      <p:pic>
        <p:nvPicPr>
          <p:cNvPr id="17" name="Image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771550"/>
            <a:ext cx="56848" cy="288032"/>
          </a:xfrm>
          <a:prstGeom prst="rect">
            <a:avLst/>
          </a:prstGeom>
        </p:spPr>
      </p:pic>
      <p:sp>
        <p:nvSpPr>
          <p:cNvPr id="18" name="Content Placeholder 8"/>
          <p:cNvSpPr>
            <a:spLocks noGrp="1"/>
          </p:cNvSpPr>
          <p:nvPr>
            <p:ph sz="quarter" idx="12" hasCustomPrompt="1"/>
          </p:nvPr>
        </p:nvSpPr>
        <p:spPr>
          <a:xfrm>
            <a:off x="1187624" y="3166290"/>
            <a:ext cx="6921562" cy="1133652"/>
          </a:xfrm>
          <a:prstGeom prst="rect">
            <a:avLst/>
          </a:prstGeom>
        </p:spPr>
        <p:txBody>
          <a:bodyPr anchor="t"/>
          <a:lstStyle>
            <a:lvl1pPr marL="171450" indent="-171450">
              <a:lnSpc>
                <a:spcPct val="130000"/>
              </a:lnSpc>
              <a:spcBef>
                <a:spcPts val="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lang="fr-FR" sz="1000" b="0" i="0" baseline="0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indent="-144000">
              <a:lnSpc>
                <a:spcPct val="125000"/>
              </a:lnSpc>
              <a:spcAft>
                <a:spcPts val="200"/>
              </a:spcAft>
              <a:defRPr sz="1200" b="0" i="0" baseline="0">
                <a:solidFill>
                  <a:schemeClr val="accent1"/>
                </a:solidFill>
              </a:defRPr>
            </a:lvl2pPr>
            <a:lvl3pPr>
              <a:defRPr sz="1200" b="0" i="0" baseline="0">
                <a:solidFill>
                  <a:schemeClr val="accent1"/>
                </a:solidFill>
              </a:defRPr>
            </a:lvl3pPr>
            <a:lvl4pPr>
              <a:defRPr baseline="0">
                <a:solidFill>
                  <a:schemeClr val="accent1"/>
                </a:solidFill>
              </a:defRPr>
            </a:lvl4pPr>
            <a:lvl5pPr>
              <a:defRPr baseline="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Click to edit Master</a:t>
            </a:r>
          </a:p>
          <a:p>
            <a:pPr lvl="0"/>
            <a:r>
              <a:rPr lang="en-US" dirty="0"/>
              <a:t>Lorem </a:t>
            </a:r>
            <a:r>
              <a:rPr lang="en-US" dirty="0" smtClean="0"/>
              <a:t>ipsum</a:t>
            </a:r>
          </a:p>
          <a:p>
            <a:pPr lvl="0"/>
            <a:r>
              <a:rPr lang="en-US" dirty="0" smtClean="0"/>
              <a:t>Lorem ipsum </a:t>
            </a:r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548346" y="652517"/>
            <a:ext cx="7643192" cy="864096"/>
          </a:xfrm>
          <a:prstGeom prst="rect">
            <a:avLst/>
          </a:prstGeom>
        </p:spPr>
        <p:txBody>
          <a:bodyPr/>
          <a:lstStyle>
            <a:lvl1pPr algn="l">
              <a:lnSpc>
                <a:spcPct val="110000"/>
              </a:lnSpc>
              <a:defRPr sz="2800" b="1" spc="150" baseline="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Click to edit Master</a:t>
            </a:r>
            <a:br>
              <a:rPr lang="en-US" dirty="0"/>
            </a:br>
            <a:r>
              <a:rPr lang="en-US" dirty="0"/>
              <a:t>title style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295255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_artcile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1"/>
          </p:nvPr>
        </p:nvSpPr>
        <p:spPr>
          <a:xfrm>
            <a:off x="0" y="1"/>
            <a:ext cx="9144000" cy="437195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icon to add picture</a:t>
            </a:r>
            <a:endParaRPr lang="fr-FR"/>
          </a:p>
        </p:txBody>
      </p:sp>
      <p:sp>
        <p:nvSpPr>
          <p:cNvPr id="9" name="Content Placeholder 16"/>
          <p:cNvSpPr>
            <a:spLocks noGrp="1"/>
          </p:cNvSpPr>
          <p:nvPr>
            <p:ph sz="quarter" idx="12" hasCustomPrompt="1"/>
          </p:nvPr>
        </p:nvSpPr>
        <p:spPr>
          <a:xfrm>
            <a:off x="4283968" y="4659983"/>
            <a:ext cx="4536504" cy="323515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900" b="0" i="1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buNone/>
              <a:defRPr/>
            </a:lvl2pPr>
          </a:lstStyle>
          <a:p>
            <a:pPr lvl="0"/>
            <a:r>
              <a:rPr lang="en-US" dirty="0" smtClean="0"/>
              <a:t>Photo’s legend</a:t>
            </a:r>
            <a:endParaRPr lang="en-US" dirty="0"/>
          </a:p>
        </p:txBody>
      </p:sp>
      <p:pic>
        <p:nvPicPr>
          <p:cNvPr id="12" name="Image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2482" y="4648346"/>
            <a:ext cx="45719" cy="231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98188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artcile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9" y="0"/>
            <a:ext cx="9134882" cy="5143500"/>
          </a:xfrm>
          <a:prstGeom prst="rect">
            <a:avLst/>
          </a:prstGeom>
        </p:spPr>
      </p:pic>
      <p:sp>
        <p:nvSpPr>
          <p:cNvPr id="19" name="Title 1"/>
          <p:cNvSpPr>
            <a:spLocks noGrp="1"/>
          </p:cNvSpPr>
          <p:nvPr>
            <p:ph type="ctrTitle" hasCustomPrompt="1"/>
          </p:nvPr>
        </p:nvSpPr>
        <p:spPr>
          <a:xfrm>
            <a:off x="755576" y="1419622"/>
            <a:ext cx="7632848" cy="2376264"/>
          </a:xfrm>
          <a:prstGeom prst="rect">
            <a:avLst/>
          </a:prstGeom>
        </p:spPr>
        <p:txBody>
          <a:bodyPr anchor="ctr"/>
          <a:lstStyle>
            <a:lvl1pPr algn="ctr">
              <a:defRPr sz="2800" b="1" cap="all" spc="150" baseline="0">
                <a:solidFill>
                  <a:schemeClr val="accent6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“ Click to edit Master title style ”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026417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4_artcile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7" y="0"/>
            <a:ext cx="9129486" cy="5143500"/>
          </a:xfrm>
          <a:prstGeom prst="rect">
            <a:avLst/>
          </a:prstGeom>
        </p:spPr>
      </p:pic>
      <p:sp>
        <p:nvSpPr>
          <p:cNvPr id="18" name="Content Placeholder 8"/>
          <p:cNvSpPr>
            <a:spLocks noGrp="1"/>
          </p:cNvSpPr>
          <p:nvPr>
            <p:ph sz="quarter" idx="11" hasCustomPrompt="1"/>
          </p:nvPr>
        </p:nvSpPr>
        <p:spPr>
          <a:xfrm>
            <a:off x="3472436" y="2067694"/>
            <a:ext cx="4636751" cy="1080120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130000"/>
              </a:lnSpc>
              <a:spcBef>
                <a:spcPts val="0"/>
              </a:spcBef>
              <a:buNone/>
              <a:defRPr lang="fr-FR" sz="1200" b="0" i="0" baseline="0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indent="-144000">
              <a:lnSpc>
                <a:spcPct val="125000"/>
              </a:lnSpc>
              <a:spcAft>
                <a:spcPts val="200"/>
              </a:spcAft>
              <a:defRPr sz="1200" b="0" i="0" baseline="0">
                <a:solidFill>
                  <a:schemeClr val="accent1"/>
                </a:solidFill>
              </a:defRPr>
            </a:lvl2pPr>
            <a:lvl3pPr>
              <a:defRPr sz="1200" b="0" i="0" baseline="0">
                <a:solidFill>
                  <a:schemeClr val="accent1"/>
                </a:solidFill>
              </a:defRPr>
            </a:lvl3pPr>
            <a:lvl4pPr>
              <a:defRPr baseline="0">
                <a:solidFill>
                  <a:schemeClr val="accent1"/>
                </a:solidFill>
              </a:defRPr>
            </a:lvl4pPr>
            <a:lvl5pPr>
              <a:defRPr baseline="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Click to edit Master</a:t>
            </a:r>
          </a:p>
          <a:p>
            <a:pPr lvl="0"/>
            <a:r>
              <a:rPr lang="en-US" dirty="0"/>
              <a:t>Lorem ipsum </a:t>
            </a:r>
            <a:r>
              <a:rPr lang="en-US" dirty="0" err="1"/>
              <a:t>texte</a:t>
            </a:r>
            <a:r>
              <a:rPr lang="en-US" dirty="0"/>
              <a:t> </a:t>
            </a:r>
            <a:r>
              <a:rPr lang="en-US" dirty="0" err="1"/>
              <a:t>blabla</a:t>
            </a:r>
            <a:r>
              <a:rPr lang="en-US" dirty="0"/>
              <a:t> </a:t>
            </a:r>
          </a:p>
        </p:txBody>
      </p:sp>
      <p:pic>
        <p:nvPicPr>
          <p:cNvPr id="20" name="Image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9625" y="771550"/>
            <a:ext cx="56848" cy="288032"/>
          </a:xfrm>
          <a:prstGeom prst="rect">
            <a:avLst/>
          </a:prstGeom>
        </p:spPr>
      </p:pic>
      <p:sp>
        <p:nvSpPr>
          <p:cNvPr id="21" name="Picture Placeholder 7"/>
          <p:cNvSpPr>
            <a:spLocks noGrp="1"/>
          </p:cNvSpPr>
          <p:nvPr>
            <p:ph type="pic" sz="quarter" idx="12"/>
          </p:nvPr>
        </p:nvSpPr>
        <p:spPr>
          <a:xfrm>
            <a:off x="251520" y="555526"/>
            <a:ext cx="2880320" cy="4587974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icon to add picture</a:t>
            </a:r>
            <a:endParaRPr lang="fr-FR"/>
          </a:p>
        </p:txBody>
      </p:sp>
      <p:sp>
        <p:nvSpPr>
          <p:cNvPr id="22" name="Content Placeholder 8"/>
          <p:cNvSpPr>
            <a:spLocks noGrp="1"/>
          </p:cNvSpPr>
          <p:nvPr>
            <p:ph sz="quarter" idx="13" hasCustomPrompt="1"/>
          </p:nvPr>
        </p:nvSpPr>
        <p:spPr>
          <a:xfrm>
            <a:off x="5220074" y="3679406"/>
            <a:ext cx="2889113" cy="1080120"/>
          </a:xfrm>
          <a:prstGeom prst="rect">
            <a:avLst/>
          </a:prstGeom>
        </p:spPr>
        <p:txBody>
          <a:bodyPr anchor="t"/>
          <a:lstStyle>
            <a:lvl1pPr marL="0" indent="0" algn="l">
              <a:lnSpc>
                <a:spcPct val="130000"/>
              </a:lnSpc>
              <a:spcBef>
                <a:spcPts val="0"/>
              </a:spcBef>
              <a:buNone/>
              <a:defRPr lang="fr-FR" sz="1400" b="1" i="0" baseline="0" smtClean="0">
                <a:solidFill>
                  <a:schemeClr val="bg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indent="-144000">
              <a:lnSpc>
                <a:spcPct val="125000"/>
              </a:lnSpc>
              <a:spcAft>
                <a:spcPts val="200"/>
              </a:spcAft>
              <a:defRPr sz="1200" b="0" i="0" baseline="0">
                <a:solidFill>
                  <a:schemeClr val="accent1"/>
                </a:solidFill>
              </a:defRPr>
            </a:lvl2pPr>
            <a:lvl3pPr>
              <a:defRPr sz="1200" b="0" i="0" baseline="0">
                <a:solidFill>
                  <a:schemeClr val="accent1"/>
                </a:solidFill>
              </a:defRPr>
            </a:lvl3pPr>
            <a:lvl4pPr>
              <a:defRPr baseline="0">
                <a:solidFill>
                  <a:schemeClr val="accent1"/>
                </a:solidFill>
              </a:defRPr>
            </a:lvl4pPr>
            <a:lvl5pPr>
              <a:defRPr baseline="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 smtClean="0"/>
              <a:t>“ Click to edit Master</a:t>
            </a:r>
          </a:p>
          <a:p>
            <a:pPr lvl="0"/>
            <a:r>
              <a:rPr lang="en-US" dirty="0" smtClean="0"/>
              <a:t>Lorem ipsum </a:t>
            </a:r>
            <a:r>
              <a:rPr lang="en-US" dirty="0" err="1" smtClean="0"/>
              <a:t>texte</a:t>
            </a:r>
            <a:r>
              <a:rPr lang="en-US" dirty="0" smtClean="0"/>
              <a:t> </a:t>
            </a:r>
            <a:r>
              <a:rPr lang="en-US" dirty="0" err="1" smtClean="0"/>
              <a:t>blabla</a:t>
            </a:r>
            <a:r>
              <a:rPr lang="en-US" dirty="0" smtClean="0"/>
              <a:t> ” 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7956376" y="432417"/>
            <a:ext cx="594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4613051D-303E-4467-8104-E7402A7731BD}" type="slidenum">
              <a:rPr lang="fr-FR" sz="1000" smtClean="0">
                <a:solidFill>
                  <a:schemeClr val="accent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‹#›</a:t>
            </a:fld>
            <a:endParaRPr lang="fr-FR" sz="1000" dirty="0">
              <a:solidFill>
                <a:schemeClr val="accent6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3472434" y="627534"/>
            <a:ext cx="4719104" cy="864096"/>
          </a:xfrm>
          <a:prstGeom prst="rect">
            <a:avLst/>
          </a:prstGeom>
        </p:spPr>
        <p:txBody>
          <a:bodyPr/>
          <a:lstStyle>
            <a:lvl1pPr algn="l">
              <a:lnSpc>
                <a:spcPct val="110000"/>
              </a:lnSpc>
              <a:defRPr sz="2800" b="1" spc="150" baseline="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Click to edit Master</a:t>
            </a:r>
            <a:br>
              <a:rPr lang="en-US" dirty="0"/>
            </a:br>
            <a:r>
              <a:rPr lang="en-US" dirty="0"/>
              <a:t>title style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917431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artcile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age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7" y="0"/>
            <a:ext cx="9129486" cy="5143500"/>
          </a:xfrm>
          <a:prstGeom prst="rect">
            <a:avLst/>
          </a:prstGeom>
        </p:spPr>
      </p:pic>
      <p:sp>
        <p:nvSpPr>
          <p:cNvPr id="21" name="ZoneTexte 20"/>
          <p:cNvSpPr txBox="1"/>
          <p:nvPr/>
        </p:nvSpPr>
        <p:spPr>
          <a:xfrm>
            <a:off x="7956376" y="432417"/>
            <a:ext cx="594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4613051D-303E-4467-8104-E7402A7731BD}" type="slidenum">
              <a:rPr lang="fr-FR" sz="1000" smtClean="0">
                <a:solidFill>
                  <a:schemeClr val="accent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‹#›</a:t>
            </a:fld>
            <a:endParaRPr lang="fr-FR" sz="1000" dirty="0">
              <a:solidFill>
                <a:schemeClr val="accent6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5" name="Content Placeholder 8"/>
          <p:cNvSpPr>
            <a:spLocks noGrp="1"/>
          </p:cNvSpPr>
          <p:nvPr>
            <p:ph sz="quarter" idx="11" hasCustomPrompt="1"/>
          </p:nvPr>
        </p:nvSpPr>
        <p:spPr>
          <a:xfrm>
            <a:off x="5004048" y="2276998"/>
            <a:ext cx="3969234" cy="467707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130000"/>
              </a:lnSpc>
              <a:spcBef>
                <a:spcPts val="0"/>
              </a:spcBef>
              <a:buNone/>
              <a:defRPr lang="fr-FR" sz="1000" b="0" i="0" baseline="0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indent="-144000">
              <a:lnSpc>
                <a:spcPct val="125000"/>
              </a:lnSpc>
              <a:spcAft>
                <a:spcPts val="200"/>
              </a:spcAft>
              <a:defRPr sz="1200" b="0" i="0" baseline="0">
                <a:solidFill>
                  <a:schemeClr val="accent1"/>
                </a:solidFill>
              </a:defRPr>
            </a:lvl2pPr>
            <a:lvl3pPr>
              <a:defRPr sz="1200" b="0" i="0" baseline="0">
                <a:solidFill>
                  <a:schemeClr val="accent1"/>
                </a:solidFill>
              </a:defRPr>
            </a:lvl3pPr>
            <a:lvl4pPr>
              <a:defRPr baseline="0">
                <a:solidFill>
                  <a:schemeClr val="accent1"/>
                </a:solidFill>
              </a:defRPr>
            </a:lvl4pPr>
            <a:lvl5pPr>
              <a:defRPr baseline="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Click to edit Master</a:t>
            </a:r>
          </a:p>
          <a:p>
            <a:pPr lvl="0"/>
            <a:r>
              <a:rPr lang="en-US" dirty="0"/>
              <a:t>Lorem ipsum </a:t>
            </a:r>
            <a:r>
              <a:rPr lang="en-US" dirty="0" err="1"/>
              <a:t>texte</a:t>
            </a:r>
            <a:r>
              <a:rPr lang="en-US" dirty="0"/>
              <a:t> </a:t>
            </a:r>
            <a:r>
              <a:rPr lang="en-US" dirty="0" err="1"/>
              <a:t>blabla</a:t>
            </a:r>
            <a:r>
              <a:rPr lang="en-US" dirty="0"/>
              <a:t> </a:t>
            </a:r>
          </a:p>
        </p:txBody>
      </p:sp>
      <p:pic>
        <p:nvPicPr>
          <p:cNvPr id="17" name="Image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771550"/>
            <a:ext cx="56848" cy="288032"/>
          </a:xfrm>
          <a:prstGeom prst="rect">
            <a:avLst/>
          </a:prstGeom>
        </p:spPr>
      </p:pic>
      <p:pic>
        <p:nvPicPr>
          <p:cNvPr id="25" name="Picture 3" descr="\\FS-CH-1.main.oecd.org\Users1\Carlson_P\Desktop\img-thing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7040" y="2160533"/>
            <a:ext cx="700636" cy="700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3" descr="\\FS-CH-1.main.oecd.org\Users1\Carlson_P\Desktop\eco_systemedic_leaf.pn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94" t="7976" r="6619" b="16336"/>
          <a:stretch/>
        </p:blipFill>
        <p:spPr bwMode="auto">
          <a:xfrm>
            <a:off x="4067944" y="3143234"/>
            <a:ext cx="678828" cy="6003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5" descr="\\FS-CH-1.main.oecd.org\Users1\Carlson_P\Desktop\bicycle-template-graphics-design_23-2147491345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8739" y="3919233"/>
            <a:ext cx="877243" cy="877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Content Placeholder 8"/>
          <p:cNvSpPr>
            <a:spLocks noGrp="1"/>
          </p:cNvSpPr>
          <p:nvPr>
            <p:ph sz="quarter" idx="12" hasCustomPrompt="1"/>
          </p:nvPr>
        </p:nvSpPr>
        <p:spPr>
          <a:xfrm>
            <a:off x="5004048" y="3209532"/>
            <a:ext cx="3969234" cy="467707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130000"/>
              </a:lnSpc>
              <a:spcBef>
                <a:spcPts val="0"/>
              </a:spcBef>
              <a:buNone/>
              <a:defRPr lang="fr-FR" sz="1000" b="0" i="0" baseline="0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indent="-144000">
              <a:lnSpc>
                <a:spcPct val="125000"/>
              </a:lnSpc>
              <a:spcAft>
                <a:spcPts val="200"/>
              </a:spcAft>
              <a:defRPr sz="1200" b="0" i="0" baseline="0">
                <a:solidFill>
                  <a:schemeClr val="accent1"/>
                </a:solidFill>
              </a:defRPr>
            </a:lvl2pPr>
            <a:lvl3pPr>
              <a:defRPr sz="1200" b="0" i="0" baseline="0">
                <a:solidFill>
                  <a:schemeClr val="accent1"/>
                </a:solidFill>
              </a:defRPr>
            </a:lvl3pPr>
            <a:lvl4pPr>
              <a:defRPr baseline="0">
                <a:solidFill>
                  <a:schemeClr val="accent1"/>
                </a:solidFill>
              </a:defRPr>
            </a:lvl4pPr>
            <a:lvl5pPr>
              <a:defRPr baseline="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Click to edit Master</a:t>
            </a:r>
          </a:p>
          <a:p>
            <a:pPr lvl="0"/>
            <a:r>
              <a:rPr lang="en-US" dirty="0"/>
              <a:t>Lorem ipsum </a:t>
            </a:r>
            <a:r>
              <a:rPr lang="en-US" dirty="0" err="1"/>
              <a:t>texte</a:t>
            </a:r>
            <a:r>
              <a:rPr lang="en-US" dirty="0"/>
              <a:t> </a:t>
            </a:r>
            <a:r>
              <a:rPr lang="en-US" dirty="0" err="1"/>
              <a:t>blabla</a:t>
            </a:r>
            <a:r>
              <a:rPr lang="en-US" dirty="0"/>
              <a:t> </a:t>
            </a:r>
          </a:p>
        </p:txBody>
      </p:sp>
      <p:sp>
        <p:nvSpPr>
          <p:cNvPr id="29" name="Content Placeholder 8"/>
          <p:cNvSpPr>
            <a:spLocks noGrp="1"/>
          </p:cNvSpPr>
          <p:nvPr>
            <p:ph sz="quarter" idx="13" hasCustomPrompt="1"/>
          </p:nvPr>
        </p:nvSpPr>
        <p:spPr>
          <a:xfrm>
            <a:off x="5004048" y="4124001"/>
            <a:ext cx="3969234" cy="467707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130000"/>
              </a:lnSpc>
              <a:spcBef>
                <a:spcPts val="0"/>
              </a:spcBef>
              <a:buNone/>
              <a:defRPr lang="fr-FR" sz="1000" b="0" i="0" baseline="0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indent="-144000">
              <a:lnSpc>
                <a:spcPct val="125000"/>
              </a:lnSpc>
              <a:spcAft>
                <a:spcPts val="200"/>
              </a:spcAft>
              <a:defRPr sz="1200" b="0" i="0" baseline="0">
                <a:solidFill>
                  <a:schemeClr val="accent1"/>
                </a:solidFill>
              </a:defRPr>
            </a:lvl2pPr>
            <a:lvl3pPr>
              <a:defRPr sz="1200" b="0" i="0" baseline="0">
                <a:solidFill>
                  <a:schemeClr val="accent1"/>
                </a:solidFill>
              </a:defRPr>
            </a:lvl3pPr>
            <a:lvl4pPr>
              <a:defRPr baseline="0">
                <a:solidFill>
                  <a:schemeClr val="accent1"/>
                </a:solidFill>
              </a:defRPr>
            </a:lvl4pPr>
            <a:lvl5pPr>
              <a:defRPr baseline="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Click to edit Master</a:t>
            </a:r>
          </a:p>
          <a:p>
            <a:pPr lvl="0"/>
            <a:r>
              <a:rPr lang="en-US" dirty="0"/>
              <a:t>Lorem ipsum </a:t>
            </a:r>
            <a:r>
              <a:rPr lang="en-US" dirty="0" err="1"/>
              <a:t>texte</a:t>
            </a:r>
            <a:r>
              <a:rPr lang="en-US" dirty="0"/>
              <a:t> </a:t>
            </a:r>
            <a:r>
              <a:rPr lang="en-US" dirty="0" err="1"/>
              <a:t>blabla</a:t>
            </a:r>
            <a:r>
              <a:rPr lang="en-US" dirty="0"/>
              <a:t> </a:t>
            </a:r>
          </a:p>
        </p:txBody>
      </p:sp>
      <p:sp>
        <p:nvSpPr>
          <p:cNvPr id="30" name="Content Placeholder 8"/>
          <p:cNvSpPr>
            <a:spLocks noGrp="1"/>
          </p:cNvSpPr>
          <p:nvPr>
            <p:ph sz="quarter" idx="10" hasCustomPrompt="1"/>
          </p:nvPr>
        </p:nvSpPr>
        <p:spPr>
          <a:xfrm>
            <a:off x="548349" y="2160532"/>
            <a:ext cx="2799517" cy="2431175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130000"/>
              </a:lnSpc>
              <a:spcBef>
                <a:spcPts val="0"/>
              </a:spcBef>
              <a:buNone/>
              <a:defRPr lang="fr-FR" sz="1600" b="0" i="0" baseline="0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indent="-144000">
              <a:lnSpc>
                <a:spcPct val="125000"/>
              </a:lnSpc>
              <a:spcAft>
                <a:spcPts val="200"/>
              </a:spcAft>
              <a:defRPr sz="1200" b="0" i="0" baseline="0">
                <a:solidFill>
                  <a:schemeClr val="accent1"/>
                </a:solidFill>
              </a:defRPr>
            </a:lvl2pPr>
            <a:lvl3pPr>
              <a:defRPr sz="1200" b="0" i="0" baseline="0">
                <a:solidFill>
                  <a:schemeClr val="accent1"/>
                </a:solidFill>
              </a:defRPr>
            </a:lvl3pPr>
            <a:lvl4pPr>
              <a:defRPr baseline="0">
                <a:solidFill>
                  <a:schemeClr val="accent1"/>
                </a:solidFill>
              </a:defRPr>
            </a:lvl4pPr>
            <a:lvl5pPr>
              <a:defRPr baseline="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Click to edit Master</a:t>
            </a:r>
          </a:p>
          <a:p>
            <a:pPr lvl="0"/>
            <a:r>
              <a:rPr lang="en-US" dirty="0"/>
              <a:t>Lorem ipsum </a:t>
            </a:r>
            <a:r>
              <a:rPr lang="en-US" dirty="0" err="1"/>
              <a:t>texte</a:t>
            </a:r>
            <a:r>
              <a:rPr lang="en-US" dirty="0"/>
              <a:t> </a:t>
            </a:r>
            <a:r>
              <a:rPr lang="en-US" dirty="0" err="1"/>
              <a:t>blabla</a:t>
            </a:r>
            <a:endParaRPr lang="en-US" dirty="0"/>
          </a:p>
        </p:txBody>
      </p:sp>
      <p:cxnSp>
        <p:nvCxnSpPr>
          <p:cNvPr id="5" name="Connecteur droit 4"/>
          <p:cNvCxnSpPr/>
          <p:nvPr/>
        </p:nvCxnSpPr>
        <p:spPr>
          <a:xfrm>
            <a:off x="4940834" y="2276998"/>
            <a:ext cx="0" cy="467707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necteur droit 30"/>
          <p:cNvCxnSpPr/>
          <p:nvPr/>
        </p:nvCxnSpPr>
        <p:spPr>
          <a:xfrm>
            <a:off x="4940834" y="3209532"/>
            <a:ext cx="0" cy="467707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necteur droit 31"/>
          <p:cNvCxnSpPr/>
          <p:nvPr/>
        </p:nvCxnSpPr>
        <p:spPr>
          <a:xfrm>
            <a:off x="4940834" y="4124001"/>
            <a:ext cx="0" cy="467707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itle 1"/>
          <p:cNvSpPr>
            <a:spLocks noGrp="1"/>
          </p:cNvSpPr>
          <p:nvPr>
            <p:ph type="title" hasCustomPrompt="1"/>
          </p:nvPr>
        </p:nvSpPr>
        <p:spPr>
          <a:xfrm>
            <a:off x="548346" y="652517"/>
            <a:ext cx="7643192" cy="864096"/>
          </a:xfrm>
          <a:prstGeom prst="rect">
            <a:avLst/>
          </a:prstGeom>
        </p:spPr>
        <p:txBody>
          <a:bodyPr/>
          <a:lstStyle>
            <a:lvl1pPr algn="l">
              <a:lnSpc>
                <a:spcPct val="110000"/>
              </a:lnSpc>
              <a:defRPr sz="2800" b="1" spc="150" baseline="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Click to edit Master</a:t>
            </a:r>
            <a:br>
              <a:rPr lang="en-US" dirty="0"/>
            </a:br>
            <a:r>
              <a:rPr lang="en-US" dirty="0"/>
              <a:t>title style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172526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artcile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7" y="0"/>
            <a:ext cx="9129486" cy="5143500"/>
          </a:xfrm>
          <a:prstGeom prst="rect">
            <a:avLst/>
          </a:prstGeom>
        </p:spPr>
      </p:pic>
      <p:sp>
        <p:nvSpPr>
          <p:cNvPr id="9" name="ZoneTexte 8"/>
          <p:cNvSpPr txBox="1"/>
          <p:nvPr/>
        </p:nvSpPr>
        <p:spPr>
          <a:xfrm>
            <a:off x="7956376" y="432417"/>
            <a:ext cx="594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4613051D-303E-4467-8104-E7402A7731BD}" type="slidenum">
              <a:rPr lang="fr-FR" sz="1000" smtClean="0">
                <a:solidFill>
                  <a:schemeClr val="accent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‹#›</a:t>
            </a:fld>
            <a:endParaRPr lang="fr-FR" sz="1000" dirty="0">
              <a:solidFill>
                <a:schemeClr val="accent6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17" name="Image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771550"/>
            <a:ext cx="56848" cy="288032"/>
          </a:xfrm>
          <a:prstGeom prst="rect">
            <a:avLst/>
          </a:prstGeom>
        </p:spPr>
      </p:pic>
      <p:graphicFrame>
        <p:nvGraphicFramePr>
          <p:cNvPr id="8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7084881"/>
              </p:ext>
            </p:extLst>
          </p:nvPr>
        </p:nvGraphicFramePr>
        <p:xfrm>
          <a:off x="683570" y="1923679"/>
          <a:ext cx="6840761" cy="26493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0254"/>
                <a:gridCol w="2726901"/>
                <a:gridCol w="1833606"/>
              </a:tblGrid>
              <a:tr h="742950">
                <a:tc>
                  <a:txBody>
                    <a:bodyPr/>
                    <a:lstStyle/>
                    <a:p>
                      <a:r>
                        <a:rPr lang="en-GB" sz="1400" b="0" dirty="0" smtClean="0">
                          <a:solidFill>
                            <a:schemeClr val="accent6"/>
                          </a:solidFill>
                          <a:latin typeface="Century Gothic" panose="020B0502020202020204" pitchFamily="34" charset="0"/>
                        </a:rPr>
                        <a:t>Instrument</a:t>
                      </a:r>
                      <a:endParaRPr lang="en-GB" sz="1400" b="0" dirty="0">
                        <a:solidFill>
                          <a:schemeClr val="accent6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400" b="0" dirty="0" smtClean="0">
                          <a:solidFill>
                            <a:schemeClr val="accent6"/>
                          </a:solidFill>
                          <a:latin typeface="Century Gothic" panose="020B0502020202020204" pitchFamily="34" charset="0"/>
                        </a:rPr>
                        <a:t>Total</a:t>
                      </a:r>
                      <a:r>
                        <a:rPr lang="en-GB" sz="1400" b="0" baseline="0" dirty="0" smtClean="0">
                          <a:solidFill>
                            <a:schemeClr val="accent6"/>
                          </a:solidFill>
                          <a:latin typeface="Century Gothic" panose="020B0502020202020204" pitchFamily="34" charset="0"/>
                        </a:rPr>
                        <a:t> cost for 77 </a:t>
                      </a:r>
                      <a:r>
                        <a:rPr lang="en-GB" sz="1400" b="0" baseline="0" dirty="0" err="1" smtClean="0">
                          <a:solidFill>
                            <a:schemeClr val="accent6"/>
                          </a:solidFill>
                          <a:latin typeface="Century Gothic" panose="020B0502020202020204" pitchFamily="34" charset="0"/>
                        </a:rPr>
                        <a:t>IDA+Blend</a:t>
                      </a:r>
                      <a:r>
                        <a:rPr lang="en-GB" sz="1400" b="0" baseline="0" dirty="0" smtClean="0">
                          <a:solidFill>
                            <a:schemeClr val="accent6"/>
                          </a:solidFill>
                          <a:latin typeface="Century Gothic" panose="020B0502020202020204" pitchFamily="34" charset="0"/>
                        </a:rPr>
                        <a:t> countries (2015-30)</a:t>
                      </a:r>
                      <a:endParaRPr lang="en-GB" sz="1400" b="0" dirty="0">
                        <a:solidFill>
                          <a:schemeClr val="accent6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400" b="0" dirty="0" smtClean="0">
                          <a:solidFill>
                            <a:schemeClr val="accent6"/>
                          </a:solidFill>
                          <a:latin typeface="Century Gothic" panose="020B0502020202020204" pitchFamily="34" charset="0"/>
                        </a:rPr>
                        <a:t>Source</a:t>
                      </a:r>
                      <a:endParaRPr lang="en-GB" sz="1400" b="0" dirty="0">
                        <a:solidFill>
                          <a:schemeClr val="accent6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88620">
                <a:tc>
                  <a:txBody>
                    <a:bodyPr/>
                    <a:lstStyle/>
                    <a:p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National Survey Programs</a:t>
                      </a:r>
                      <a:endParaRPr lang="en-GB" sz="1000" b="0" dirty="0">
                        <a:solidFill>
                          <a:schemeClr val="accent2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2.6 billion</a:t>
                      </a:r>
                      <a:endParaRPr lang="en-GB" sz="1000" b="0" dirty="0">
                        <a:solidFill>
                          <a:schemeClr val="accent2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PARIS21</a:t>
                      </a:r>
                      <a:endParaRPr lang="en-GB" sz="1000" b="0" dirty="0">
                        <a:solidFill>
                          <a:schemeClr val="accent2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</a:tr>
              <a:tr h="250463">
                <a:tc>
                  <a:txBody>
                    <a:bodyPr/>
                    <a:lstStyle/>
                    <a:p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Census</a:t>
                      </a:r>
                      <a:endParaRPr lang="en-GB" sz="1000" b="0" dirty="0">
                        <a:solidFill>
                          <a:schemeClr val="accent2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4.8</a:t>
                      </a:r>
                      <a:r>
                        <a:rPr lang="en-GB" sz="1000" baseline="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billion</a:t>
                      </a:r>
                      <a:endParaRPr lang="en-GB" sz="1000" b="0" dirty="0">
                        <a:solidFill>
                          <a:schemeClr val="accent2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Morten </a:t>
                      </a:r>
                      <a:r>
                        <a:rPr lang="en-GB" sz="1000" dirty="0" err="1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Jerven</a:t>
                      </a:r>
                      <a:endParaRPr lang="en-GB" sz="1000" b="0" dirty="0">
                        <a:solidFill>
                          <a:schemeClr val="accent2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</a:tr>
              <a:tr h="557278">
                <a:tc>
                  <a:txBody>
                    <a:bodyPr/>
                    <a:lstStyle/>
                    <a:p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Admin data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CRVS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EMIS</a:t>
                      </a:r>
                      <a:endParaRPr lang="en-GB" sz="1000" b="0" dirty="0">
                        <a:solidFill>
                          <a:schemeClr val="accent2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3.3 billion</a:t>
                      </a:r>
                    </a:p>
                    <a:p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1.4 billion</a:t>
                      </a:r>
                      <a:endParaRPr lang="en-GB" sz="1000" b="0" dirty="0">
                        <a:solidFill>
                          <a:schemeClr val="accent2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World Bank/WHO</a:t>
                      </a:r>
                    </a:p>
                    <a:p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GPE</a:t>
                      </a:r>
                      <a:endParaRPr lang="en-GB" sz="1000" b="0" dirty="0">
                        <a:solidFill>
                          <a:schemeClr val="accent2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</a:tr>
              <a:tr h="250463">
                <a:tc>
                  <a:txBody>
                    <a:bodyPr/>
                    <a:lstStyle/>
                    <a:p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Economic statistics </a:t>
                      </a:r>
                      <a:endParaRPr lang="en-GB" sz="1000" b="0" dirty="0" smtClean="0">
                        <a:solidFill>
                          <a:schemeClr val="accent2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359 million</a:t>
                      </a:r>
                      <a:endParaRPr lang="en-GB" sz="1000" b="0" dirty="0">
                        <a:solidFill>
                          <a:schemeClr val="accent2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UNIDO</a:t>
                      </a:r>
                      <a:endParaRPr lang="en-GB" sz="1000" b="0" dirty="0">
                        <a:solidFill>
                          <a:schemeClr val="accent2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</a:tr>
              <a:tr h="250463">
                <a:tc>
                  <a:txBody>
                    <a:bodyPr/>
                    <a:lstStyle/>
                    <a:p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Geospatial</a:t>
                      </a:r>
                      <a:endParaRPr lang="en-GB" sz="1000" b="0" dirty="0">
                        <a:solidFill>
                          <a:schemeClr val="accent2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1.7 billion</a:t>
                      </a:r>
                      <a:endParaRPr lang="en-GB" sz="1000" b="0" dirty="0">
                        <a:solidFill>
                          <a:schemeClr val="accent2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CIESIN</a:t>
                      </a:r>
                      <a:endParaRPr lang="en-GB" sz="1000" b="0" dirty="0" smtClean="0">
                        <a:solidFill>
                          <a:schemeClr val="accent2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endParaRPr lang="en-GB" sz="1000" b="1" dirty="0" smtClean="0">
                        <a:solidFill>
                          <a:schemeClr val="bg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r>
                        <a:rPr lang="en-GB" sz="1000" b="1" dirty="0" smtClean="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Total Costs</a:t>
                      </a:r>
                    </a:p>
                    <a:p>
                      <a:endParaRPr lang="en-GB" sz="1000" b="1" dirty="0">
                        <a:solidFill>
                          <a:schemeClr val="bg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b="1" dirty="0" smtClean="0">
                        <a:solidFill>
                          <a:schemeClr val="bg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r>
                        <a:rPr lang="en-GB" sz="1000" b="1" dirty="0" smtClean="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14.2 billion</a:t>
                      </a:r>
                      <a:endParaRPr lang="en-GB" sz="1000" b="1" dirty="0">
                        <a:solidFill>
                          <a:schemeClr val="bg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800" dirty="0"/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</a:tr>
            </a:tbl>
          </a:graphicData>
        </a:graphic>
      </p:graphicFrame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548346" y="652517"/>
            <a:ext cx="7643192" cy="864096"/>
          </a:xfrm>
          <a:prstGeom prst="rect">
            <a:avLst/>
          </a:prstGeom>
        </p:spPr>
        <p:txBody>
          <a:bodyPr/>
          <a:lstStyle>
            <a:lvl1pPr algn="l">
              <a:lnSpc>
                <a:spcPct val="110000"/>
              </a:lnSpc>
              <a:defRPr sz="2800" b="1" spc="150" baseline="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Click to edit Master</a:t>
            </a:r>
            <a:br>
              <a:rPr lang="en-US" dirty="0"/>
            </a:br>
            <a:r>
              <a:rPr lang="en-US" dirty="0"/>
              <a:t>title style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050888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_artcile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7" y="0"/>
            <a:ext cx="9129486" cy="5143500"/>
          </a:xfrm>
          <a:prstGeom prst="rect">
            <a:avLst/>
          </a:prstGeom>
        </p:spPr>
      </p:pic>
      <p:sp>
        <p:nvSpPr>
          <p:cNvPr id="12" name="ZoneTexte 11"/>
          <p:cNvSpPr txBox="1"/>
          <p:nvPr/>
        </p:nvSpPr>
        <p:spPr>
          <a:xfrm>
            <a:off x="7956376" y="432417"/>
            <a:ext cx="594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4613051D-303E-4467-8104-E7402A7731BD}" type="slidenum">
              <a:rPr lang="fr-FR" sz="1000" smtClean="0">
                <a:solidFill>
                  <a:schemeClr val="accent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‹#›</a:t>
            </a:fld>
            <a:endParaRPr lang="fr-FR" sz="1000" dirty="0">
              <a:solidFill>
                <a:schemeClr val="accent6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20" name="Image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9625" y="771550"/>
            <a:ext cx="56848" cy="288032"/>
          </a:xfrm>
          <a:prstGeom prst="rect">
            <a:avLst/>
          </a:prstGeom>
        </p:spPr>
      </p:pic>
      <p:pic>
        <p:nvPicPr>
          <p:cNvPr id="9" name="Content Placeholder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960" y="1838338"/>
            <a:ext cx="3494208" cy="3020168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251520" y="555526"/>
            <a:ext cx="2880320" cy="45879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Content Placeholder 8"/>
          <p:cNvSpPr>
            <a:spLocks noGrp="1"/>
          </p:cNvSpPr>
          <p:nvPr>
            <p:ph sz="quarter" idx="13" hasCustomPrompt="1"/>
          </p:nvPr>
        </p:nvSpPr>
        <p:spPr>
          <a:xfrm>
            <a:off x="539552" y="1835958"/>
            <a:ext cx="2304256" cy="3095626"/>
          </a:xfrm>
          <a:prstGeom prst="rect">
            <a:avLst/>
          </a:prstGeom>
        </p:spPr>
        <p:txBody>
          <a:bodyPr anchor="t"/>
          <a:lstStyle>
            <a:lvl1pPr marL="171450" indent="-171450">
              <a:lnSpc>
                <a:spcPct val="130000"/>
              </a:lnSpc>
              <a:spcBef>
                <a:spcPts val="0"/>
              </a:spcBef>
              <a:buClr>
                <a:schemeClr val="accent6"/>
              </a:buClr>
              <a:buFont typeface="Arial" panose="020B0604020202020204" pitchFamily="34" charset="0"/>
              <a:buChar char="•"/>
              <a:defRPr lang="fr-FR" sz="1400" b="1" i="0" baseline="0" smtClean="0">
                <a:solidFill>
                  <a:schemeClr val="accent6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indent="-144000">
              <a:lnSpc>
                <a:spcPct val="125000"/>
              </a:lnSpc>
              <a:spcAft>
                <a:spcPts val="200"/>
              </a:spcAft>
              <a:defRPr sz="1200" b="0" i="0" baseline="0">
                <a:solidFill>
                  <a:schemeClr val="accent1"/>
                </a:solidFill>
              </a:defRPr>
            </a:lvl2pPr>
            <a:lvl3pPr>
              <a:defRPr sz="1200" b="0" i="0" baseline="0">
                <a:solidFill>
                  <a:schemeClr val="accent1"/>
                </a:solidFill>
              </a:defRPr>
            </a:lvl3pPr>
            <a:lvl4pPr>
              <a:defRPr baseline="0">
                <a:solidFill>
                  <a:schemeClr val="accent1"/>
                </a:solidFill>
              </a:defRPr>
            </a:lvl4pPr>
            <a:lvl5pPr>
              <a:defRPr baseline="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Click to edit </a:t>
            </a:r>
            <a:r>
              <a:rPr lang="en-US" dirty="0" smtClean="0"/>
              <a:t>Master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Lorem </a:t>
            </a:r>
            <a:r>
              <a:rPr lang="en-US" dirty="0" smtClean="0"/>
              <a:t>ipsum</a:t>
            </a:r>
          </a:p>
          <a:p>
            <a:pPr lvl="0"/>
            <a:endParaRPr lang="en-US" dirty="0" smtClean="0"/>
          </a:p>
          <a:p>
            <a:pPr lvl="0"/>
            <a:r>
              <a:rPr lang="en-US" dirty="0" smtClean="0"/>
              <a:t>Lorem ipsum </a:t>
            </a:r>
            <a:endParaRPr lang="en-US" dirty="0"/>
          </a:p>
        </p:txBody>
      </p:sp>
      <p:sp>
        <p:nvSpPr>
          <p:cNvPr id="14" name="Title 1"/>
          <p:cNvSpPr>
            <a:spLocks noGrp="1"/>
          </p:cNvSpPr>
          <p:nvPr>
            <p:ph type="title" hasCustomPrompt="1"/>
          </p:nvPr>
        </p:nvSpPr>
        <p:spPr>
          <a:xfrm>
            <a:off x="3472434" y="627534"/>
            <a:ext cx="4719104" cy="864096"/>
          </a:xfrm>
          <a:prstGeom prst="rect">
            <a:avLst/>
          </a:prstGeom>
        </p:spPr>
        <p:txBody>
          <a:bodyPr/>
          <a:lstStyle>
            <a:lvl1pPr algn="l">
              <a:lnSpc>
                <a:spcPct val="110000"/>
              </a:lnSpc>
              <a:defRPr sz="2800" b="1" spc="150" baseline="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Click to edit Master</a:t>
            </a:r>
            <a:br>
              <a:rPr lang="en-US" dirty="0"/>
            </a:br>
            <a:r>
              <a:rPr lang="en-US" dirty="0"/>
              <a:t>title style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068535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7264"/>
            <a:ext cx="2057400" cy="273844"/>
          </a:xfrm>
          <a:prstGeom prst="rect">
            <a:avLst/>
          </a:prstGeom>
        </p:spPr>
        <p:txBody>
          <a:bodyPr/>
          <a:lstStyle/>
          <a:p>
            <a:fld id="{6A609818-2B8B-4159-9EB4-54888B1E8318}" type="datetimeFigureOut">
              <a:rPr lang="zh-CN" altLang="en-US" smtClean="0"/>
              <a:t>2018/10/2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67264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4767264"/>
            <a:ext cx="2057400" cy="273844"/>
          </a:xfrm>
          <a:prstGeom prst="rect">
            <a:avLst/>
          </a:prstGeom>
        </p:spPr>
        <p:txBody>
          <a:bodyPr/>
          <a:lstStyle/>
          <a:p>
            <a:fld id="{E773273E-8A8F-4CBB-86EA-66E5D01EFDE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615483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34882" cy="51435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467544" y="470195"/>
            <a:ext cx="6480721" cy="1728192"/>
          </a:xfrm>
          <a:prstGeom prst="rect">
            <a:avLst/>
          </a:prstGeom>
        </p:spPr>
        <p:txBody>
          <a:bodyPr anchor="ctr"/>
          <a:lstStyle>
            <a:lvl1pPr algn="l">
              <a:lnSpc>
                <a:spcPct val="100000"/>
              </a:lnSpc>
              <a:defRPr sz="4000" b="1" cap="all" spc="150" baseline="0">
                <a:solidFill>
                  <a:schemeClr val="accent6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fr-FR" dirty="0"/>
          </a:p>
        </p:txBody>
      </p:sp>
      <p:sp>
        <p:nvSpPr>
          <p:cNvPr id="8" name="Rectangle 7"/>
          <p:cNvSpPr/>
          <p:nvPr/>
        </p:nvSpPr>
        <p:spPr>
          <a:xfrm>
            <a:off x="251522" y="2668583"/>
            <a:ext cx="6349969" cy="6232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r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sz="1200" dirty="0" err="1" smtClean="0">
                <a:solidFill>
                  <a:schemeClr val="accent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Prénom</a:t>
            </a:r>
            <a:r>
              <a:rPr lang="en-US" sz="1200" baseline="0" dirty="0" smtClean="0">
                <a:solidFill>
                  <a:schemeClr val="accent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Nom de </a:t>
            </a:r>
            <a:r>
              <a:rPr lang="en-US" sz="1200" baseline="0" dirty="0" err="1" smtClean="0">
                <a:solidFill>
                  <a:schemeClr val="accent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l’intervenant</a:t>
            </a:r>
            <a:endParaRPr lang="en-US" sz="1200" baseline="0" dirty="0" smtClean="0">
              <a:solidFill>
                <a:schemeClr val="accent6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0" indent="0" algn="r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sz="1100" baseline="0" dirty="0" smtClean="0">
                <a:solidFill>
                  <a:schemeClr val="accent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Poste de </a:t>
            </a:r>
            <a:r>
              <a:rPr lang="en-US" sz="1100" baseline="0" dirty="0" err="1" smtClean="0">
                <a:solidFill>
                  <a:schemeClr val="accent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l’intervenant</a:t>
            </a:r>
            <a:r>
              <a:rPr lang="en-US" sz="1100" dirty="0" smtClean="0">
                <a:solidFill>
                  <a:schemeClr val="accent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656494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34882" cy="51435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467544" y="470195"/>
            <a:ext cx="6480721" cy="1728192"/>
          </a:xfrm>
          <a:prstGeom prst="rect">
            <a:avLst/>
          </a:prstGeom>
        </p:spPr>
        <p:txBody>
          <a:bodyPr anchor="ctr"/>
          <a:lstStyle>
            <a:lvl1pPr algn="l">
              <a:lnSpc>
                <a:spcPct val="100000"/>
              </a:lnSpc>
              <a:defRPr sz="4000" b="1" cap="all" spc="150" baseline="0">
                <a:solidFill>
                  <a:schemeClr val="accent6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fr-FR" dirty="0"/>
          </a:p>
        </p:txBody>
      </p:sp>
      <p:sp>
        <p:nvSpPr>
          <p:cNvPr id="8" name="Rectangle 7"/>
          <p:cNvSpPr/>
          <p:nvPr userDrawn="1"/>
        </p:nvSpPr>
        <p:spPr>
          <a:xfrm>
            <a:off x="251526" y="2668583"/>
            <a:ext cx="6349969" cy="6232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r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sz="1200" dirty="0" err="1" smtClean="0">
                <a:solidFill>
                  <a:schemeClr val="accent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Prénom</a:t>
            </a:r>
            <a:r>
              <a:rPr lang="en-US" sz="1200" baseline="0" dirty="0" smtClean="0">
                <a:solidFill>
                  <a:schemeClr val="accent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Nom de </a:t>
            </a:r>
            <a:r>
              <a:rPr lang="en-US" sz="1200" baseline="0" dirty="0" err="1" smtClean="0">
                <a:solidFill>
                  <a:schemeClr val="accent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l’intervenant</a:t>
            </a:r>
            <a:endParaRPr lang="en-US" sz="1200" baseline="0" dirty="0" smtClean="0">
              <a:solidFill>
                <a:schemeClr val="accent6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0" indent="0" algn="r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sz="1100" baseline="0" dirty="0" smtClean="0">
                <a:solidFill>
                  <a:schemeClr val="accent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Poste de </a:t>
            </a:r>
            <a:r>
              <a:rPr lang="en-US" sz="1100" baseline="0" dirty="0" err="1" smtClean="0">
                <a:solidFill>
                  <a:schemeClr val="accent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l’intervenant</a:t>
            </a:r>
            <a:r>
              <a:rPr lang="en-US" sz="1100" dirty="0" smtClean="0">
                <a:solidFill>
                  <a:schemeClr val="accent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832998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_i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7" y="0"/>
            <a:ext cx="9129486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03848" y="1995686"/>
            <a:ext cx="5544616" cy="1458162"/>
          </a:xfrm>
          <a:prstGeom prst="rect">
            <a:avLst/>
          </a:prstGeom>
        </p:spPr>
        <p:txBody>
          <a:bodyPr/>
          <a:lstStyle>
            <a:lvl1pPr algn="ctr">
              <a:defRPr sz="3600" b="1" cap="all" spc="150" baseline="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03848" y="4443959"/>
            <a:ext cx="5544616" cy="36004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b="0" i="1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fr-FR" dirty="0"/>
          </a:p>
        </p:txBody>
      </p:sp>
      <p:sp>
        <p:nvSpPr>
          <p:cNvPr id="17" name="Text Placeholder 15"/>
          <p:cNvSpPr>
            <a:spLocks noGrp="1"/>
          </p:cNvSpPr>
          <p:nvPr>
            <p:ph type="body" sz="quarter" idx="10" hasCustomPrompt="1"/>
          </p:nvPr>
        </p:nvSpPr>
        <p:spPr>
          <a:xfrm>
            <a:off x="1403648" y="1523612"/>
            <a:ext cx="1296144" cy="64807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00" b="0" i="0">
                <a:solidFill>
                  <a:schemeClr val="accent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fr-FR" dirty="0" smtClean="0"/>
              <a:t>1</a:t>
            </a:r>
            <a:endParaRPr lang="fr-FR" dirty="0"/>
          </a:p>
        </p:txBody>
      </p:sp>
      <p:cxnSp>
        <p:nvCxnSpPr>
          <p:cNvPr id="23" name="Straight Connector 22"/>
          <p:cNvCxnSpPr/>
          <p:nvPr/>
        </p:nvCxnSpPr>
        <p:spPr>
          <a:xfrm>
            <a:off x="4724969" y="4371950"/>
            <a:ext cx="2502374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417577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artcile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7" y="0"/>
            <a:ext cx="9129486" cy="5143500"/>
          </a:xfrm>
          <a:prstGeom prst="rect">
            <a:avLst/>
          </a:prstGeom>
        </p:spPr>
      </p:pic>
      <p:sp>
        <p:nvSpPr>
          <p:cNvPr id="9" name="Content Placeholder 8"/>
          <p:cNvSpPr>
            <a:spLocks noGrp="1"/>
          </p:cNvSpPr>
          <p:nvPr>
            <p:ph sz="quarter" idx="10" hasCustomPrompt="1"/>
          </p:nvPr>
        </p:nvSpPr>
        <p:spPr>
          <a:xfrm>
            <a:off x="548346" y="1995686"/>
            <a:ext cx="7560840" cy="720081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130000"/>
              </a:lnSpc>
              <a:spcBef>
                <a:spcPts val="0"/>
              </a:spcBef>
              <a:buNone/>
              <a:defRPr lang="fr-FR" sz="1600" b="0" i="0" baseline="0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indent="-144000">
              <a:lnSpc>
                <a:spcPct val="125000"/>
              </a:lnSpc>
              <a:spcAft>
                <a:spcPts val="200"/>
              </a:spcAft>
              <a:defRPr sz="1200" b="0" i="0" baseline="0">
                <a:solidFill>
                  <a:schemeClr val="accent1"/>
                </a:solidFill>
              </a:defRPr>
            </a:lvl2pPr>
            <a:lvl3pPr>
              <a:defRPr sz="1200" b="0" i="0" baseline="0">
                <a:solidFill>
                  <a:schemeClr val="accent1"/>
                </a:solidFill>
              </a:defRPr>
            </a:lvl3pPr>
            <a:lvl4pPr>
              <a:defRPr baseline="0">
                <a:solidFill>
                  <a:schemeClr val="accent1"/>
                </a:solidFill>
              </a:defRPr>
            </a:lvl4pPr>
            <a:lvl5pPr>
              <a:defRPr baseline="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Click to edit Master</a:t>
            </a:r>
          </a:p>
          <a:p>
            <a:pPr lvl="0"/>
            <a:r>
              <a:rPr lang="en-US" dirty="0"/>
              <a:t>Lorem ipsum </a:t>
            </a:r>
            <a:r>
              <a:rPr lang="en-US" dirty="0" err="1"/>
              <a:t>texte</a:t>
            </a:r>
            <a:r>
              <a:rPr lang="en-US" dirty="0"/>
              <a:t> </a:t>
            </a:r>
            <a:r>
              <a:rPr lang="en-US" dirty="0" err="1"/>
              <a:t>blabla</a:t>
            </a:r>
            <a:endParaRPr lang="en-US" dirty="0"/>
          </a:p>
        </p:txBody>
      </p:sp>
      <p:sp>
        <p:nvSpPr>
          <p:cNvPr id="12" name="Title 1"/>
          <p:cNvSpPr>
            <a:spLocks noGrp="1"/>
          </p:cNvSpPr>
          <p:nvPr>
            <p:ph type="title" hasCustomPrompt="1"/>
          </p:nvPr>
        </p:nvSpPr>
        <p:spPr>
          <a:xfrm>
            <a:off x="548346" y="652517"/>
            <a:ext cx="7643192" cy="864096"/>
          </a:xfrm>
          <a:prstGeom prst="rect">
            <a:avLst/>
          </a:prstGeom>
        </p:spPr>
        <p:txBody>
          <a:bodyPr/>
          <a:lstStyle>
            <a:lvl1pPr algn="l">
              <a:lnSpc>
                <a:spcPct val="110000"/>
              </a:lnSpc>
              <a:defRPr sz="2800" b="1" spc="150" baseline="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Click to edit Master</a:t>
            </a:r>
            <a:br>
              <a:rPr lang="en-US" dirty="0"/>
            </a:br>
            <a:r>
              <a:rPr lang="en-US" dirty="0"/>
              <a:t>title style</a:t>
            </a:r>
            <a:endParaRPr lang="fr-FR" dirty="0"/>
          </a:p>
        </p:txBody>
      </p:sp>
      <p:sp>
        <p:nvSpPr>
          <p:cNvPr id="5" name="ZoneTexte 4"/>
          <p:cNvSpPr txBox="1"/>
          <p:nvPr/>
        </p:nvSpPr>
        <p:spPr>
          <a:xfrm>
            <a:off x="7956376" y="432417"/>
            <a:ext cx="594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4613051D-303E-4467-8104-E7402A7731BD}" type="slidenum">
              <a:rPr lang="fr-FR" sz="1000" smtClean="0">
                <a:solidFill>
                  <a:schemeClr val="accent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‹#›</a:t>
            </a:fld>
            <a:endParaRPr lang="fr-FR" sz="1000" dirty="0">
              <a:solidFill>
                <a:schemeClr val="accent6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0" name="Content Placeholder 8"/>
          <p:cNvSpPr>
            <a:spLocks noGrp="1"/>
          </p:cNvSpPr>
          <p:nvPr>
            <p:ph sz="quarter" idx="11" hasCustomPrompt="1"/>
          </p:nvPr>
        </p:nvSpPr>
        <p:spPr>
          <a:xfrm>
            <a:off x="548346" y="2967692"/>
            <a:ext cx="7560840" cy="1401900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130000"/>
              </a:lnSpc>
              <a:spcBef>
                <a:spcPts val="0"/>
              </a:spcBef>
              <a:buNone/>
              <a:defRPr lang="fr-FR" sz="1200" b="0" i="0" baseline="0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indent="-144000">
              <a:lnSpc>
                <a:spcPct val="125000"/>
              </a:lnSpc>
              <a:spcAft>
                <a:spcPts val="200"/>
              </a:spcAft>
              <a:defRPr sz="1200" b="0" i="0" baseline="0">
                <a:solidFill>
                  <a:schemeClr val="accent1"/>
                </a:solidFill>
              </a:defRPr>
            </a:lvl2pPr>
            <a:lvl3pPr>
              <a:defRPr sz="1200" b="0" i="0" baseline="0">
                <a:solidFill>
                  <a:schemeClr val="accent1"/>
                </a:solidFill>
              </a:defRPr>
            </a:lvl3pPr>
            <a:lvl4pPr>
              <a:defRPr baseline="0">
                <a:solidFill>
                  <a:schemeClr val="accent1"/>
                </a:solidFill>
              </a:defRPr>
            </a:lvl4pPr>
            <a:lvl5pPr>
              <a:defRPr baseline="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Click to edit Master</a:t>
            </a:r>
          </a:p>
          <a:p>
            <a:pPr lvl="0"/>
            <a:r>
              <a:rPr lang="en-US" dirty="0"/>
              <a:t>Lorem ipsum </a:t>
            </a:r>
            <a:r>
              <a:rPr lang="en-US" dirty="0" err="1"/>
              <a:t>texte</a:t>
            </a:r>
            <a:r>
              <a:rPr lang="en-US" dirty="0"/>
              <a:t> </a:t>
            </a:r>
            <a:r>
              <a:rPr lang="en-US" dirty="0" err="1"/>
              <a:t>blabla</a:t>
            </a:r>
            <a:r>
              <a:rPr lang="en-US" dirty="0"/>
              <a:t> </a:t>
            </a: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771550"/>
            <a:ext cx="56848" cy="288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53306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artcile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7" y="0"/>
            <a:ext cx="9129486" cy="5143500"/>
          </a:xfrm>
          <a:prstGeom prst="rect">
            <a:avLst/>
          </a:prstGeom>
        </p:spPr>
      </p:pic>
      <p:sp>
        <p:nvSpPr>
          <p:cNvPr id="10" name="ZoneTexte 9"/>
          <p:cNvSpPr txBox="1"/>
          <p:nvPr/>
        </p:nvSpPr>
        <p:spPr>
          <a:xfrm>
            <a:off x="7956376" y="432417"/>
            <a:ext cx="594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4613051D-303E-4467-8104-E7402A7731BD}" type="slidenum">
              <a:rPr lang="fr-FR" sz="1000" smtClean="0">
                <a:solidFill>
                  <a:schemeClr val="accent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‹#›</a:t>
            </a:fld>
            <a:endParaRPr lang="fr-FR" sz="1000" dirty="0">
              <a:solidFill>
                <a:schemeClr val="accent6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5" name="Content Placeholder 8"/>
          <p:cNvSpPr>
            <a:spLocks noGrp="1"/>
          </p:cNvSpPr>
          <p:nvPr>
            <p:ph sz="quarter" idx="11" hasCustomPrompt="1"/>
          </p:nvPr>
        </p:nvSpPr>
        <p:spPr>
          <a:xfrm>
            <a:off x="548346" y="2067694"/>
            <a:ext cx="7560840" cy="648072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130000"/>
              </a:lnSpc>
              <a:spcBef>
                <a:spcPts val="0"/>
              </a:spcBef>
              <a:buNone/>
              <a:defRPr lang="fr-FR" sz="1200" b="0" i="0" baseline="0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indent="-144000">
              <a:lnSpc>
                <a:spcPct val="125000"/>
              </a:lnSpc>
              <a:spcAft>
                <a:spcPts val="200"/>
              </a:spcAft>
              <a:defRPr sz="1200" b="0" i="0" baseline="0">
                <a:solidFill>
                  <a:schemeClr val="accent1"/>
                </a:solidFill>
              </a:defRPr>
            </a:lvl2pPr>
            <a:lvl3pPr>
              <a:defRPr sz="1200" b="0" i="0" baseline="0">
                <a:solidFill>
                  <a:schemeClr val="accent1"/>
                </a:solidFill>
              </a:defRPr>
            </a:lvl3pPr>
            <a:lvl4pPr>
              <a:defRPr baseline="0">
                <a:solidFill>
                  <a:schemeClr val="accent1"/>
                </a:solidFill>
              </a:defRPr>
            </a:lvl4pPr>
            <a:lvl5pPr>
              <a:defRPr baseline="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Click to edit Master</a:t>
            </a:r>
          </a:p>
          <a:p>
            <a:pPr lvl="0"/>
            <a:r>
              <a:rPr lang="en-US" dirty="0"/>
              <a:t>Lorem ipsum </a:t>
            </a:r>
            <a:r>
              <a:rPr lang="en-US" dirty="0" err="1"/>
              <a:t>texte</a:t>
            </a:r>
            <a:r>
              <a:rPr lang="en-US" dirty="0"/>
              <a:t> </a:t>
            </a:r>
            <a:r>
              <a:rPr lang="en-US" dirty="0" err="1"/>
              <a:t>blabla</a:t>
            </a:r>
            <a:r>
              <a:rPr lang="en-US" dirty="0"/>
              <a:t> </a:t>
            </a:r>
          </a:p>
        </p:txBody>
      </p:sp>
      <p:pic>
        <p:nvPicPr>
          <p:cNvPr id="17" name="Image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771550"/>
            <a:ext cx="56848" cy="288032"/>
          </a:xfrm>
          <a:prstGeom prst="rect">
            <a:avLst/>
          </a:prstGeom>
        </p:spPr>
      </p:pic>
      <p:sp>
        <p:nvSpPr>
          <p:cNvPr id="18" name="Content Placeholder 8"/>
          <p:cNvSpPr>
            <a:spLocks noGrp="1"/>
          </p:cNvSpPr>
          <p:nvPr>
            <p:ph sz="quarter" idx="12" hasCustomPrompt="1"/>
          </p:nvPr>
        </p:nvSpPr>
        <p:spPr>
          <a:xfrm>
            <a:off x="1187624" y="3166290"/>
            <a:ext cx="6921562" cy="1133652"/>
          </a:xfrm>
          <a:prstGeom prst="rect">
            <a:avLst/>
          </a:prstGeom>
        </p:spPr>
        <p:txBody>
          <a:bodyPr anchor="t"/>
          <a:lstStyle>
            <a:lvl1pPr marL="171450" indent="-171450">
              <a:lnSpc>
                <a:spcPct val="130000"/>
              </a:lnSpc>
              <a:spcBef>
                <a:spcPts val="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lang="fr-FR" sz="1000" b="0" i="0" baseline="0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indent="-144000">
              <a:lnSpc>
                <a:spcPct val="125000"/>
              </a:lnSpc>
              <a:spcAft>
                <a:spcPts val="200"/>
              </a:spcAft>
              <a:defRPr sz="1200" b="0" i="0" baseline="0">
                <a:solidFill>
                  <a:schemeClr val="accent1"/>
                </a:solidFill>
              </a:defRPr>
            </a:lvl2pPr>
            <a:lvl3pPr>
              <a:defRPr sz="1200" b="0" i="0" baseline="0">
                <a:solidFill>
                  <a:schemeClr val="accent1"/>
                </a:solidFill>
              </a:defRPr>
            </a:lvl3pPr>
            <a:lvl4pPr>
              <a:defRPr baseline="0">
                <a:solidFill>
                  <a:schemeClr val="accent1"/>
                </a:solidFill>
              </a:defRPr>
            </a:lvl4pPr>
            <a:lvl5pPr>
              <a:defRPr baseline="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Click to edit Master</a:t>
            </a:r>
          </a:p>
          <a:p>
            <a:pPr lvl="0"/>
            <a:r>
              <a:rPr lang="en-US" dirty="0"/>
              <a:t>Lorem </a:t>
            </a:r>
            <a:r>
              <a:rPr lang="en-US" dirty="0" smtClean="0"/>
              <a:t>ipsum</a:t>
            </a:r>
          </a:p>
          <a:p>
            <a:pPr lvl="0"/>
            <a:r>
              <a:rPr lang="en-US" dirty="0" smtClean="0"/>
              <a:t>Lorem ipsum </a:t>
            </a:r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548346" y="652517"/>
            <a:ext cx="7643192" cy="864096"/>
          </a:xfrm>
          <a:prstGeom prst="rect">
            <a:avLst/>
          </a:prstGeom>
        </p:spPr>
        <p:txBody>
          <a:bodyPr/>
          <a:lstStyle>
            <a:lvl1pPr algn="l">
              <a:lnSpc>
                <a:spcPct val="110000"/>
              </a:lnSpc>
              <a:defRPr sz="2800" b="1" spc="150" baseline="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Click to edit Master</a:t>
            </a:r>
            <a:br>
              <a:rPr lang="en-US" dirty="0"/>
            </a:br>
            <a:r>
              <a:rPr lang="en-US" dirty="0"/>
              <a:t>title style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295255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_artcile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1"/>
          </p:nvPr>
        </p:nvSpPr>
        <p:spPr>
          <a:xfrm>
            <a:off x="0" y="1"/>
            <a:ext cx="9144000" cy="437195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icon to add picture</a:t>
            </a:r>
            <a:endParaRPr lang="fr-FR"/>
          </a:p>
        </p:txBody>
      </p:sp>
      <p:sp>
        <p:nvSpPr>
          <p:cNvPr id="9" name="Content Placeholder 16"/>
          <p:cNvSpPr>
            <a:spLocks noGrp="1"/>
          </p:cNvSpPr>
          <p:nvPr>
            <p:ph sz="quarter" idx="12" hasCustomPrompt="1"/>
          </p:nvPr>
        </p:nvSpPr>
        <p:spPr>
          <a:xfrm>
            <a:off x="4283968" y="4659983"/>
            <a:ext cx="4536504" cy="323515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900" b="0" i="1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buNone/>
              <a:defRPr/>
            </a:lvl2pPr>
          </a:lstStyle>
          <a:p>
            <a:pPr lvl="0"/>
            <a:r>
              <a:rPr lang="en-US" dirty="0" smtClean="0"/>
              <a:t>Photo’s legend</a:t>
            </a:r>
            <a:endParaRPr lang="en-US" dirty="0"/>
          </a:p>
        </p:txBody>
      </p:sp>
      <p:pic>
        <p:nvPicPr>
          <p:cNvPr id="12" name="Image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2482" y="4648346"/>
            <a:ext cx="45719" cy="231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98188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artcile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9" y="0"/>
            <a:ext cx="9134882" cy="5143500"/>
          </a:xfrm>
          <a:prstGeom prst="rect">
            <a:avLst/>
          </a:prstGeom>
        </p:spPr>
      </p:pic>
      <p:sp>
        <p:nvSpPr>
          <p:cNvPr id="19" name="Title 1"/>
          <p:cNvSpPr>
            <a:spLocks noGrp="1"/>
          </p:cNvSpPr>
          <p:nvPr>
            <p:ph type="ctrTitle" hasCustomPrompt="1"/>
          </p:nvPr>
        </p:nvSpPr>
        <p:spPr>
          <a:xfrm>
            <a:off x="755576" y="1419622"/>
            <a:ext cx="7632848" cy="2376264"/>
          </a:xfrm>
          <a:prstGeom prst="rect">
            <a:avLst/>
          </a:prstGeom>
        </p:spPr>
        <p:txBody>
          <a:bodyPr anchor="ctr"/>
          <a:lstStyle>
            <a:lvl1pPr algn="ctr">
              <a:defRPr sz="2800" b="1" cap="all" spc="150" baseline="0">
                <a:solidFill>
                  <a:schemeClr val="accent6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“ Click to edit Master title style ”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026417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4_artcile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7" y="0"/>
            <a:ext cx="9129486" cy="5143500"/>
          </a:xfrm>
          <a:prstGeom prst="rect">
            <a:avLst/>
          </a:prstGeom>
        </p:spPr>
      </p:pic>
      <p:sp>
        <p:nvSpPr>
          <p:cNvPr id="18" name="Content Placeholder 8"/>
          <p:cNvSpPr>
            <a:spLocks noGrp="1"/>
          </p:cNvSpPr>
          <p:nvPr>
            <p:ph sz="quarter" idx="11" hasCustomPrompt="1"/>
          </p:nvPr>
        </p:nvSpPr>
        <p:spPr>
          <a:xfrm>
            <a:off x="3472436" y="2067694"/>
            <a:ext cx="4636751" cy="1080120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130000"/>
              </a:lnSpc>
              <a:spcBef>
                <a:spcPts val="0"/>
              </a:spcBef>
              <a:buNone/>
              <a:defRPr lang="fr-FR" sz="1200" b="0" i="0" baseline="0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indent="-144000">
              <a:lnSpc>
                <a:spcPct val="125000"/>
              </a:lnSpc>
              <a:spcAft>
                <a:spcPts val="200"/>
              </a:spcAft>
              <a:defRPr sz="1200" b="0" i="0" baseline="0">
                <a:solidFill>
                  <a:schemeClr val="accent1"/>
                </a:solidFill>
              </a:defRPr>
            </a:lvl2pPr>
            <a:lvl3pPr>
              <a:defRPr sz="1200" b="0" i="0" baseline="0">
                <a:solidFill>
                  <a:schemeClr val="accent1"/>
                </a:solidFill>
              </a:defRPr>
            </a:lvl3pPr>
            <a:lvl4pPr>
              <a:defRPr baseline="0">
                <a:solidFill>
                  <a:schemeClr val="accent1"/>
                </a:solidFill>
              </a:defRPr>
            </a:lvl4pPr>
            <a:lvl5pPr>
              <a:defRPr baseline="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Click to edit Master</a:t>
            </a:r>
          </a:p>
          <a:p>
            <a:pPr lvl="0"/>
            <a:r>
              <a:rPr lang="en-US" dirty="0"/>
              <a:t>Lorem ipsum </a:t>
            </a:r>
            <a:r>
              <a:rPr lang="en-US" dirty="0" err="1"/>
              <a:t>texte</a:t>
            </a:r>
            <a:r>
              <a:rPr lang="en-US" dirty="0"/>
              <a:t> </a:t>
            </a:r>
            <a:r>
              <a:rPr lang="en-US" dirty="0" err="1"/>
              <a:t>blabla</a:t>
            </a:r>
            <a:r>
              <a:rPr lang="en-US" dirty="0"/>
              <a:t> </a:t>
            </a:r>
          </a:p>
        </p:txBody>
      </p:sp>
      <p:pic>
        <p:nvPicPr>
          <p:cNvPr id="20" name="Image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9625" y="771550"/>
            <a:ext cx="56848" cy="288032"/>
          </a:xfrm>
          <a:prstGeom prst="rect">
            <a:avLst/>
          </a:prstGeom>
        </p:spPr>
      </p:pic>
      <p:sp>
        <p:nvSpPr>
          <p:cNvPr id="21" name="Picture Placeholder 7"/>
          <p:cNvSpPr>
            <a:spLocks noGrp="1"/>
          </p:cNvSpPr>
          <p:nvPr>
            <p:ph type="pic" sz="quarter" idx="12"/>
          </p:nvPr>
        </p:nvSpPr>
        <p:spPr>
          <a:xfrm>
            <a:off x="251520" y="555526"/>
            <a:ext cx="2880320" cy="4587974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icon to add picture</a:t>
            </a:r>
            <a:endParaRPr lang="fr-FR"/>
          </a:p>
        </p:txBody>
      </p:sp>
      <p:sp>
        <p:nvSpPr>
          <p:cNvPr id="22" name="Content Placeholder 8"/>
          <p:cNvSpPr>
            <a:spLocks noGrp="1"/>
          </p:cNvSpPr>
          <p:nvPr>
            <p:ph sz="quarter" idx="13" hasCustomPrompt="1"/>
          </p:nvPr>
        </p:nvSpPr>
        <p:spPr>
          <a:xfrm>
            <a:off x="5220074" y="3679406"/>
            <a:ext cx="2889113" cy="1080120"/>
          </a:xfrm>
          <a:prstGeom prst="rect">
            <a:avLst/>
          </a:prstGeom>
        </p:spPr>
        <p:txBody>
          <a:bodyPr anchor="t"/>
          <a:lstStyle>
            <a:lvl1pPr marL="0" indent="0" algn="l">
              <a:lnSpc>
                <a:spcPct val="130000"/>
              </a:lnSpc>
              <a:spcBef>
                <a:spcPts val="0"/>
              </a:spcBef>
              <a:buNone/>
              <a:defRPr lang="fr-FR" sz="1400" b="1" i="0" baseline="0" smtClean="0">
                <a:solidFill>
                  <a:schemeClr val="bg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indent="-144000">
              <a:lnSpc>
                <a:spcPct val="125000"/>
              </a:lnSpc>
              <a:spcAft>
                <a:spcPts val="200"/>
              </a:spcAft>
              <a:defRPr sz="1200" b="0" i="0" baseline="0">
                <a:solidFill>
                  <a:schemeClr val="accent1"/>
                </a:solidFill>
              </a:defRPr>
            </a:lvl2pPr>
            <a:lvl3pPr>
              <a:defRPr sz="1200" b="0" i="0" baseline="0">
                <a:solidFill>
                  <a:schemeClr val="accent1"/>
                </a:solidFill>
              </a:defRPr>
            </a:lvl3pPr>
            <a:lvl4pPr>
              <a:defRPr baseline="0">
                <a:solidFill>
                  <a:schemeClr val="accent1"/>
                </a:solidFill>
              </a:defRPr>
            </a:lvl4pPr>
            <a:lvl5pPr>
              <a:defRPr baseline="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 smtClean="0"/>
              <a:t>“ Click to edit Master</a:t>
            </a:r>
          </a:p>
          <a:p>
            <a:pPr lvl="0"/>
            <a:r>
              <a:rPr lang="en-US" dirty="0" smtClean="0"/>
              <a:t>Lorem ipsum </a:t>
            </a:r>
            <a:r>
              <a:rPr lang="en-US" dirty="0" err="1" smtClean="0"/>
              <a:t>texte</a:t>
            </a:r>
            <a:r>
              <a:rPr lang="en-US" dirty="0" smtClean="0"/>
              <a:t> </a:t>
            </a:r>
            <a:r>
              <a:rPr lang="en-US" dirty="0" err="1" smtClean="0"/>
              <a:t>blabla</a:t>
            </a:r>
            <a:r>
              <a:rPr lang="en-US" dirty="0" smtClean="0"/>
              <a:t> ” 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7956376" y="432417"/>
            <a:ext cx="594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4613051D-303E-4467-8104-E7402A7731BD}" type="slidenum">
              <a:rPr lang="fr-FR" sz="1000" smtClean="0">
                <a:solidFill>
                  <a:schemeClr val="accent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‹#›</a:t>
            </a:fld>
            <a:endParaRPr lang="fr-FR" sz="1000" dirty="0">
              <a:solidFill>
                <a:schemeClr val="accent6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3472434" y="627534"/>
            <a:ext cx="4719104" cy="864096"/>
          </a:xfrm>
          <a:prstGeom prst="rect">
            <a:avLst/>
          </a:prstGeom>
        </p:spPr>
        <p:txBody>
          <a:bodyPr/>
          <a:lstStyle>
            <a:lvl1pPr algn="l">
              <a:lnSpc>
                <a:spcPct val="110000"/>
              </a:lnSpc>
              <a:defRPr sz="2800" b="1" spc="150" baseline="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Click to edit Master</a:t>
            </a:r>
            <a:br>
              <a:rPr lang="en-US" dirty="0"/>
            </a:br>
            <a:r>
              <a:rPr lang="en-US" dirty="0"/>
              <a:t>title style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917431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artcile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age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7" y="0"/>
            <a:ext cx="9129486" cy="5143500"/>
          </a:xfrm>
          <a:prstGeom prst="rect">
            <a:avLst/>
          </a:prstGeom>
        </p:spPr>
      </p:pic>
      <p:sp>
        <p:nvSpPr>
          <p:cNvPr id="21" name="ZoneTexte 20"/>
          <p:cNvSpPr txBox="1"/>
          <p:nvPr/>
        </p:nvSpPr>
        <p:spPr>
          <a:xfrm>
            <a:off x="7956376" y="432417"/>
            <a:ext cx="594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4613051D-303E-4467-8104-E7402A7731BD}" type="slidenum">
              <a:rPr lang="fr-FR" sz="1000" smtClean="0">
                <a:solidFill>
                  <a:schemeClr val="accent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‹#›</a:t>
            </a:fld>
            <a:endParaRPr lang="fr-FR" sz="1000" dirty="0">
              <a:solidFill>
                <a:schemeClr val="accent6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5" name="Content Placeholder 8"/>
          <p:cNvSpPr>
            <a:spLocks noGrp="1"/>
          </p:cNvSpPr>
          <p:nvPr>
            <p:ph sz="quarter" idx="11" hasCustomPrompt="1"/>
          </p:nvPr>
        </p:nvSpPr>
        <p:spPr>
          <a:xfrm>
            <a:off x="5004048" y="2276998"/>
            <a:ext cx="3969234" cy="467707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130000"/>
              </a:lnSpc>
              <a:spcBef>
                <a:spcPts val="0"/>
              </a:spcBef>
              <a:buNone/>
              <a:defRPr lang="fr-FR" sz="1000" b="0" i="0" baseline="0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indent="-144000">
              <a:lnSpc>
                <a:spcPct val="125000"/>
              </a:lnSpc>
              <a:spcAft>
                <a:spcPts val="200"/>
              </a:spcAft>
              <a:defRPr sz="1200" b="0" i="0" baseline="0">
                <a:solidFill>
                  <a:schemeClr val="accent1"/>
                </a:solidFill>
              </a:defRPr>
            </a:lvl2pPr>
            <a:lvl3pPr>
              <a:defRPr sz="1200" b="0" i="0" baseline="0">
                <a:solidFill>
                  <a:schemeClr val="accent1"/>
                </a:solidFill>
              </a:defRPr>
            </a:lvl3pPr>
            <a:lvl4pPr>
              <a:defRPr baseline="0">
                <a:solidFill>
                  <a:schemeClr val="accent1"/>
                </a:solidFill>
              </a:defRPr>
            </a:lvl4pPr>
            <a:lvl5pPr>
              <a:defRPr baseline="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Click to edit Master</a:t>
            </a:r>
          </a:p>
          <a:p>
            <a:pPr lvl="0"/>
            <a:r>
              <a:rPr lang="en-US" dirty="0"/>
              <a:t>Lorem ipsum </a:t>
            </a:r>
            <a:r>
              <a:rPr lang="en-US" dirty="0" err="1"/>
              <a:t>texte</a:t>
            </a:r>
            <a:r>
              <a:rPr lang="en-US" dirty="0"/>
              <a:t> </a:t>
            </a:r>
            <a:r>
              <a:rPr lang="en-US" dirty="0" err="1"/>
              <a:t>blabla</a:t>
            </a:r>
            <a:r>
              <a:rPr lang="en-US" dirty="0"/>
              <a:t> </a:t>
            </a:r>
          </a:p>
        </p:txBody>
      </p:sp>
      <p:pic>
        <p:nvPicPr>
          <p:cNvPr id="17" name="Image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771550"/>
            <a:ext cx="56848" cy="288032"/>
          </a:xfrm>
          <a:prstGeom prst="rect">
            <a:avLst/>
          </a:prstGeom>
        </p:spPr>
      </p:pic>
      <p:pic>
        <p:nvPicPr>
          <p:cNvPr id="25" name="Picture 3" descr="\\FS-CH-1.main.oecd.org\Users1\Carlson_P\Desktop\img-thing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7040" y="2160533"/>
            <a:ext cx="700636" cy="700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3" descr="\\FS-CH-1.main.oecd.org\Users1\Carlson_P\Desktop\eco_systemedic_leaf.pn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94" t="7976" r="6619" b="16336"/>
          <a:stretch/>
        </p:blipFill>
        <p:spPr bwMode="auto">
          <a:xfrm>
            <a:off x="4067944" y="3143234"/>
            <a:ext cx="678828" cy="6003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5" descr="\\FS-CH-1.main.oecd.org\Users1\Carlson_P\Desktop\bicycle-template-graphics-design_23-2147491345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8739" y="3919233"/>
            <a:ext cx="877243" cy="877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Content Placeholder 8"/>
          <p:cNvSpPr>
            <a:spLocks noGrp="1"/>
          </p:cNvSpPr>
          <p:nvPr>
            <p:ph sz="quarter" idx="12" hasCustomPrompt="1"/>
          </p:nvPr>
        </p:nvSpPr>
        <p:spPr>
          <a:xfrm>
            <a:off x="5004048" y="3209532"/>
            <a:ext cx="3969234" cy="467707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130000"/>
              </a:lnSpc>
              <a:spcBef>
                <a:spcPts val="0"/>
              </a:spcBef>
              <a:buNone/>
              <a:defRPr lang="fr-FR" sz="1000" b="0" i="0" baseline="0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indent="-144000">
              <a:lnSpc>
                <a:spcPct val="125000"/>
              </a:lnSpc>
              <a:spcAft>
                <a:spcPts val="200"/>
              </a:spcAft>
              <a:defRPr sz="1200" b="0" i="0" baseline="0">
                <a:solidFill>
                  <a:schemeClr val="accent1"/>
                </a:solidFill>
              </a:defRPr>
            </a:lvl2pPr>
            <a:lvl3pPr>
              <a:defRPr sz="1200" b="0" i="0" baseline="0">
                <a:solidFill>
                  <a:schemeClr val="accent1"/>
                </a:solidFill>
              </a:defRPr>
            </a:lvl3pPr>
            <a:lvl4pPr>
              <a:defRPr baseline="0">
                <a:solidFill>
                  <a:schemeClr val="accent1"/>
                </a:solidFill>
              </a:defRPr>
            </a:lvl4pPr>
            <a:lvl5pPr>
              <a:defRPr baseline="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Click to edit Master</a:t>
            </a:r>
          </a:p>
          <a:p>
            <a:pPr lvl="0"/>
            <a:r>
              <a:rPr lang="en-US" dirty="0"/>
              <a:t>Lorem ipsum </a:t>
            </a:r>
            <a:r>
              <a:rPr lang="en-US" dirty="0" err="1"/>
              <a:t>texte</a:t>
            </a:r>
            <a:r>
              <a:rPr lang="en-US" dirty="0"/>
              <a:t> </a:t>
            </a:r>
            <a:r>
              <a:rPr lang="en-US" dirty="0" err="1"/>
              <a:t>blabla</a:t>
            </a:r>
            <a:r>
              <a:rPr lang="en-US" dirty="0"/>
              <a:t> </a:t>
            </a:r>
          </a:p>
        </p:txBody>
      </p:sp>
      <p:sp>
        <p:nvSpPr>
          <p:cNvPr id="29" name="Content Placeholder 8"/>
          <p:cNvSpPr>
            <a:spLocks noGrp="1"/>
          </p:cNvSpPr>
          <p:nvPr>
            <p:ph sz="quarter" idx="13" hasCustomPrompt="1"/>
          </p:nvPr>
        </p:nvSpPr>
        <p:spPr>
          <a:xfrm>
            <a:off x="5004048" y="4124001"/>
            <a:ext cx="3969234" cy="467707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130000"/>
              </a:lnSpc>
              <a:spcBef>
                <a:spcPts val="0"/>
              </a:spcBef>
              <a:buNone/>
              <a:defRPr lang="fr-FR" sz="1000" b="0" i="0" baseline="0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indent="-144000">
              <a:lnSpc>
                <a:spcPct val="125000"/>
              </a:lnSpc>
              <a:spcAft>
                <a:spcPts val="200"/>
              </a:spcAft>
              <a:defRPr sz="1200" b="0" i="0" baseline="0">
                <a:solidFill>
                  <a:schemeClr val="accent1"/>
                </a:solidFill>
              </a:defRPr>
            </a:lvl2pPr>
            <a:lvl3pPr>
              <a:defRPr sz="1200" b="0" i="0" baseline="0">
                <a:solidFill>
                  <a:schemeClr val="accent1"/>
                </a:solidFill>
              </a:defRPr>
            </a:lvl3pPr>
            <a:lvl4pPr>
              <a:defRPr baseline="0">
                <a:solidFill>
                  <a:schemeClr val="accent1"/>
                </a:solidFill>
              </a:defRPr>
            </a:lvl4pPr>
            <a:lvl5pPr>
              <a:defRPr baseline="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Click to edit Master</a:t>
            </a:r>
          </a:p>
          <a:p>
            <a:pPr lvl="0"/>
            <a:r>
              <a:rPr lang="en-US" dirty="0"/>
              <a:t>Lorem ipsum </a:t>
            </a:r>
            <a:r>
              <a:rPr lang="en-US" dirty="0" err="1"/>
              <a:t>texte</a:t>
            </a:r>
            <a:r>
              <a:rPr lang="en-US" dirty="0"/>
              <a:t> </a:t>
            </a:r>
            <a:r>
              <a:rPr lang="en-US" dirty="0" err="1"/>
              <a:t>blabla</a:t>
            </a:r>
            <a:r>
              <a:rPr lang="en-US" dirty="0"/>
              <a:t> </a:t>
            </a:r>
          </a:p>
        </p:txBody>
      </p:sp>
      <p:sp>
        <p:nvSpPr>
          <p:cNvPr id="30" name="Content Placeholder 8"/>
          <p:cNvSpPr>
            <a:spLocks noGrp="1"/>
          </p:cNvSpPr>
          <p:nvPr>
            <p:ph sz="quarter" idx="10" hasCustomPrompt="1"/>
          </p:nvPr>
        </p:nvSpPr>
        <p:spPr>
          <a:xfrm>
            <a:off x="548349" y="2160532"/>
            <a:ext cx="2799517" cy="2431175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130000"/>
              </a:lnSpc>
              <a:spcBef>
                <a:spcPts val="0"/>
              </a:spcBef>
              <a:buNone/>
              <a:defRPr lang="fr-FR" sz="1600" b="0" i="0" baseline="0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indent="-144000">
              <a:lnSpc>
                <a:spcPct val="125000"/>
              </a:lnSpc>
              <a:spcAft>
                <a:spcPts val="200"/>
              </a:spcAft>
              <a:defRPr sz="1200" b="0" i="0" baseline="0">
                <a:solidFill>
                  <a:schemeClr val="accent1"/>
                </a:solidFill>
              </a:defRPr>
            </a:lvl2pPr>
            <a:lvl3pPr>
              <a:defRPr sz="1200" b="0" i="0" baseline="0">
                <a:solidFill>
                  <a:schemeClr val="accent1"/>
                </a:solidFill>
              </a:defRPr>
            </a:lvl3pPr>
            <a:lvl4pPr>
              <a:defRPr baseline="0">
                <a:solidFill>
                  <a:schemeClr val="accent1"/>
                </a:solidFill>
              </a:defRPr>
            </a:lvl4pPr>
            <a:lvl5pPr>
              <a:defRPr baseline="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Click to edit Master</a:t>
            </a:r>
          </a:p>
          <a:p>
            <a:pPr lvl="0"/>
            <a:r>
              <a:rPr lang="en-US" dirty="0"/>
              <a:t>Lorem ipsum </a:t>
            </a:r>
            <a:r>
              <a:rPr lang="en-US" dirty="0" err="1"/>
              <a:t>texte</a:t>
            </a:r>
            <a:r>
              <a:rPr lang="en-US" dirty="0"/>
              <a:t> </a:t>
            </a:r>
            <a:r>
              <a:rPr lang="en-US" dirty="0" err="1"/>
              <a:t>blabla</a:t>
            </a:r>
            <a:endParaRPr lang="en-US" dirty="0"/>
          </a:p>
        </p:txBody>
      </p:sp>
      <p:cxnSp>
        <p:nvCxnSpPr>
          <p:cNvPr id="5" name="Connecteur droit 4"/>
          <p:cNvCxnSpPr/>
          <p:nvPr/>
        </p:nvCxnSpPr>
        <p:spPr>
          <a:xfrm>
            <a:off x="4940834" y="2276998"/>
            <a:ext cx="0" cy="467707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necteur droit 30"/>
          <p:cNvCxnSpPr/>
          <p:nvPr/>
        </p:nvCxnSpPr>
        <p:spPr>
          <a:xfrm>
            <a:off x="4940834" y="3209532"/>
            <a:ext cx="0" cy="467707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necteur droit 31"/>
          <p:cNvCxnSpPr/>
          <p:nvPr/>
        </p:nvCxnSpPr>
        <p:spPr>
          <a:xfrm>
            <a:off x="4940834" y="4124001"/>
            <a:ext cx="0" cy="467707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itle 1"/>
          <p:cNvSpPr>
            <a:spLocks noGrp="1"/>
          </p:cNvSpPr>
          <p:nvPr>
            <p:ph type="title" hasCustomPrompt="1"/>
          </p:nvPr>
        </p:nvSpPr>
        <p:spPr>
          <a:xfrm>
            <a:off x="548346" y="652517"/>
            <a:ext cx="7643192" cy="864096"/>
          </a:xfrm>
          <a:prstGeom prst="rect">
            <a:avLst/>
          </a:prstGeom>
        </p:spPr>
        <p:txBody>
          <a:bodyPr/>
          <a:lstStyle>
            <a:lvl1pPr algn="l">
              <a:lnSpc>
                <a:spcPct val="110000"/>
              </a:lnSpc>
              <a:defRPr sz="2800" b="1" spc="150" baseline="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Click to edit Master</a:t>
            </a:r>
            <a:br>
              <a:rPr lang="en-US" dirty="0"/>
            </a:br>
            <a:r>
              <a:rPr lang="en-US" dirty="0"/>
              <a:t>title style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172526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artcile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7" y="0"/>
            <a:ext cx="9129486" cy="5143500"/>
          </a:xfrm>
          <a:prstGeom prst="rect">
            <a:avLst/>
          </a:prstGeom>
        </p:spPr>
      </p:pic>
      <p:sp>
        <p:nvSpPr>
          <p:cNvPr id="9" name="ZoneTexte 8"/>
          <p:cNvSpPr txBox="1"/>
          <p:nvPr/>
        </p:nvSpPr>
        <p:spPr>
          <a:xfrm>
            <a:off x="7956376" y="432417"/>
            <a:ext cx="594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4613051D-303E-4467-8104-E7402A7731BD}" type="slidenum">
              <a:rPr lang="fr-FR" sz="1000" smtClean="0">
                <a:solidFill>
                  <a:schemeClr val="accent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‹#›</a:t>
            </a:fld>
            <a:endParaRPr lang="fr-FR" sz="1000" dirty="0">
              <a:solidFill>
                <a:schemeClr val="accent6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17" name="Image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771550"/>
            <a:ext cx="56848" cy="288032"/>
          </a:xfrm>
          <a:prstGeom prst="rect">
            <a:avLst/>
          </a:prstGeom>
        </p:spPr>
      </p:pic>
      <p:graphicFrame>
        <p:nvGraphicFramePr>
          <p:cNvPr id="8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7084881"/>
              </p:ext>
            </p:extLst>
          </p:nvPr>
        </p:nvGraphicFramePr>
        <p:xfrm>
          <a:off x="683570" y="1923679"/>
          <a:ext cx="6840761" cy="26493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0254"/>
                <a:gridCol w="2726901"/>
                <a:gridCol w="1833606"/>
              </a:tblGrid>
              <a:tr h="742950">
                <a:tc>
                  <a:txBody>
                    <a:bodyPr/>
                    <a:lstStyle/>
                    <a:p>
                      <a:r>
                        <a:rPr lang="en-GB" sz="1400" b="0" dirty="0" smtClean="0">
                          <a:solidFill>
                            <a:schemeClr val="accent6"/>
                          </a:solidFill>
                          <a:latin typeface="Century Gothic" panose="020B0502020202020204" pitchFamily="34" charset="0"/>
                        </a:rPr>
                        <a:t>Instrument</a:t>
                      </a:r>
                      <a:endParaRPr lang="en-GB" sz="1400" b="0" dirty="0">
                        <a:solidFill>
                          <a:schemeClr val="accent6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400" b="0" dirty="0" smtClean="0">
                          <a:solidFill>
                            <a:schemeClr val="accent6"/>
                          </a:solidFill>
                          <a:latin typeface="Century Gothic" panose="020B0502020202020204" pitchFamily="34" charset="0"/>
                        </a:rPr>
                        <a:t>Total</a:t>
                      </a:r>
                      <a:r>
                        <a:rPr lang="en-GB" sz="1400" b="0" baseline="0" dirty="0" smtClean="0">
                          <a:solidFill>
                            <a:schemeClr val="accent6"/>
                          </a:solidFill>
                          <a:latin typeface="Century Gothic" panose="020B0502020202020204" pitchFamily="34" charset="0"/>
                        </a:rPr>
                        <a:t> cost for 77 </a:t>
                      </a:r>
                      <a:r>
                        <a:rPr lang="en-GB" sz="1400" b="0" baseline="0" dirty="0" err="1" smtClean="0">
                          <a:solidFill>
                            <a:schemeClr val="accent6"/>
                          </a:solidFill>
                          <a:latin typeface="Century Gothic" panose="020B0502020202020204" pitchFamily="34" charset="0"/>
                        </a:rPr>
                        <a:t>IDA+Blend</a:t>
                      </a:r>
                      <a:r>
                        <a:rPr lang="en-GB" sz="1400" b="0" baseline="0" dirty="0" smtClean="0">
                          <a:solidFill>
                            <a:schemeClr val="accent6"/>
                          </a:solidFill>
                          <a:latin typeface="Century Gothic" panose="020B0502020202020204" pitchFamily="34" charset="0"/>
                        </a:rPr>
                        <a:t> countries (2015-30)</a:t>
                      </a:r>
                      <a:endParaRPr lang="en-GB" sz="1400" b="0" dirty="0">
                        <a:solidFill>
                          <a:schemeClr val="accent6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400" b="0" dirty="0" smtClean="0">
                          <a:solidFill>
                            <a:schemeClr val="accent6"/>
                          </a:solidFill>
                          <a:latin typeface="Century Gothic" panose="020B0502020202020204" pitchFamily="34" charset="0"/>
                        </a:rPr>
                        <a:t>Source</a:t>
                      </a:r>
                      <a:endParaRPr lang="en-GB" sz="1400" b="0" dirty="0">
                        <a:solidFill>
                          <a:schemeClr val="accent6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88620">
                <a:tc>
                  <a:txBody>
                    <a:bodyPr/>
                    <a:lstStyle/>
                    <a:p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National Survey Programs</a:t>
                      </a:r>
                      <a:endParaRPr lang="en-GB" sz="1000" b="0" dirty="0">
                        <a:solidFill>
                          <a:schemeClr val="accent2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2.6 billion</a:t>
                      </a:r>
                      <a:endParaRPr lang="en-GB" sz="1000" b="0" dirty="0">
                        <a:solidFill>
                          <a:schemeClr val="accent2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PARIS21</a:t>
                      </a:r>
                      <a:endParaRPr lang="en-GB" sz="1000" b="0" dirty="0">
                        <a:solidFill>
                          <a:schemeClr val="accent2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</a:tr>
              <a:tr h="250463">
                <a:tc>
                  <a:txBody>
                    <a:bodyPr/>
                    <a:lstStyle/>
                    <a:p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Census</a:t>
                      </a:r>
                      <a:endParaRPr lang="en-GB" sz="1000" b="0" dirty="0">
                        <a:solidFill>
                          <a:schemeClr val="accent2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4.8</a:t>
                      </a:r>
                      <a:r>
                        <a:rPr lang="en-GB" sz="1000" baseline="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billion</a:t>
                      </a:r>
                      <a:endParaRPr lang="en-GB" sz="1000" b="0" dirty="0">
                        <a:solidFill>
                          <a:schemeClr val="accent2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Morten </a:t>
                      </a:r>
                      <a:r>
                        <a:rPr lang="en-GB" sz="1000" dirty="0" err="1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Jerven</a:t>
                      </a:r>
                      <a:endParaRPr lang="en-GB" sz="1000" b="0" dirty="0">
                        <a:solidFill>
                          <a:schemeClr val="accent2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</a:tr>
              <a:tr h="557278">
                <a:tc>
                  <a:txBody>
                    <a:bodyPr/>
                    <a:lstStyle/>
                    <a:p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Admin data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CRVS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EMIS</a:t>
                      </a:r>
                      <a:endParaRPr lang="en-GB" sz="1000" b="0" dirty="0">
                        <a:solidFill>
                          <a:schemeClr val="accent2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3.3 billion</a:t>
                      </a:r>
                    </a:p>
                    <a:p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1.4 billion</a:t>
                      </a:r>
                      <a:endParaRPr lang="en-GB" sz="1000" b="0" dirty="0">
                        <a:solidFill>
                          <a:schemeClr val="accent2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World Bank/WHO</a:t>
                      </a:r>
                    </a:p>
                    <a:p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GPE</a:t>
                      </a:r>
                      <a:endParaRPr lang="en-GB" sz="1000" b="0" dirty="0">
                        <a:solidFill>
                          <a:schemeClr val="accent2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</a:tr>
              <a:tr h="250463">
                <a:tc>
                  <a:txBody>
                    <a:bodyPr/>
                    <a:lstStyle/>
                    <a:p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Economic statistics </a:t>
                      </a:r>
                      <a:endParaRPr lang="en-GB" sz="1000" b="0" dirty="0" smtClean="0">
                        <a:solidFill>
                          <a:schemeClr val="accent2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359 million</a:t>
                      </a:r>
                      <a:endParaRPr lang="en-GB" sz="1000" b="0" dirty="0">
                        <a:solidFill>
                          <a:schemeClr val="accent2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UNIDO</a:t>
                      </a:r>
                      <a:endParaRPr lang="en-GB" sz="1000" b="0" dirty="0">
                        <a:solidFill>
                          <a:schemeClr val="accent2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</a:tr>
              <a:tr h="250463">
                <a:tc>
                  <a:txBody>
                    <a:bodyPr/>
                    <a:lstStyle/>
                    <a:p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Geospatial</a:t>
                      </a:r>
                      <a:endParaRPr lang="en-GB" sz="1000" b="0" dirty="0">
                        <a:solidFill>
                          <a:schemeClr val="accent2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1.7 billion</a:t>
                      </a:r>
                      <a:endParaRPr lang="en-GB" sz="1000" b="0" dirty="0">
                        <a:solidFill>
                          <a:schemeClr val="accent2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CIESIN</a:t>
                      </a:r>
                      <a:endParaRPr lang="en-GB" sz="1000" b="0" dirty="0" smtClean="0">
                        <a:solidFill>
                          <a:schemeClr val="accent2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endParaRPr lang="en-GB" sz="1000" b="1" dirty="0" smtClean="0">
                        <a:solidFill>
                          <a:schemeClr val="bg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r>
                        <a:rPr lang="en-GB" sz="1000" b="1" dirty="0" smtClean="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Total Costs</a:t>
                      </a:r>
                    </a:p>
                    <a:p>
                      <a:endParaRPr lang="en-GB" sz="1000" b="1" dirty="0">
                        <a:solidFill>
                          <a:schemeClr val="bg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b="1" dirty="0" smtClean="0">
                        <a:solidFill>
                          <a:schemeClr val="bg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r>
                        <a:rPr lang="en-GB" sz="1000" b="1" dirty="0" smtClean="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14.2 billion</a:t>
                      </a:r>
                      <a:endParaRPr lang="en-GB" sz="1000" b="1" dirty="0">
                        <a:solidFill>
                          <a:schemeClr val="bg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800" dirty="0"/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</a:tr>
            </a:tbl>
          </a:graphicData>
        </a:graphic>
      </p:graphicFrame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548346" y="652517"/>
            <a:ext cx="7643192" cy="864096"/>
          </a:xfrm>
          <a:prstGeom prst="rect">
            <a:avLst/>
          </a:prstGeom>
        </p:spPr>
        <p:txBody>
          <a:bodyPr/>
          <a:lstStyle>
            <a:lvl1pPr algn="l">
              <a:lnSpc>
                <a:spcPct val="110000"/>
              </a:lnSpc>
              <a:defRPr sz="2800" b="1" spc="150" baseline="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Click to edit Master</a:t>
            </a:r>
            <a:br>
              <a:rPr lang="en-US" dirty="0"/>
            </a:br>
            <a:r>
              <a:rPr lang="en-US" dirty="0"/>
              <a:t>title style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050888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_artcile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7" y="0"/>
            <a:ext cx="9129486" cy="5143500"/>
          </a:xfrm>
          <a:prstGeom prst="rect">
            <a:avLst/>
          </a:prstGeom>
        </p:spPr>
      </p:pic>
      <p:sp>
        <p:nvSpPr>
          <p:cNvPr id="12" name="ZoneTexte 11"/>
          <p:cNvSpPr txBox="1"/>
          <p:nvPr/>
        </p:nvSpPr>
        <p:spPr>
          <a:xfrm>
            <a:off x="7956376" y="432417"/>
            <a:ext cx="594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4613051D-303E-4467-8104-E7402A7731BD}" type="slidenum">
              <a:rPr lang="fr-FR" sz="1000" smtClean="0">
                <a:solidFill>
                  <a:schemeClr val="accent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‹#›</a:t>
            </a:fld>
            <a:endParaRPr lang="fr-FR" sz="1000" dirty="0">
              <a:solidFill>
                <a:schemeClr val="accent6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20" name="Image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9625" y="771550"/>
            <a:ext cx="56848" cy="288032"/>
          </a:xfrm>
          <a:prstGeom prst="rect">
            <a:avLst/>
          </a:prstGeom>
        </p:spPr>
      </p:pic>
      <p:pic>
        <p:nvPicPr>
          <p:cNvPr id="9" name="Content Placeholder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960" y="1838338"/>
            <a:ext cx="3494208" cy="3020168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251520" y="555526"/>
            <a:ext cx="2880320" cy="45879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Content Placeholder 8"/>
          <p:cNvSpPr>
            <a:spLocks noGrp="1"/>
          </p:cNvSpPr>
          <p:nvPr>
            <p:ph sz="quarter" idx="13" hasCustomPrompt="1"/>
          </p:nvPr>
        </p:nvSpPr>
        <p:spPr>
          <a:xfrm>
            <a:off x="539552" y="1835958"/>
            <a:ext cx="2304256" cy="3095626"/>
          </a:xfrm>
          <a:prstGeom prst="rect">
            <a:avLst/>
          </a:prstGeom>
        </p:spPr>
        <p:txBody>
          <a:bodyPr anchor="t"/>
          <a:lstStyle>
            <a:lvl1pPr marL="171450" indent="-171450">
              <a:lnSpc>
                <a:spcPct val="130000"/>
              </a:lnSpc>
              <a:spcBef>
                <a:spcPts val="0"/>
              </a:spcBef>
              <a:buClr>
                <a:schemeClr val="accent6"/>
              </a:buClr>
              <a:buFont typeface="Arial" panose="020B0604020202020204" pitchFamily="34" charset="0"/>
              <a:buChar char="•"/>
              <a:defRPr lang="fr-FR" sz="1400" b="1" i="0" baseline="0" smtClean="0">
                <a:solidFill>
                  <a:schemeClr val="accent6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indent="-144000">
              <a:lnSpc>
                <a:spcPct val="125000"/>
              </a:lnSpc>
              <a:spcAft>
                <a:spcPts val="200"/>
              </a:spcAft>
              <a:defRPr sz="1200" b="0" i="0" baseline="0">
                <a:solidFill>
                  <a:schemeClr val="accent1"/>
                </a:solidFill>
              </a:defRPr>
            </a:lvl2pPr>
            <a:lvl3pPr>
              <a:defRPr sz="1200" b="0" i="0" baseline="0">
                <a:solidFill>
                  <a:schemeClr val="accent1"/>
                </a:solidFill>
              </a:defRPr>
            </a:lvl3pPr>
            <a:lvl4pPr>
              <a:defRPr baseline="0">
                <a:solidFill>
                  <a:schemeClr val="accent1"/>
                </a:solidFill>
              </a:defRPr>
            </a:lvl4pPr>
            <a:lvl5pPr>
              <a:defRPr baseline="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Click to edit </a:t>
            </a:r>
            <a:r>
              <a:rPr lang="en-US" dirty="0" smtClean="0"/>
              <a:t>Master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Lorem </a:t>
            </a:r>
            <a:r>
              <a:rPr lang="en-US" dirty="0" smtClean="0"/>
              <a:t>ipsum</a:t>
            </a:r>
          </a:p>
          <a:p>
            <a:pPr lvl="0"/>
            <a:endParaRPr lang="en-US" dirty="0" smtClean="0"/>
          </a:p>
          <a:p>
            <a:pPr lvl="0"/>
            <a:r>
              <a:rPr lang="en-US" dirty="0" smtClean="0"/>
              <a:t>Lorem ipsum </a:t>
            </a:r>
            <a:endParaRPr lang="en-US" dirty="0"/>
          </a:p>
        </p:txBody>
      </p:sp>
      <p:sp>
        <p:nvSpPr>
          <p:cNvPr id="14" name="Title 1"/>
          <p:cNvSpPr>
            <a:spLocks noGrp="1"/>
          </p:cNvSpPr>
          <p:nvPr>
            <p:ph type="title" hasCustomPrompt="1"/>
          </p:nvPr>
        </p:nvSpPr>
        <p:spPr>
          <a:xfrm>
            <a:off x="3472434" y="627534"/>
            <a:ext cx="4719104" cy="864096"/>
          </a:xfrm>
          <a:prstGeom prst="rect">
            <a:avLst/>
          </a:prstGeom>
        </p:spPr>
        <p:txBody>
          <a:bodyPr/>
          <a:lstStyle>
            <a:lvl1pPr algn="l">
              <a:lnSpc>
                <a:spcPct val="110000"/>
              </a:lnSpc>
              <a:defRPr sz="2800" b="1" spc="150" baseline="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Click to edit Master</a:t>
            </a:r>
            <a:br>
              <a:rPr lang="en-US" dirty="0"/>
            </a:br>
            <a:r>
              <a:rPr lang="en-US" dirty="0"/>
              <a:t>title style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068535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7264"/>
            <a:ext cx="2057400" cy="273844"/>
          </a:xfrm>
          <a:prstGeom prst="rect">
            <a:avLst/>
          </a:prstGeom>
        </p:spPr>
        <p:txBody>
          <a:bodyPr/>
          <a:lstStyle/>
          <a:p>
            <a:fld id="{6A609818-2B8B-4159-9EB4-54888B1E8318}" type="datetimeFigureOut">
              <a:rPr lang="zh-CN" altLang="en-US" smtClean="0"/>
              <a:t>2018/10/2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67264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4767264"/>
            <a:ext cx="2057400" cy="273844"/>
          </a:xfrm>
          <a:prstGeom prst="rect">
            <a:avLst/>
          </a:prstGeom>
        </p:spPr>
        <p:txBody>
          <a:bodyPr/>
          <a:lstStyle/>
          <a:p>
            <a:fld id="{E773273E-8A8F-4CBB-86EA-66E5D01EFDE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6154831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34882" cy="51435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467544" y="470195"/>
            <a:ext cx="6480721" cy="1728192"/>
          </a:xfrm>
          <a:prstGeom prst="rect">
            <a:avLst/>
          </a:prstGeom>
        </p:spPr>
        <p:txBody>
          <a:bodyPr anchor="ctr"/>
          <a:lstStyle>
            <a:lvl1pPr algn="l">
              <a:lnSpc>
                <a:spcPct val="100000"/>
              </a:lnSpc>
              <a:defRPr sz="4000" b="1" cap="all" spc="150" baseline="0">
                <a:solidFill>
                  <a:schemeClr val="accent6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fr-FR" dirty="0"/>
          </a:p>
        </p:txBody>
      </p:sp>
      <p:sp>
        <p:nvSpPr>
          <p:cNvPr id="8" name="Rectangle 7"/>
          <p:cNvSpPr/>
          <p:nvPr/>
        </p:nvSpPr>
        <p:spPr>
          <a:xfrm>
            <a:off x="251522" y="2668583"/>
            <a:ext cx="6349969" cy="6232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r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sz="1200" dirty="0" err="1" smtClean="0">
                <a:solidFill>
                  <a:schemeClr val="accent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Prénom</a:t>
            </a:r>
            <a:r>
              <a:rPr lang="en-US" sz="1200" baseline="0" dirty="0" smtClean="0">
                <a:solidFill>
                  <a:schemeClr val="accent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Nom de </a:t>
            </a:r>
            <a:r>
              <a:rPr lang="en-US" sz="1200" baseline="0" dirty="0" err="1" smtClean="0">
                <a:solidFill>
                  <a:schemeClr val="accent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l’intervenant</a:t>
            </a:r>
            <a:endParaRPr lang="en-US" sz="1200" baseline="0" dirty="0" smtClean="0">
              <a:solidFill>
                <a:schemeClr val="accent6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0" indent="0" algn="r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sz="1100" baseline="0" dirty="0" smtClean="0">
                <a:solidFill>
                  <a:schemeClr val="accent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Poste de </a:t>
            </a:r>
            <a:r>
              <a:rPr lang="en-US" sz="1100" baseline="0" dirty="0" err="1" smtClean="0">
                <a:solidFill>
                  <a:schemeClr val="accent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l’intervenant</a:t>
            </a:r>
            <a:r>
              <a:rPr lang="en-US" sz="1100" dirty="0" smtClean="0">
                <a:solidFill>
                  <a:schemeClr val="accent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656494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_i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7" y="0"/>
            <a:ext cx="9129486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03848" y="1995686"/>
            <a:ext cx="5544616" cy="1458162"/>
          </a:xfrm>
          <a:prstGeom prst="rect">
            <a:avLst/>
          </a:prstGeom>
        </p:spPr>
        <p:txBody>
          <a:bodyPr/>
          <a:lstStyle>
            <a:lvl1pPr algn="ctr">
              <a:defRPr sz="3600" b="1" cap="all" spc="150" baseline="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03848" y="4443959"/>
            <a:ext cx="5544616" cy="36004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b="0" i="1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fr-FR" dirty="0"/>
          </a:p>
        </p:txBody>
      </p:sp>
      <p:sp>
        <p:nvSpPr>
          <p:cNvPr id="17" name="Text Placeholder 15"/>
          <p:cNvSpPr>
            <a:spLocks noGrp="1"/>
          </p:cNvSpPr>
          <p:nvPr>
            <p:ph type="body" sz="quarter" idx="10" hasCustomPrompt="1"/>
          </p:nvPr>
        </p:nvSpPr>
        <p:spPr>
          <a:xfrm>
            <a:off x="1403648" y="1523612"/>
            <a:ext cx="1296144" cy="64807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00" b="0" i="0">
                <a:solidFill>
                  <a:schemeClr val="accent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fr-FR" dirty="0" smtClean="0"/>
              <a:t>1</a:t>
            </a:r>
            <a:endParaRPr lang="fr-FR" dirty="0"/>
          </a:p>
        </p:txBody>
      </p:sp>
      <p:cxnSp>
        <p:nvCxnSpPr>
          <p:cNvPr id="23" name="Straight Connector 22"/>
          <p:cNvCxnSpPr/>
          <p:nvPr/>
        </p:nvCxnSpPr>
        <p:spPr>
          <a:xfrm>
            <a:off x="4724969" y="4371950"/>
            <a:ext cx="2502374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417577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artcile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7" y="0"/>
            <a:ext cx="9129486" cy="5143500"/>
          </a:xfrm>
          <a:prstGeom prst="rect">
            <a:avLst/>
          </a:prstGeom>
        </p:spPr>
      </p:pic>
      <p:sp>
        <p:nvSpPr>
          <p:cNvPr id="9" name="Content Placeholder 8"/>
          <p:cNvSpPr>
            <a:spLocks noGrp="1"/>
          </p:cNvSpPr>
          <p:nvPr>
            <p:ph sz="quarter" idx="10" hasCustomPrompt="1"/>
          </p:nvPr>
        </p:nvSpPr>
        <p:spPr>
          <a:xfrm>
            <a:off x="548346" y="1995686"/>
            <a:ext cx="7560840" cy="720081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130000"/>
              </a:lnSpc>
              <a:spcBef>
                <a:spcPts val="0"/>
              </a:spcBef>
              <a:buNone/>
              <a:defRPr lang="fr-FR" sz="1600" b="0" i="0" baseline="0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indent="-144000">
              <a:lnSpc>
                <a:spcPct val="125000"/>
              </a:lnSpc>
              <a:spcAft>
                <a:spcPts val="200"/>
              </a:spcAft>
              <a:defRPr sz="1200" b="0" i="0" baseline="0">
                <a:solidFill>
                  <a:schemeClr val="accent1"/>
                </a:solidFill>
              </a:defRPr>
            </a:lvl2pPr>
            <a:lvl3pPr>
              <a:defRPr sz="1200" b="0" i="0" baseline="0">
                <a:solidFill>
                  <a:schemeClr val="accent1"/>
                </a:solidFill>
              </a:defRPr>
            </a:lvl3pPr>
            <a:lvl4pPr>
              <a:defRPr baseline="0">
                <a:solidFill>
                  <a:schemeClr val="accent1"/>
                </a:solidFill>
              </a:defRPr>
            </a:lvl4pPr>
            <a:lvl5pPr>
              <a:defRPr baseline="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Click to edit Master</a:t>
            </a:r>
          </a:p>
          <a:p>
            <a:pPr lvl="0"/>
            <a:r>
              <a:rPr lang="en-US" dirty="0"/>
              <a:t>Lorem ipsum </a:t>
            </a:r>
            <a:r>
              <a:rPr lang="en-US" dirty="0" err="1"/>
              <a:t>texte</a:t>
            </a:r>
            <a:r>
              <a:rPr lang="en-US" dirty="0"/>
              <a:t> </a:t>
            </a:r>
            <a:r>
              <a:rPr lang="en-US" dirty="0" err="1"/>
              <a:t>blabla</a:t>
            </a:r>
            <a:endParaRPr lang="en-US" dirty="0"/>
          </a:p>
        </p:txBody>
      </p:sp>
      <p:sp>
        <p:nvSpPr>
          <p:cNvPr id="12" name="Title 1"/>
          <p:cNvSpPr>
            <a:spLocks noGrp="1"/>
          </p:cNvSpPr>
          <p:nvPr>
            <p:ph type="title" hasCustomPrompt="1"/>
          </p:nvPr>
        </p:nvSpPr>
        <p:spPr>
          <a:xfrm>
            <a:off x="548346" y="652517"/>
            <a:ext cx="7643192" cy="864096"/>
          </a:xfrm>
          <a:prstGeom prst="rect">
            <a:avLst/>
          </a:prstGeom>
        </p:spPr>
        <p:txBody>
          <a:bodyPr/>
          <a:lstStyle>
            <a:lvl1pPr algn="l">
              <a:lnSpc>
                <a:spcPct val="110000"/>
              </a:lnSpc>
              <a:defRPr sz="2800" b="1" spc="150" baseline="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Click to edit Master</a:t>
            </a:r>
            <a:br>
              <a:rPr lang="en-US" dirty="0"/>
            </a:br>
            <a:r>
              <a:rPr lang="en-US" dirty="0"/>
              <a:t>title style</a:t>
            </a:r>
            <a:endParaRPr lang="fr-FR" dirty="0"/>
          </a:p>
        </p:txBody>
      </p:sp>
      <p:sp>
        <p:nvSpPr>
          <p:cNvPr id="5" name="ZoneTexte 4"/>
          <p:cNvSpPr txBox="1"/>
          <p:nvPr/>
        </p:nvSpPr>
        <p:spPr>
          <a:xfrm>
            <a:off x="7956376" y="432417"/>
            <a:ext cx="594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4613051D-303E-4467-8104-E7402A7731BD}" type="slidenum">
              <a:rPr lang="fr-FR" sz="1000" smtClean="0">
                <a:solidFill>
                  <a:schemeClr val="accent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‹#›</a:t>
            </a:fld>
            <a:endParaRPr lang="fr-FR" sz="1000" dirty="0">
              <a:solidFill>
                <a:schemeClr val="accent6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0" name="Content Placeholder 8"/>
          <p:cNvSpPr>
            <a:spLocks noGrp="1"/>
          </p:cNvSpPr>
          <p:nvPr>
            <p:ph sz="quarter" idx="11" hasCustomPrompt="1"/>
          </p:nvPr>
        </p:nvSpPr>
        <p:spPr>
          <a:xfrm>
            <a:off x="548346" y="2967692"/>
            <a:ext cx="7560840" cy="1401900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130000"/>
              </a:lnSpc>
              <a:spcBef>
                <a:spcPts val="0"/>
              </a:spcBef>
              <a:buNone/>
              <a:defRPr lang="fr-FR" sz="1200" b="0" i="0" baseline="0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indent="-144000">
              <a:lnSpc>
                <a:spcPct val="125000"/>
              </a:lnSpc>
              <a:spcAft>
                <a:spcPts val="200"/>
              </a:spcAft>
              <a:defRPr sz="1200" b="0" i="0" baseline="0">
                <a:solidFill>
                  <a:schemeClr val="accent1"/>
                </a:solidFill>
              </a:defRPr>
            </a:lvl2pPr>
            <a:lvl3pPr>
              <a:defRPr sz="1200" b="0" i="0" baseline="0">
                <a:solidFill>
                  <a:schemeClr val="accent1"/>
                </a:solidFill>
              </a:defRPr>
            </a:lvl3pPr>
            <a:lvl4pPr>
              <a:defRPr baseline="0">
                <a:solidFill>
                  <a:schemeClr val="accent1"/>
                </a:solidFill>
              </a:defRPr>
            </a:lvl4pPr>
            <a:lvl5pPr>
              <a:defRPr baseline="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Click to edit Master</a:t>
            </a:r>
          </a:p>
          <a:p>
            <a:pPr lvl="0"/>
            <a:r>
              <a:rPr lang="en-US" dirty="0"/>
              <a:t>Lorem ipsum </a:t>
            </a:r>
            <a:r>
              <a:rPr lang="en-US" dirty="0" err="1"/>
              <a:t>texte</a:t>
            </a:r>
            <a:r>
              <a:rPr lang="en-US" dirty="0"/>
              <a:t> </a:t>
            </a:r>
            <a:r>
              <a:rPr lang="en-US" dirty="0" err="1"/>
              <a:t>blabla</a:t>
            </a:r>
            <a:r>
              <a:rPr lang="en-US" dirty="0"/>
              <a:t> </a:t>
            </a: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771550"/>
            <a:ext cx="56848" cy="288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53306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artcile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7" y="0"/>
            <a:ext cx="9129486" cy="5143500"/>
          </a:xfrm>
          <a:prstGeom prst="rect">
            <a:avLst/>
          </a:prstGeom>
        </p:spPr>
      </p:pic>
      <p:sp>
        <p:nvSpPr>
          <p:cNvPr id="10" name="ZoneTexte 9"/>
          <p:cNvSpPr txBox="1"/>
          <p:nvPr/>
        </p:nvSpPr>
        <p:spPr>
          <a:xfrm>
            <a:off x="7956376" y="432417"/>
            <a:ext cx="594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4613051D-303E-4467-8104-E7402A7731BD}" type="slidenum">
              <a:rPr lang="fr-FR" sz="1000" smtClean="0">
                <a:solidFill>
                  <a:schemeClr val="accent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‹#›</a:t>
            </a:fld>
            <a:endParaRPr lang="fr-FR" sz="1000" dirty="0">
              <a:solidFill>
                <a:schemeClr val="accent6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5" name="Content Placeholder 8"/>
          <p:cNvSpPr>
            <a:spLocks noGrp="1"/>
          </p:cNvSpPr>
          <p:nvPr>
            <p:ph sz="quarter" idx="11" hasCustomPrompt="1"/>
          </p:nvPr>
        </p:nvSpPr>
        <p:spPr>
          <a:xfrm>
            <a:off x="548346" y="2067694"/>
            <a:ext cx="7560840" cy="648072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130000"/>
              </a:lnSpc>
              <a:spcBef>
                <a:spcPts val="0"/>
              </a:spcBef>
              <a:buNone/>
              <a:defRPr lang="fr-FR" sz="1200" b="0" i="0" baseline="0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indent="-144000">
              <a:lnSpc>
                <a:spcPct val="125000"/>
              </a:lnSpc>
              <a:spcAft>
                <a:spcPts val="200"/>
              </a:spcAft>
              <a:defRPr sz="1200" b="0" i="0" baseline="0">
                <a:solidFill>
                  <a:schemeClr val="accent1"/>
                </a:solidFill>
              </a:defRPr>
            </a:lvl2pPr>
            <a:lvl3pPr>
              <a:defRPr sz="1200" b="0" i="0" baseline="0">
                <a:solidFill>
                  <a:schemeClr val="accent1"/>
                </a:solidFill>
              </a:defRPr>
            </a:lvl3pPr>
            <a:lvl4pPr>
              <a:defRPr baseline="0">
                <a:solidFill>
                  <a:schemeClr val="accent1"/>
                </a:solidFill>
              </a:defRPr>
            </a:lvl4pPr>
            <a:lvl5pPr>
              <a:defRPr baseline="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Click to edit Master</a:t>
            </a:r>
          </a:p>
          <a:p>
            <a:pPr lvl="0"/>
            <a:r>
              <a:rPr lang="en-US" dirty="0"/>
              <a:t>Lorem ipsum </a:t>
            </a:r>
            <a:r>
              <a:rPr lang="en-US" dirty="0" err="1"/>
              <a:t>texte</a:t>
            </a:r>
            <a:r>
              <a:rPr lang="en-US" dirty="0"/>
              <a:t> </a:t>
            </a:r>
            <a:r>
              <a:rPr lang="en-US" dirty="0" err="1"/>
              <a:t>blabla</a:t>
            </a:r>
            <a:r>
              <a:rPr lang="en-US" dirty="0"/>
              <a:t> </a:t>
            </a:r>
          </a:p>
        </p:txBody>
      </p:sp>
      <p:pic>
        <p:nvPicPr>
          <p:cNvPr id="17" name="Image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771550"/>
            <a:ext cx="56848" cy="288032"/>
          </a:xfrm>
          <a:prstGeom prst="rect">
            <a:avLst/>
          </a:prstGeom>
        </p:spPr>
      </p:pic>
      <p:sp>
        <p:nvSpPr>
          <p:cNvPr id="18" name="Content Placeholder 8"/>
          <p:cNvSpPr>
            <a:spLocks noGrp="1"/>
          </p:cNvSpPr>
          <p:nvPr>
            <p:ph sz="quarter" idx="12" hasCustomPrompt="1"/>
          </p:nvPr>
        </p:nvSpPr>
        <p:spPr>
          <a:xfrm>
            <a:off x="1187624" y="3166290"/>
            <a:ext cx="6921562" cy="1133652"/>
          </a:xfrm>
          <a:prstGeom prst="rect">
            <a:avLst/>
          </a:prstGeom>
        </p:spPr>
        <p:txBody>
          <a:bodyPr anchor="t"/>
          <a:lstStyle>
            <a:lvl1pPr marL="171450" indent="-171450">
              <a:lnSpc>
                <a:spcPct val="130000"/>
              </a:lnSpc>
              <a:spcBef>
                <a:spcPts val="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lang="fr-FR" sz="1000" b="0" i="0" baseline="0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indent="-144000">
              <a:lnSpc>
                <a:spcPct val="125000"/>
              </a:lnSpc>
              <a:spcAft>
                <a:spcPts val="200"/>
              </a:spcAft>
              <a:defRPr sz="1200" b="0" i="0" baseline="0">
                <a:solidFill>
                  <a:schemeClr val="accent1"/>
                </a:solidFill>
              </a:defRPr>
            </a:lvl2pPr>
            <a:lvl3pPr>
              <a:defRPr sz="1200" b="0" i="0" baseline="0">
                <a:solidFill>
                  <a:schemeClr val="accent1"/>
                </a:solidFill>
              </a:defRPr>
            </a:lvl3pPr>
            <a:lvl4pPr>
              <a:defRPr baseline="0">
                <a:solidFill>
                  <a:schemeClr val="accent1"/>
                </a:solidFill>
              </a:defRPr>
            </a:lvl4pPr>
            <a:lvl5pPr>
              <a:defRPr baseline="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Click to edit Master</a:t>
            </a:r>
          </a:p>
          <a:p>
            <a:pPr lvl="0"/>
            <a:r>
              <a:rPr lang="en-US" dirty="0"/>
              <a:t>Lorem </a:t>
            </a:r>
            <a:r>
              <a:rPr lang="en-US" dirty="0" smtClean="0"/>
              <a:t>ipsum</a:t>
            </a:r>
          </a:p>
          <a:p>
            <a:pPr lvl="0"/>
            <a:r>
              <a:rPr lang="en-US" dirty="0" smtClean="0"/>
              <a:t>Lorem ipsum </a:t>
            </a:r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548346" y="652517"/>
            <a:ext cx="7643192" cy="864096"/>
          </a:xfrm>
          <a:prstGeom prst="rect">
            <a:avLst/>
          </a:prstGeom>
        </p:spPr>
        <p:txBody>
          <a:bodyPr/>
          <a:lstStyle>
            <a:lvl1pPr algn="l">
              <a:lnSpc>
                <a:spcPct val="110000"/>
              </a:lnSpc>
              <a:defRPr sz="2800" b="1" spc="150" baseline="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Click to edit Master</a:t>
            </a:r>
            <a:br>
              <a:rPr lang="en-US" dirty="0"/>
            </a:br>
            <a:r>
              <a:rPr lang="en-US" dirty="0"/>
              <a:t>title style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295255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_artcile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1"/>
          </p:nvPr>
        </p:nvSpPr>
        <p:spPr>
          <a:xfrm>
            <a:off x="0" y="1"/>
            <a:ext cx="9144000" cy="437195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icon to add picture</a:t>
            </a:r>
            <a:endParaRPr lang="fr-FR"/>
          </a:p>
        </p:txBody>
      </p:sp>
      <p:sp>
        <p:nvSpPr>
          <p:cNvPr id="9" name="Content Placeholder 16"/>
          <p:cNvSpPr>
            <a:spLocks noGrp="1"/>
          </p:cNvSpPr>
          <p:nvPr>
            <p:ph sz="quarter" idx="12" hasCustomPrompt="1"/>
          </p:nvPr>
        </p:nvSpPr>
        <p:spPr>
          <a:xfrm>
            <a:off x="4283968" y="4659983"/>
            <a:ext cx="4536504" cy="323515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900" b="0" i="1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buNone/>
              <a:defRPr/>
            </a:lvl2pPr>
          </a:lstStyle>
          <a:p>
            <a:pPr lvl="0"/>
            <a:r>
              <a:rPr lang="en-US" dirty="0" smtClean="0"/>
              <a:t>Photo’s legend</a:t>
            </a:r>
            <a:endParaRPr lang="en-US" dirty="0"/>
          </a:p>
        </p:txBody>
      </p:sp>
      <p:pic>
        <p:nvPicPr>
          <p:cNvPr id="12" name="Image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2482" y="4648346"/>
            <a:ext cx="45719" cy="231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98188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artcile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9" y="0"/>
            <a:ext cx="9134882" cy="5143500"/>
          </a:xfrm>
          <a:prstGeom prst="rect">
            <a:avLst/>
          </a:prstGeom>
        </p:spPr>
      </p:pic>
      <p:sp>
        <p:nvSpPr>
          <p:cNvPr id="19" name="Title 1"/>
          <p:cNvSpPr>
            <a:spLocks noGrp="1"/>
          </p:cNvSpPr>
          <p:nvPr>
            <p:ph type="ctrTitle" hasCustomPrompt="1"/>
          </p:nvPr>
        </p:nvSpPr>
        <p:spPr>
          <a:xfrm>
            <a:off x="755576" y="1419622"/>
            <a:ext cx="7632848" cy="2376264"/>
          </a:xfrm>
          <a:prstGeom prst="rect">
            <a:avLst/>
          </a:prstGeom>
        </p:spPr>
        <p:txBody>
          <a:bodyPr anchor="ctr"/>
          <a:lstStyle>
            <a:lvl1pPr algn="ctr">
              <a:defRPr sz="2800" b="1" cap="all" spc="150" baseline="0">
                <a:solidFill>
                  <a:schemeClr val="accent6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“ Click to edit Master title style ”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026417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4_artcile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7" y="0"/>
            <a:ext cx="9129486" cy="5143500"/>
          </a:xfrm>
          <a:prstGeom prst="rect">
            <a:avLst/>
          </a:prstGeom>
        </p:spPr>
      </p:pic>
      <p:sp>
        <p:nvSpPr>
          <p:cNvPr id="18" name="Content Placeholder 8"/>
          <p:cNvSpPr>
            <a:spLocks noGrp="1"/>
          </p:cNvSpPr>
          <p:nvPr>
            <p:ph sz="quarter" idx="11" hasCustomPrompt="1"/>
          </p:nvPr>
        </p:nvSpPr>
        <p:spPr>
          <a:xfrm>
            <a:off x="3472436" y="2067694"/>
            <a:ext cx="4636751" cy="1080120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130000"/>
              </a:lnSpc>
              <a:spcBef>
                <a:spcPts val="0"/>
              </a:spcBef>
              <a:buNone/>
              <a:defRPr lang="fr-FR" sz="1200" b="0" i="0" baseline="0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indent="-144000">
              <a:lnSpc>
                <a:spcPct val="125000"/>
              </a:lnSpc>
              <a:spcAft>
                <a:spcPts val="200"/>
              </a:spcAft>
              <a:defRPr sz="1200" b="0" i="0" baseline="0">
                <a:solidFill>
                  <a:schemeClr val="accent1"/>
                </a:solidFill>
              </a:defRPr>
            </a:lvl2pPr>
            <a:lvl3pPr>
              <a:defRPr sz="1200" b="0" i="0" baseline="0">
                <a:solidFill>
                  <a:schemeClr val="accent1"/>
                </a:solidFill>
              </a:defRPr>
            </a:lvl3pPr>
            <a:lvl4pPr>
              <a:defRPr baseline="0">
                <a:solidFill>
                  <a:schemeClr val="accent1"/>
                </a:solidFill>
              </a:defRPr>
            </a:lvl4pPr>
            <a:lvl5pPr>
              <a:defRPr baseline="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Click to edit Master</a:t>
            </a:r>
          </a:p>
          <a:p>
            <a:pPr lvl="0"/>
            <a:r>
              <a:rPr lang="en-US" dirty="0"/>
              <a:t>Lorem ipsum </a:t>
            </a:r>
            <a:r>
              <a:rPr lang="en-US" dirty="0" err="1"/>
              <a:t>texte</a:t>
            </a:r>
            <a:r>
              <a:rPr lang="en-US" dirty="0"/>
              <a:t> </a:t>
            </a:r>
            <a:r>
              <a:rPr lang="en-US" dirty="0" err="1"/>
              <a:t>blabla</a:t>
            </a:r>
            <a:r>
              <a:rPr lang="en-US" dirty="0"/>
              <a:t> </a:t>
            </a:r>
          </a:p>
        </p:txBody>
      </p:sp>
      <p:pic>
        <p:nvPicPr>
          <p:cNvPr id="20" name="Image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9625" y="771550"/>
            <a:ext cx="56848" cy="288032"/>
          </a:xfrm>
          <a:prstGeom prst="rect">
            <a:avLst/>
          </a:prstGeom>
        </p:spPr>
      </p:pic>
      <p:sp>
        <p:nvSpPr>
          <p:cNvPr id="21" name="Picture Placeholder 7"/>
          <p:cNvSpPr>
            <a:spLocks noGrp="1"/>
          </p:cNvSpPr>
          <p:nvPr>
            <p:ph type="pic" sz="quarter" idx="12"/>
          </p:nvPr>
        </p:nvSpPr>
        <p:spPr>
          <a:xfrm>
            <a:off x="251520" y="555526"/>
            <a:ext cx="2880320" cy="4587974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icon to add picture</a:t>
            </a:r>
            <a:endParaRPr lang="fr-FR"/>
          </a:p>
        </p:txBody>
      </p:sp>
      <p:sp>
        <p:nvSpPr>
          <p:cNvPr id="22" name="Content Placeholder 8"/>
          <p:cNvSpPr>
            <a:spLocks noGrp="1"/>
          </p:cNvSpPr>
          <p:nvPr>
            <p:ph sz="quarter" idx="13" hasCustomPrompt="1"/>
          </p:nvPr>
        </p:nvSpPr>
        <p:spPr>
          <a:xfrm>
            <a:off x="5220074" y="3679406"/>
            <a:ext cx="2889113" cy="1080120"/>
          </a:xfrm>
          <a:prstGeom prst="rect">
            <a:avLst/>
          </a:prstGeom>
        </p:spPr>
        <p:txBody>
          <a:bodyPr anchor="t"/>
          <a:lstStyle>
            <a:lvl1pPr marL="0" indent="0" algn="l">
              <a:lnSpc>
                <a:spcPct val="130000"/>
              </a:lnSpc>
              <a:spcBef>
                <a:spcPts val="0"/>
              </a:spcBef>
              <a:buNone/>
              <a:defRPr lang="fr-FR" sz="1400" b="1" i="0" baseline="0" smtClean="0">
                <a:solidFill>
                  <a:schemeClr val="bg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indent="-144000">
              <a:lnSpc>
                <a:spcPct val="125000"/>
              </a:lnSpc>
              <a:spcAft>
                <a:spcPts val="200"/>
              </a:spcAft>
              <a:defRPr sz="1200" b="0" i="0" baseline="0">
                <a:solidFill>
                  <a:schemeClr val="accent1"/>
                </a:solidFill>
              </a:defRPr>
            </a:lvl2pPr>
            <a:lvl3pPr>
              <a:defRPr sz="1200" b="0" i="0" baseline="0">
                <a:solidFill>
                  <a:schemeClr val="accent1"/>
                </a:solidFill>
              </a:defRPr>
            </a:lvl3pPr>
            <a:lvl4pPr>
              <a:defRPr baseline="0">
                <a:solidFill>
                  <a:schemeClr val="accent1"/>
                </a:solidFill>
              </a:defRPr>
            </a:lvl4pPr>
            <a:lvl5pPr>
              <a:defRPr baseline="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 smtClean="0"/>
              <a:t>“ Click to edit Master</a:t>
            </a:r>
          </a:p>
          <a:p>
            <a:pPr lvl="0"/>
            <a:r>
              <a:rPr lang="en-US" dirty="0" smtClean="0"/>
              <a:t>Lorem ipsum </a:t>
            </a:r>
            <a:r>
              <a:rPr lang="en-US" dirty="0" err="1" smtClean="0"/>
              <a:t>texte</a:t>
            </a:r>
            <a:r>
              <a:rPr lang="en-US" dirty="0" smtClean="0"/>
              <a:t> </a:t>
            </a:r>
            <a:r>
              <a:rPr lang="en-US" dirty="0" err="1" smtClean="0"/>
              <a:t>blabla</a:t>
            </a:r>
            <a:r>
              <a:rPr lang="en-US" dirty="0" smtClean="0"/>
              <a:t> ” 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7956376" y="432417"/>
            <a:ext cx="594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4613051D-303E-4467-8104-E7402A7731BD}" type="slidenum">
              <a:rPr lang="fr-FR" sz="1000" smtClean="0">
                <a:solidFill>
                  <a:schemeClr val="accent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‹#›</a:t>
            </a:fld>
            <a:endParaRPr lang="fr-FR" sz="1000" dirty="0">
              <a:solidFill>
                <a:schemeClr val="accent6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3472434" y="627534"/>
            <a:ext cx="4719104" cy="864096"/>
          </a:xfrm>
          <a:prstGeom prst="rect">
            <a:avLst/>
          </a:prstGeom>
        </p:spPr>
        <p:txBody>
          <a:bodyPr/>
          <a:lstStyle>
            <a:lvl1pPr algn="l">
              <a:lnSpc>
                <a:spcPct val="110000"/>
              </a:lnSpc>
              <a:defRPr sz="2800" b="1" spc="150" baseline="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Click to edit Master</a:t>
            </a:r>
            <a:br>
              <a:rPr lang="en-US" dirty="0"/>
            </a:br>
            <a:r>
              <a:rPr lang="en-US" dirty="0"/>
              <a:t>title style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917431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artcile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age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7" y="0"/>
            <a:ext cx="9129486" cy="5143500"/>
          </a:xfrm>
          <a:prstGeom prst="rect">
            <a:avLst/>
          </a:prstGeom>
        </p:spPr>
      </p:pic>
      <p:sp>
        <p:nvSpPr>
          <p:cNvPr id="21" name="ZoneTexte 20"/>
          <p:cNvSpPr txBox="1"/>
          <p:nvPr/>
        </p:nvSpPr>
        <p:spPr>
          <a:xfrm>
            <a:off x="7956376" y="432417"/>
            <a:ext cx="594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4613051D-303E-4467-8104-E7402A7731BD}" type="slidenum">
              <a:rPr lang="fr-FR" sz="1000" smtClean="0">
                <a:solidFill>
                  <a:schemeClr val="accent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‹#›</a:t>
            </a:fld>
            <a:endParaRPr lang="fr-FR" sz="1000" dirty="0">
              <a:solidFill>
                <a:schemeClr val="accent6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5" name="Content Placeholder 8"/>
          <p:cNvSpPr>
            <a:spLocks noGrp="1"/>
          </p:cNvSpPr>
          <p:nvPr>
            <p:ph sz="quarter" idx="11" hasCustomPrompt="1"/>
          </p:nvPr>
        </p:nvSpPr>
        <p:spPr>
          <a:xfrm>
            <a:off x="5004048" y="2276998"/>
            <a:ext cx="3969234" cy="467707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130000"/>
              </a:lnSpc>
              <a:spcBef>
                <a:spcPts val="0"/>
              </a:spcBef>
              <a:buNone/>
              <a:defRPr lang="fr-FR" sz="1000" b="0" i="0" baseline="0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indent="-144000">
              <a:lnSpc>
                <a:spcPct val="125000"/>
              </a:lnSpc>
              <a:spcAft>
                <a:spcPts val="200"/>
              </a:spcAft>
              <a:defRPr sz="1200" b="0" i="0" baseline="0">
                <a:solidFill>
                  <a:schemeClr val="accent1"/>
                </a:solidFill>
              </a:defRPr>
            </a:lvl2pPr>
            <a:lvl3pPr>
              <a:defRPr sz="1200" b="0" i="0" baseline="0">
                <a:solidFill>
                  <a:schemeClr val="accent1"/>
                </a:solidFill>
              </a:defRPr>
            </a:lvl3pPr>
            <a:lvl4pPr>
              <a:defRPr baseline="0">
                <a:solidFill>
                  <a:schemeClr val="accent1"/>
                </a:solidFill>
              </a:defRPr>
            </a:lvl4pPr>
            <a:lvl5pPr>
              <a:defRPr baseline="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Click to edit Master</a:t>
            </a:r>
          </a:p>
          <a:p>
            <a:pPr lvl="0"/>
            <a:r>
              <a:rPr lang="en-US" dirty="0"/>
              <a:t>Lorem ipsum </a:t>
            </a:r>
            <a:r>
              <a:rPr lang="en-US" dirty="0" err="1"/>
              <a:t>texte</a:t>
            </a:r>
            <a:r>
              <a:rPr lang="en-US" dirty="0"/>
              <a:t> </a:t>
            </a:r>
            <a:r>
              <a:rPr lang="en-US" dirty="0" err="1"/>
              <a:t>blabla</a:t>
            </a:r>
            <a:r>
              <a:rPr lang="en-US" dirty="0"/>
              <a:t> </a:t>
            </a:r>
          </a:p>
        </p:txBody>
      </p:sp>
      <p:pic>
        <p:nvPicPr>
          <p:cNvPr id="17" name="Image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771550"/>
            <a:ext cx="56848" cy="288032"/>
          </a:xfrm>
          <a:prstGeom prst="rect">
            <a:avLst/>
          </a:prstGeom>
        </p:spPr>
      </p:pic>
      <p:pic>
        <p:nvPicPr>
          <p:cNvPr id="25" name="Picture 3" descr="\\FS-CH-1.main.oecd.org\Users1\Carlson_P\Desktop\img-thing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7040" y="2160533"/>
            <a:ext cx="700636" cy="700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3" descr="\\FS-CH-1.main.oecd.org\Users1\Carlson_P\Desktop\eco_systemedic_leaf.pn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94" t="7976" r="6619" b="16336"/>
          <a:stretch/>
        </p:blipFill>
        <p:spPr bwMode="auto">
          <a:xfrm>
            <a:off x="4067944" y="3143234"/>
            <a:ext cx="678828" cy="6003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5" descr="\\FS-CH-1.main.oecd.org\Users1\Carlson_P\Desktop\bicycle-template-graphics-design_23-2147491345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8739" y="3919233"/>
            <a:ext cx="877243" cy="877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Content Placeholder 8"/>
          <p:cNvSpPr>
            <a:spLocks noGrp="1"/>
          </p:cNvSpPr>
          <p:nvPr>
            <p:ph sz="quarter" idx="12" hasCustomPrompt="1"/>
          </p:nvPr>
        </p:nvSpPr>
        <p:spPr>
          <a:xfrm>
            <a:off x="5004048" y="3209532"/>
            <a:ext cx="3969234" cy="467707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130000"/>
              </a:lnSpc>
              <a:spcBef>
                <a:spcPts val="0"/>
              </a:spcBef>
              <a:buNone/>
              <a:defRPr lang="fr-FR" sz="1000" b="0" i="0" baseline="0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indent="-144000">
              <a:lnSpc>
                <a:spcPct val="125000"/>
              </a:lnSpc>
              <a:spcAft>
                <a:spcPts val="200"/>
              </a:spcAft>
              <a:defRPr sz="1200" b="0" i="0" baseline="0">
                <a:solidFill>
                  <a:schemeClr val="accent1"/>
                </a:solidFill>
              </a:defRPr>
            </a:lvl2pPr>
            <a:lvl3pPr>
              <a:defRPr sz="1200" b="0" i="0" baseline="0">
                <a:solidFill>
                  <a:schemeClr val="accent1"/>
                </a:solidFill>
              </a:defRPr>
            </a:lvl3pPr>
            <a:lvl4pPr>
              <a:defRPr baseline="0">
                <a:solidFill>
                  <a:schemeClr val="accent1"/>
                </a:solidFill>
              </a:defRPr>
            </a:lvl4pPr>
            <a:lvl5pPr>
              <a:defRPr baseline="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Click to edit Master</a:t>
            </a:r>
          </a:p>
          <a:p>
            <a:pPr lvl="0"/>
            <a:r>
              <a:rPr lang="en-US" dirty="0"/>
              <a:t>Lorem ipsum </a:t>
            </a:r>
            <a:r>
              <a:rPr lang="en-US" dirty="0" err="1"/>
              <a:t>texte</a:t>
            </a:r>
            <a:r>
              <a:rPr lang="en-US" dirty="0"/>
              <a:t> </a:t>
            </a:r>
            <a:r>
              <a:rPr lang="en-US" dirty="0" err="1"/>
              <a:t>blabla</a:t>
            </a:r>
            <a:r>
              <a:rPr lang="en-US" dirty="0"/>
              <a:t> </a:t>
            </a:r>
          </a:p>
        </p:txBody>
      </p:sp>
      <p:sp>
        <p:nvSpPr>
          <p:cNvPr id="29" name="Content Placeholder 8"/>
          <p:cNvSpPr>
            <a:spLocks noGrp="1"/>
          </p:cNvSpPr>
          <p:nvPr>
            <p:ph sz="quarter" idx="13" hasCustomPrompt="1"/>
          </p:nvPr>
        </p:nvSpPr>
        <p:spPr>
          <a:xfrm>
            <a:off x="5004048" y="4124001"/>
            <a:ext cx="3969234" cy="467707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130000"/>
              </a:lnSpc>
              <a:spcBef>
                <a:spcPts val="0"/>
              </a:spcBef>
              <a:buNone/>
              <a:defRPr lang="fr-FR" sz="1000" b="0" i="0" baseline="0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indent="-144000">
              <a:lnSpc>
                <a:spcPct val="125000"/>
              </a:lnSpc>
              <a:spcAft>
                <a:spcPts val="200"/>
              </a:spcAft>
              <a:defRPr sz="1200" b="0" i="0" baseline="0">
                <a:solidFill>
                  <a:schemeClr val="accent1"/>
                </a:solidFill>
              </a:defRPr>
            </a:lvl2pPr>
            <a:lvl3pPr>
              <a:defRPr sz="1200" b="0" i="0" baseline="0">
                <a:solidFill>
                  <a:schemeClr val="accent1"/>
                </a:solidFill>
              </a:defRPr>
            </a:lvl3pPr>
            <a:lvl4pPr>
              <a:defRPr baseline="0">
                <a:solidFill>
                  <a:schemeClr val="accent1"/>
                </a:solidFill>
              </a:defRPr>
            </a:lvl4pPr>
            <a:lvl5pPr>
              <a:defRPr baseline="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Click to edit Master</a:t>
            </a:r>
          </a:p>
          <a:p>
            <a:pPr lvl="0"/>
            <a:r>
              <a:rPr lang="en-US" dirty="0"/>
              <a:t>Lorem ipsum </a:t>
            </a:r>
            <a:r>
              <a:rPr lang="en-US" dirty="0" err="1"/>
              <a:t>texte</a:t>
            </a:r>
            <a:r>
              <a:rPr lang="en-US" dirty="0"/>
              <a:t> </a:t>
            </a:r>
            <a:r>
              <a:rPr lang="en-US" dirty="0" err="1"/>
              <a:t>blabla</a:t>
            </a:r>
            <a:r>
              <a:rPr lang="en-US" dirty="0"/>
              <a:t> </a:t>
            </a:r>
          </a:p>
        </p:txBody>
      </p:sp>
      <p:sp>
        <p:nvSpPr>
          <p:cNvPr id="30" name="Content Placeholder 8"/>
          <p:cNvSpPr>
            <a:spLocks noGrp="1"/>
          </p:cNvSpPr>
          <p:nvPr>
            <p:ph sz="quarter" idx="10" hasCustomPrompt="1"/>
          </p:nvPr>
        </p:nvSpPr>
        <p:spPr>
          <a:xfrm>
            <a:off x="548349" y="2160532"/>
            <a:ext cx="2799517" cy="2431175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130000"/>
              </a:lnSpc>
              <a:spcBef>
                <a:spcPts val="0"/>
              </a:spcBef>
              <a:buNone/>
              <a:defRPr lang="fr-FR" sz="1600" b="0" i="0" baseline="0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indent="-144000">
              <a:lnSpc>
                <a:spcPct val="125000"/>
              </a:lnSpc>
              <a:spcAft>
                <a:spcPts val="200"/>
              </a:spcAft>
              <a:defRPr sz="1200" b="0" i="0" baseline="0">
                <a:solidFill>
                  <a:schemeClr val="accent1"/>
                </a:solidFill>
              </a:defRPr>
            </a:lvl2pPr>
            <a:lvl3pPr>
              <a:defRPr sz="1200" b="0" i="0" baseline="0">
                <a:solidFill>
                  <a:schemeClr val="accent1"/>
                </a:solidFill>
              </a:defRPr>
            </a:lvl3pPr>
            <a:lvl4pPr>
              <a:defRPr baseline="0">
                <a:solidFill>
                  <a:schemeClr val="accent1"/>
                </a:solidFill>
              </a:defRPr>
            </a:lvl4pPr>
            <a:lvl5pPr>
              <a:defRPr baseline="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Click to edit Master</a:t>
            </a:r>
          </a:p>
          <a:p>
            <a:pPr lvl="0"/>
            <a:r>
              <a:rPr lang="en-US" dirty="0"/>
              <a:t>Lorem ipsum </a:t>
            </a:r>
            <a:r>
              <a:rPr lang="en-US" dirty="0" err="1"/>
              <a:t>texte</a:t>
            </a:r>
            <a:r>
              <a:rPr lang="en-US" dirty="0"/>
              <a:t> </a:t>
            </a:r>
            <a:r>
              <a:rPr lang="en-US" dirty="0" err="1"/>
              <a:t>blabla</a:t>
            </a:r>
            <a:endParaRPr lang="en-US" dirty="0"/>
          </a:p>
        </p:txBody>
      </p:sp>
      <p:cxnSp>
        <p:nvCxnSpPr>
          <p:cNvPr id="5" name="Connecteur droit 4"/>
          <p:cNvCxnSpPr/>
          <p:nvPr/>
        </p:nvCxnSpPr>
        <p:spPr>
          <a:xfrm>
            <a:off x="4940834" y="2276998"/>
            <a:ext cx="0" cy="467707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necteur droit 30"/>
          <p:cNvCxnSpPr/>
          <p:nvPr/>
        </p:nvCxnSpPr>
        <p:spPr>
          <a:xfrm>
            <a:off x="4940834" y="3209532"/>
            <a:ext cx="0" cy="467707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necteur droit 31"/>
          <p:cNvCxnSpPr/>
          <p:nvPr/>
        </p:nvCxnSpPr>
        <p:spPr>
          <a:xfrm>
            <a:off x="4940834" y="4124001"/>
            <a:ext cx="0" cy="467707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itle 1"/>
          <p:cNvSpPr>
            <a:spLocks noGrp="1"/>
          </p:cNvSpPr>
          <p:nvPr>
            <p:ph type="title" hasCustomPrompt="1"/>
          </p:nvPr>
        </p:nvSpPr>
        <p:spPr>
          <a:xfrm>
            <a:off x="548346" y="652517"/>
            <a:ext cx="7643192" cy="864096"/>
          </a:xfrm>
          <a:prstGeom prst="rect">
            <a:avLst/>
          </a:prstGeom>
        </p:spPr>
        <p:txBody>
          <a:bodyPr/>
          <a:lstStyle>
            <a:lvl1pPr algn="l">
              <a:lnSpc>
                <a:spcPct val="110000"/>
              </a:lnSpc>
              <a:defRPr sz="2800" b="1" spc="150" baseline="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Click to edit Master</a:t>
            </a:r>
            <a:br>
              <a:rPr lang="en-US" dirty="0"/>
            </a:br>
            <a:r>
              <a:rPr lang="en-US" dirty="0"/>
              <a:t>title style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172526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artcile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7" y="0"/>
            <a:ext cx="9129486" cy="5143500"/>
          </a:xfrm>
          <a:prstGeom prst="rect">
            <a:avLst/>
          </a:prstGeom>
        </p:spPr>
      </p:pic>
      <p:sp>
        <p:nvSpPr>
          <p:cNvPr id="9" name="ZoneTexte 8"/>
          <p:cNvSpPr txBox="1"/>
          <p:nvPr/>
        </p:nvSpPr>
        <p:spPr>
          <a:xfrm>
            <a:off x="7956376" y="432417"/>
            <a:ext cx="594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4613051D-303E-4467-8104-E7402A7731BD}" type="slidenum">
              <a:rPr lang="fr-FR" sz="1000" smtClean="0">
                <a:solidFill>
                  <a:schemeClr val="accent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‹#›</a:t>
            </a:fld>
            <a:endParaRPr lang="fr-FR" sz="1000" dirty="0">
              <a:solidFill>
                <a:schemeClr val="accent6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17" name="Image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771550"/>
            <a:ext cx="56848" cy="288032"/>
          </a:xfrm>
          <a:prstGeom prst="rect">
            <a:avLst/>
          </a:prstGeom>
        </p:spPr>
      </p:pic>
      <p:graphicFrame>
        <p:nvGraphicFramePr>
          <p:cNvPr id="8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7084881"/>
              </p:ext>
            </p:extLst>
          </p:nvPr>
        </p:nvGraphicFramePr>
        <p:xfrm>
          <a:off x="683570" y="1923679"/>
          <a:ext cx="6840761" cy="26493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0254"/>
                <a:gridCol w="2726901"/>
                <a:gridCol w="1833606"/>
              </a:tblGrid>
              <a:tr h="742950">
                <a:tc>
                  <a:txBody>
                    <a:bodyPr/>
                    <a:lstStyle/>
                    <a:p>
                      <a:r>
                        <a:rPr lang="en-GB" sz="1400" b="0" dirty="0" smtClean="0">
                          <a:solidFill>
                            <a:schemeClr val="accent6"/>
                          </a:solidFill>
                          <a:latin typeface="Century Gothic" panose="020B0502020202020204" pitchFamily="34" charset="0"/>
                        </a:rPr>
                        <a:t>Instrument</a:t>
                      </a:r>
                      <a:endParaRPr lang="en-GB" sz="1400" b="0" dirty="0">
                        <a:solidFill>
                          <a:schemeClr val="accent6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400" b="0" dirty="0" smtClean="0">
                          <a:solidFill>
                            <a:schemeClr val="accent6"/>
                          </a:solidFill>
                          <a:latin typeface="Century Gothic" panose="020B0502020202020204" pitchFamily="34" charset="0"/>
                        </a:rPr>
                        <a:t>Total</a:t>
                      </a:r>
                      <a:r>
                        <a:rPr lang="en-GB" sz="1400" b="0" baseline="0" dirty="0" smtClean="0">
                          <a:solidFill>
                            <a:schemeClr val="accent6"/>
                          </a:solidFill>
                          <a:latin typeface="Century Gothic" panose="020B0502020202020204" pitchFamily="34" charset="0"/>
                        </a:rPr>
                        <a:t> cost for 77 </a:t>
                      </a:r>
                      <a:r>
                        <a:rPr lang="en-GB" sz="1400" b="0" baseline="0" dirty="0" err="1" smtClean="0">
                          <a:solidFill>
                            <a:schemeClr val="accent6"/>
                          </a:solidFill>
                          <a:latin typeface="Century Gothic" panose="020B0502020202020204" pitchFamily="34" charset="0"/>
                        </a:rPr>
                        <a:t>IDA+Blend</a:t>
                      </a:r>
                      <a:r>
                        <a:rPr lang="en-GB" sz="1400" b="0" baseline="0" dirty="0" smtClean="0">
                          <a:solidFill>
                            <a:schemeClr val="accent6"/>
                          </a:solidFill>
                          <a:latin typeface="Century Gothic" panose="020B0502020202020204" pitchFamily="34" charset="0"/>
                        </a:rPr>
                        <a:t> countries (2015-30)</a:t>
                      </a:r>
                      <a:endParaRPr lang="en-GB" sz="1400" b="0" dirty="0">
                        <a:solidFill>
                          <a:schemeClr val="accent6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400" b="0" dirty="0" smtClean="0">
                          <a:solidFill>
                            <a:schemeClr val="accent6"/>
                          </a:solidFill>
                          <a:latin typeface="Century Gothic" panose="020B0502020202020204" pitchFamily="34" charset="0"/>
                        </a:rPr>
                        <a:t>Source</a:t>
                      </a:r>
                      <a:endParaRPr lang="en-GB" sz="1400" b="0" dirty="0">
                        <a:solidFill>
                          <a:schemeClr val="accent6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88620">
                <a:tc>
                  <a:txBody>
                    <a:bodyPr/>
                    <a:lstStyle/>
                    <a:p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National Survey Programs</a:t>
                      </a:r>
                      <a:endParaRPr lang="en-GB" sz="1000" b="0" dirty="0">
                        <a:solidFill>
                          <a:schemeClr val="accent2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2.6 billion</a:t>
                      </a:r>
                      <a:endParaRPr lang="en-GB" sz="1000" b="0" dirty="0">
                        <a:solidFill>
                          <a:schemeClr val="accent2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PARIS21</a:t>
                      </a:r>
                      <a:endParaRPr lang="en-GB" sz="1000" b="0" dirty="0">
                        <a:solidFill>
                          <a:schemeClr val="accent2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</a:tr>
              <a:tr h="250463">
                <a:tc>
                  <a:txBody>
                    <a:bodyPr/>
                    <a:lstStyle/>
                    <a:p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Census</a:t>
                      </a:r>
                      <a:endParaRPr lang="en-GB" sz="1000" b="0" dirty="0">
                        <a:solidFill>
                          <a:schemeClr val="accent2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4.8</a:t>
                      </a:r>
                      <a:r>
                        <a:rPr lang="en-GB" sz="1000" baseline="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billion</a:t>
                      </a:r>
                      <a:endParaRPr lang="en-GB" sz="1000" b="0" dirty="0">
                        <a:solidFill>
                          <a:schemeClr val="accent2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Morten </a:t>
                      </a:r>
                      <a:r>
                        <a:rPr lang="en-GB" sz="1000" dirty="0" err="1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Jerven</a:t>
                      </a:r>
                      <a:endParaRPr lang="en-GB" sz="1000" b="0" dirty="0">
                        <a:solidFill>
                          <a:schemeClr val="accent2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</a:tr>
              <a:tr h="557278">
                <a:tc>
                  <a:txBody>
                    <a:bodyPr/>
                    <a:lstStyle/>
                    <a:p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Admin data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CRVS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EMIS</a:t>
                      </a:r>
                      <a:endParaRPr lang="en-GB" sz="1000" b="0" dirty="0">
                        <a:solidFill>
                          <a:schemeClr val="accent2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3.3 billion</a:t>
                      </a:r>
                    </a:p>
                    <a:p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1.4 billion</a:t>
                      </a:r>
                      <a:endParaRPr lang="en-GB" sz="1000" b="0" dirty="0">
                        <a:solidFill>
                          <a:schemeClr val="accent2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World Bank/WHO</a:t>
                      </a:r>
                    </a:p>
                    <a:p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GPE</a:t>
                      </a:r>
                      <a:endParaRPr lang="en-GB" sz="1000" b="0" dirty="0">
                        <a:solidFill>
                          <a:schemeClr val="accent2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</a:tr>
              <a:tr h="250463">
                <a:tc>
                  <a:txBody>
                    <a:bodyPr/>
                    <a:lstStyle/>
                    <a:p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Economic statistics </a:t>
                      </a:r>
                      <a:endParaRPr lang="en-GB" sz="1000" b="0" dirty="0" smtClean="0">
                        <a:solidFill>
                          <a:schemeClr val="accent2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359 million</a:t>
                      </a:r>
                      <a:endParaRPr lang="en-GB" sz="1000" b="0" dirty="0">
                        <a:solidFill>
                          <a:schemeClr val="accent2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UNIDO</a:t>
                      </a:r>
                      <a:endParaRPr lang="en-GB" sz="1000" b="0" dirty="0">
                        <a:solidFill>
                          <a:schemeClr val="accent2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</a:tr>
              <a:tr h="250463">
                <a:tc>
                  <a:txBody>
                    <a:bodyPr/>
                    <a:lstStyle/>
                    <a:p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Geospatial</a:t>
                      </a:r>
                      <a:endParaRPr lang="en-GB" sz="1000" b="0" dirty="0">
                        <a:solidFill>
                          <a:schemeClr val="accent2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1.7 billion</a:t>
                      </a:r>
                      <a:endParaRPr lang="en-GB" sz="1000" b="0" dirty="0">
                        <a:solidFill>
                          <a:schemeClr val="accent2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CIESIN</a:t>
                      </a:r>
                      <a:endParaRPr lang="en-GB" sz="1000" b="0" dirty="0" smtClean="0">
                        <a:solidFill>
                          <a:schemeClr val="accent2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endParaRPr lang="en-GB" sz="1000" b="1" dirty="0" smtClean="0">
                        <a:solidFill>
                          <a:schemeClr val="bg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r>
                        <a:rPr lang="en-GB" sz="1000" b="1" dirty="0" smtClean="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Total Costs</a:t>
                      </a:r>
                    </a:p>
                    <a:p>
                      <a:endParaRPr lang="en-GB" sz="1000" b="1" dirty="0">
                        <a:solidFill>
                          <a:schemeClr val="bg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b="1" dirty="0" smtClean="0">
                        <a:solidFill>
                          <a:schemeClr val="bg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r>
                        <a:rPr lang="en-GB" sz="1000" b="1" dirty="0" smtClean="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14.2 billion</a:t>
                      </a:r>
                      <a:endParaRPr lang="en-GB" sz="1000" b="1" dirty="0">
                        <a:solidFill>
                          <a:schemeClr val="bg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800" dirty="0"/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</a:tr>
            </a:tbl>
          </a:graphicData>
        </a:graphic>
      </p:graphicFrame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548346" y="652517"/>
            <a:ext cx="7643192" cy="864096"/>
          </a:xfrm>
          <a:prstGeom prst="rect">
            <a:avLst/>
          </a:prstGeom>
        </p:spPr>
        <p:txBody>
          <a:bodyPr/>
          <a:lstStyle>
            <a:lvl1pPr algn="l">
              <a:lnSpc>
                <a:spcPct val="110000"/>
              </a:lnSpc>
              <a:defRPr sz="2800" b="1" spc="150" baseline="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Click to edit Master</a:t>
            </a:r>
            <a:br>
              <a:rPr lang="en-US" dirty="0"/>
            </a:br>
            <a:r>
              <a:rPr lang="en-US" dirty="0"/>
              <a:t>title style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050888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_artcile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7" y="0"/>
            <a:ext cx="9129486" cy="5143500"/>
          </a:xfrm>
          <a:prstGeom prst="rect">
            <a:avLst/>
          </a:prstGeom>
        </p:spPr>
      </p:pic>
      <p:sp>
        <p:nvSpPr>
          <p:cNvPr id="12" name="ZoneTexte 11"/>
          <p:cNvSpPr txBox="1"/>
          <p:nvPr/>
        </p:nvSpPr>
        <p:spPr>
          <a:xfrm>
            <a:off x="7956376" y="432417"/>
            <a:ext cx="594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4613051D-303E-4467-8104-E7402A7731BD}" type="slidenum">
              <a:rPr lang="fr-FR" sz="1000" smtClean="0">
                <a:solidFill>
                  <a:schemeClr val="accent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‹#›</a:t>
            </a:fld>
            <a:endParaRPr lang="fr-FR" sz="1000" dirty="0">
              <a:solidFill>
                <a:schemeClr val="accent6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20" name="Image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9625" y="771550"/>
            <a:ext cx="56848" cy="288032"/>
          </a:xfrm>
          <a:prstGeom prst="rect">
            <a:avLst/>
          </a:prstGeom>
        </p:spPr>
      </p:pic>
      <p:pic>
        <p:nvPicPr>
          <p:cNvPr id="9" name="Content Placeholder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960" y="1838338"/>
            <a:ext cx="3494208" cy="3020168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251520" y="555526"/>
            <a:ext cx="2880320" cy="45879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Content Placeholder 8"/>
          <p:cNvSpPr>
            <a:spLocks noGrp="1"/>
          </p:cNvSpPr>
          <p:nvPr>
            <p:ph sz="quarter" idx="13" hasCustomPrompt="1"/>
          </p:nvPr>
        </p:nvSpPr>
        <p:spPr>
          <a:xfrm>
            <a:off x="539552" y="1835958"/>
            <a:ext cx="2304256" cy="3095626"/>
          </a:xfrm>
          <a:prstGeom prst="rect">
            <a:avLst/>
          </a:prstGeom>
        </p:spPr>
        <p:txBody>
          <a:bodyPr anchor="t"/>
          <a:lstStyle>
            <a:lvl1pPr marL="171450" indent="-171450">
              <a:lnSpc>
                <a:spcPct val="130000"/>
              </a:lnSpc>
              <a:spcBef>
                <a:spcPts val="0"/>
              </a:spcBef>
              <a:buClr>
                <a:schemeClr val="accent6"/>
              </a:buClr>
              <a:buFont typeface="Arial" panose="020B0604020202020204" pitchFamily="34" charset="0"/>
              <a:buChar char="•"/>
              <a:defRPr lang="fr-FR" sz="1400" b="1" i="0" baseline="0" smtClean="0">
                <a:solidFill>
                  <a:schemeClr val="accent6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indent="-144000">
              <a:lnSpc>
                <a:spcPct val="125000"/>
              </a:lnSpc>
              <a:spcAft>
                <a:spcPts val="200"/>
              </a:spcAft>
              <a:defRPr sz="1200" b="0" i="0" baseline="0">
                <a:solidFill>
                  <a:schemeClr val="accent1"/>
                </a:solidFill>
              </a:defRPr>
            </a:lvl2pPr>
            <a:lvl3pPr>
              <a:defRPr sz="1200" b="0" i="0" baseline="0">
                <a:solidFill>
                  <a:schemeClr val="accent1"/>
                </a:solidFill>
              </a:defRPr>
            </a:lvl3pPr>
            <a:lvl4pPr>
              <a:defRPr baseline="0">
                <a:solidFill>
                  <a:schemeClr val="accent1"/>
                </a:solidFill>
              </a:defRPr>
            </a:lvl4pPr>
            <a:lvl5pPr>
              <a:defRPr baseline="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Click to edit </a:t>
            </a:r>
            <a:r>
              <a:rPr lang="en-US" dirty="0" smtClean="0"/>
              <a:t>Master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Lorem </a:t>
            </a:r>
            <a:r>
              <a:rPr lang="en-US" dirty="0" smtClean="0"/>
              <a:t>ipsum</a:t>
            </a:r>
          </a:p>
          <a:p>
            <a:pPr lvl="0"/>
            <a:endParaRPr lang="en-US" dirty="0" smtClean="0"/>
          </a:p>
          <a:p>
            <a:pPr lvl="0"/>
            <a:r>
              <a:rPr lang="en-US" dirty="0" smtClean="0"/>
              <a:t>Lorem ipsum </a:t>
            </a:r>
            <a:endParaRPr lang="en-US" dirty="0"/>
          </a:p>
        </p:txBody>
      </p:sp>
      <p:sp>
        <p:nvSpPr>
          <p:cNvPr id="14" name="Title 1"/>
          <p:cNvSpPr>
            <a:spLocks noGrp="1"/>
          </p:cNvSpPr>
          <p:nvPr>
            <p:ph type="title" hasCustomPrompt="1"/>
          </p:nvPr>
        </p:nvSpPr>
        <p:spPr>
          <a:xfrm>
            <a:off x="3472434" y="627534"/>
            <a:ext cx="4719104" cy="864096"/>
          </a:xfrm>
          <a:prstGeom prst="rect">
            <a:avLst/>
          </a:prstGeom>
        </p:spPr>
        <p:txBody>
          <a:bodyPr/>
          <a:lstStyle>
            <a:lvl1pPr algn="l">
              <a:lnSpc>
                <a:spcPct val="110000"/>
              </a:lnSpc>
              <a:defRPr sz="2800" b="1" spc="150" baseline="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Click to edit Master</a:t>
            </a:r>
            <a:br>
              <a:rPr lang="en-US" dirty="0"/>
            </a:br>
            <a:r>
              <a:rPr lang="en-US" dirty="0"/>
              <a:t>title style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068535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7264"/>
            <a:ext cx="2057400" cy="273844"/>
          </a:xfrm>
          <a:prstGeom prst="rect">
            <a:avLst/>
          </a:prstGeom>
        </p:spPr>
        <p:txBody>
          <a:bodyPr/>
          <a:lstStyle/>
          <a:p>
            <a:fld id="{6A609818-2B8B-4159-9EB4-54888B1E8318}" type="datetimeFigureOut">
              <a:rPr lang="zh-CN" altLang="en-US" smtClean="0"/>
              <a:t>2018/10/2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67264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4767264"/>
            <a:ext cx="2057400" cy="273844"/>
          </a:xfrm>
          <a:prstGeom prst="rect">
            <a:avLst/>
          </a:prstGeom>
        </p:spPr>
        <p:txBody>
          <a:bodyPr/>
          <a:lstStyle/>
          <a:p>
            <a:fld id="{E773273E-8A8F-4CBB-86EA-66E5D01EFDE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6154831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34882" cy="51435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467544" y="470195"/>
            <a:ext cx="6480721" cy="1728192"/>
          </a:xfrm>
          <a:prstGeom prst="rect">
            <a:avLst/>
          </a:prstGeom>
        </p:spPr>
        <p:txBody>
          <a:bodyPr anchor="ctr"/>
          <a:lstStyle>
            <a:lvl1pPr algn="l">
              <a:lnSpc>
                <a:spcPct val="100000"/>
              </a:lnSpc>
              <a:defRPr sz="4000" b="1" cap="all" spc="150" baseline="0">
                <a:solidFill>
                  <a:schemeClr val="accent6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fr-FR" dirty="0"/>
          </a:p>
        </p:txBody>
      </p:sp>
      <p:sp>
        <p:nvSpPr>
          <p:cNvPr id="8" name="Rectangle 7"/>
          <p:cNvSpPr/>
          <p:nvPr/>
        </p:nvSpPr>
        <p:spPr>
          <a:xfrm>
            <a:off x="251522" y="2668583"/>
            <a:ext cx="6349969" cy="6232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r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sz="1200" dirty="0" err="1" smtClean="0">
                <a:solidFill>
                  <a:schemeClr val="accent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Prénom</a:t>
            </a:r>
            <a:r>
              <a:rPr lang="en-US" sz="1200" baseline="0" dirty="0" smtClean="0">
                <a:solidFill>
                  <a:schemeClr val="accent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Nom de </a:t>
            </a:r>
            <a:r>
              <a:rPr lang="en-US" sz="1200" baseline="0" dirty="0" err="1" smtClean="0">
                <a:solidFill>
                  <a:schemeClr val="accent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l’intervenant</a:t>
            </a:r>
            <a:endParaRPr lang="en-US" sz="1200" baseline="0" dirty="0" smtClean="0">
              <a:solidFill>
                <a:schemeClr val="accent6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0" indent="0" algn="r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sz="1100" baseline="0" dirty="0" smtClean="0">
                <a:solidFill>
                  <a:schemeClr val="accent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Poste de </a:t>
            </a:r>
            <a:r>
              <a:rPr lang="en-US" sz="1100" baseline="0" dirty="0" err="1" smtClean="0">
                <a:solidFill>
                  <a:schemeClr val="accent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l’intervenant</a:t>
            </a:r>
            <a:r>
              <a:rPr lang="en-US" sz="1100" dirty="0" smtClean="0">
                <a:solidFill>
                  <a:schemeClr val="accent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656494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_i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7" y="0"/>
            <a:ext cx="9129486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03848" y="1995686"/>
            <a:ext cx="5544616" cy="1458162"/>
          </a:xfrm>
          <a:prstGeom prst="rect">
            <a:avLst/>
          </a:prstGeom>
        </p:spPr>
        <p:txBody>
          <a:bodyPr/>
          <a:lstStyle>
            <a:lvl1pPr algn="ctr">
              <a:defRPr sz="3600" b="1" cap="all" spc="150" baseline="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03848" y="4443959"/>
            <a:ext cx="5544616" cy="36004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b="0" i="1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fr-FR" dirty="0"/>
          </a:p>
        </p:txBody>
      </p:sp>
      <p:sp>
        <p:nvSpPr>
          <p:cNvPr id="17" name="Text Placeholder 15"/>
          <p:cNvSpPr>
            <a:spLocks noGrp="1"/>
          </p:cNvSpPr>
          <p:nvPr>
            <p:ph type="body" sz="quarter" idx="10" hasCustomPrompt="1"/>
          </p:nvPr>
        </p:nvSpPr>
        <p:spPr>
          <a:xfrm>
            <a:off x="1403648" y="1523612"/>
            <a:ext cx="1296144" cy="64807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00" b="0" i="0">
                <a:solidFill>
                  <a:schemeClr val="accent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fr-FR" dirty="0" smtClean="0"/>
              <a:t>1</a:t>
            </a:r>
            <a:endParaRPr lang="fr-FR" dirty="0"/>
          </a:p>
        </p:txBody>
      </p:sp>
      <p:cxnSp>
        <p:nvCxnSpPr>
          <p:cNvPr id="23" name="Straight Connector 22"/>
          <p:cNvCxnSpPr/>
          <p:nvPr/>
        </p:nvCxnSpPr>
        <p:spPr>
          <a:xfrm>
            <a:off x="4724969" y="4371950"/>
            <a:ext cx="2502374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417577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artcile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7" y="0"/>
            <a:ext cx="9129486" cy="5143500"/>
          </a:xfrm>
          <a:prstGeom prst="rect">
            <a:avLst/>
          </a:prstGeom>
        </p:spPr>
      </p:pic>
      <p:sp>
        <p:nvSpPr>
          <p:cNvPr id="9" name="Content Placeholder 8"/>
          <p:cNvSpPr>
            <a:spLocks noGrp="1"/>
          </p:cNvSpPr>
          <p:nvPr>
            <p:ph sz="quarter" idx="10" hasCustomPrompt="1"/>
          </p:nvPr>
        </p:nvSpPr>
        <p:spPr>
          <a:xfrm>
            <a:off x="548346" y="1995686"/>
            <a:ext cx="7560840" cy="720081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130000"/>
              </a:lnSpc>
              <a:spcBef>
                <a:spcPts val="0"/>
              </a:spcBef>
              <a:buNone/>
              <a:defRPr lang="fr-FR" sz="1600" b="0" i="0" baseline="0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indent="-144000">
              <a:lnSpc>
                <a:spcPct val="125000"/>
              </a:lnSpc>
              <a:spcAft>
                <a:spcPts val="200"/>
              </a:spcAft>
              <a:defRPr sz="1200" b="0" i="0" baseline="0">
                <a:solidFill>
                  <a:schemeClr val="accent1"/>
                </a:solidFill>
              </a:defRPr>
            </a:lvl2pPr>
            <a:lvl3pPr>
              <a:defRPr sz="1200" b="0" i="0" baseline="0">
                <a:solidFill>
                  <a:schemeClr val="accent1"/>
                </a:solidFill>
              </a:defRPr>
            </a:lvl3pPr>
            <a:lvl4pPr>
              <a:defRPr baseline="0">
                <a:solidFill>
                  <a:schemeClr val="accent1"/>
                </a:solidFill>
              </a:defRPr>
            </a:lvl4pPr>
            <a:lvl5pPr>
              <a:defRPr baseline="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Click to edit Master</a:t>
            </a:r>
          </a:p>
          <a:p>
            <a:pPr lvl="0"/>
            <a:r>
              <a:rPr lang="en-US" dirty="0"/>
              <a:t>Lorem ipsum </a:t>
            </a:r>
            <a:r>
              <a:rPr lang="en-US" dirty="0" err="1"/>
              <a:t>texte</a:t>
            </a:r>
            <a:r>
              <a:rPr lang="en-US" dirty="0"/>
              <a:t> </a:t>
            </a:r>
            <a:r>
              <a:rPr lang="en-US" dirty="0" err="1"/>
              <a:t>blabla</a:t>
            </a:r>
            <a:endParaRPr lang="en-US" dirty="0"/>
          </a:p>
        </p:txBody>
      </p:sp>
      <p:sp>
        <p:nvSpPr>
          <p:cNvPr id="12" name="Title 1"/>
          <p:cNvSpPr>
            <a:spLocks noGrp="1"/>
          </p:cNvSpPr>
          <p:nvPr>
            <p:ph type="title" hasCustomPrompt="1"/>
          </p:nvPr>
        </p:nvSpPr>
        <p:spPr>
          <a:xfrm>
            <a:off x="548346" y="652517"/>
            <a:ext cx="7643192" cy="864096"/>
          </a:xfrm>
          <a:prstGeom prst="rect">
            <a:avLst/>
          </a:prstGeom>
        </p:spPr>
        <p:txBody>
          <a:bodyPr/>
          <a:lstStyle>
            <a:lvl1pPr algn="l">
              <a:lnSpc>
                <a:spcPct val="110000"/>
              </a:lnSpc>
              <a:defRPr sz="2800" b="1" spc="150" baseline="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Click to edit Master</a:t>
            </a:r>
            <a:br>
              <a:rPr lang="en-US" dirty="0"/>
            </a:br>
            <a:r>
              <a:rPr lang="en-US" dirty="0"/>
              <a:t>title style</a:t>
            </a:r>
            <a:endParaRPr lang="fr-FR" dirty="0"/>
          </a:p>
        </p:txBody>
      </p:sp>
      <p:sp>
        <p:nvSpPr>
          <p:cNvPr id="5" name="ZoneTexte 4"/>
          <p:cNvSpPr txBox="1"/>
          <p:nvPr/>
        </p:nvSpPr>
        <p:spPr>
          <a:xfrm>
            <a:off x="7956376" y="432417"/>
            <a:ext cx="594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4613051D-303E-4467-8104-E7402A7731BD}" type="slidenum">
              <a:rPr lang="fr-FR" sz="1000" smtClean="0">
                <a:solidFill>
                  <a:schemeClr val="accent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‹#›</a:t>
            </a:fld>
            <a:endParaRPr lang="fr-FR" sz="1000" dirty="0">
              <a:solidFill>
                <a:schemeClr val="accent6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0" name="Content Placeholder 8"/>
          <p:cNvSpPr>
            <a:spLocks noGrp="1"/>
          </p:cNvSpPr>
          <p:nvPr>
            <p:ph sz="quarter" idx="11" hasCustomPrompt="1"/>
          </p:nvPr>
        </p:nvSpPr>
        <p:spPr>
          <a:xfrm>
            <a:off x="548346" y="2967692"/>
            <a:ext cx="7560840" cy="1401900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130000"/>
              </a:lnSpc>
              <a:spcBef>
                <a:spcPts val="0"/>
              </a:spcBef>
              <a:buNone/>
              <a:defRPr lang="fr-FR" sz="1200" b="0" i="0" baseline="0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indent="-144000">
              <a:lnSpc>
                <a:spcPct val="125000"/>
              </a:lnSpc>
              <a:spcAft>
                <a:spcPts val="200"/>
              </a:spcAft>
              <a:defRPr sz="1200" b="0" i="0" baseline="0">
                <a:solidFill>
                  <a:schemeClr val="accent1"/>
                </a:solidFill>
              </a:defRPr>
            </a:lvl2pPr>
            <a:lvl3pPr>
              <a:defRPr sz="1200" b="0" i="0" baseline="0">
                <a:solidFill>
                  <a:schemeClr val="accent1"/>
                </a:solidFill>
              </a:defRPr>
            </a:lvl3pPr>
            <a:lvl4pPr>
              <a:defRPr baseline="0">
                <a:solidFill>
                  <a:schemeClr val="accent1"/>
                </a:solidFill>
              </a:defRPr>
            </a:lvl4pPr>
            <a:lvl5pPr>
              <a:defRPr baseline="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Click to edit Master</a:t>
            </a:r>
          </a:p>
          <a:p>
            <a:pPr lvl="0"/>
            <a:r>
              <a:rPr lang="en-US" dirty="0"/>
              <a:t>Lorem ipsum </a:t>
            </a:r>
            <a:r>
              <a:rPr lang="en-US" dirty="0" err="1"/>
              <a:t>texte</a:t>
            </a:r>
            <a:r>
              <a:rPr lang="en-US" dirty="0"/>
              <a:t> </a:t>
            </a:r>
            <a:r>
              <a:rPr lang="en-US" dirty="0" err="1"/>
              <a:t>blabla</a:t>
            </a:r>
            <a:r>
              <a:rPr lang="en-US" dirty="0"/>
              <a:t> </a:t>
            </a: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771550"/>
            <a:ext cx="56848" cy="288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53306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artcile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7" y="0"/>
            <a:ext cx="9129486" cy="5143500"/>
          </a:xfrm>
          <a:prstGeom prst="rect">
            <a:avLst/>
          </a:prstGeom>
        </p:spPr>
      </p:pic>
      <p:sp>
        <p:nvSpPr>
          <p:cNvPr id="10" name="ZoneTexte 9"/>
          <p:cNvSpPr txBox="1"/>
          <p:nvPr/>
        </p:nvSpPr>
        <p:spPr>
          <a:xfrm>
            <a:off x="7956376" y="432417"/>
            <a:ext cx="594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4613051D-303E-4467-8104-E7402A7731BD}" type="slidenum">
              <a:rPr lang="fr-FR" sz="1000" smtClean="0">
                <a:solidFill>
                  <a:schemeClr val="accent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‹#›</a:t>
            </a:fld>
            <a:endParaRPr lang="fr-FR" sz="1000" dirty="0">
              <a:solidFill>
                <a:schemeClr val="accent6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5" name="Content Placeholder 8"/>
          <p:cNvSpPr>
            <a:spLocks noGrp="1"/>
          </p:cNvSpPr>
          <p:nvPr>
            <p:ph sz="quarter" idx="11" hasCustomPrompt="1"/>
          </p:nvPr>
        </p:nvSpPr>
        <p:spPr>
          <a:xfrm>
            <a:off x="548346" y="2067694"/>
            <a:ext cx="7560840" cy="648072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130000"/>
              </a:lnSpc>
              <a:spcBef>
                <a:spcPts val="0"/>
              </a:spcBef>
              <a:buNone/>
              <a:defRPr lang="fr-FR" sz="1200" b="0" i="0" baseline="0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indent="-144000">
              <a:lnSpc>
                <a:spcPct val="125000"/>
              </a:lnSpc>
              <a:spcAft>
                <a:spcPts val="200"/>
              </a:spcAft>
              <a:defRPr sz="1200" b="0" i="0" baseline="0">
                <a:solidFill>
                  <a:schemeClr val="accent1"/>
                </a:solidFill>
              </a:defRPr>
            </a:lvl2pPr>
            <a:lvl3pPr>
              <a:defRPr sz="1200" b="0" i="0" baseline="0">
                <a:solidFill>
                  <a:schemeClr val="accent1"/>
                </a:solidFill>
              </a:defRPr>
            </a:lvl3pPr>
            <a:lvl4pPr>
              <a:defRPr baseline="0">
                <a:solidFill>
                  <a:schemeClr val="accent1"/>
                </a:solidFill>
              </a:defRPr>
            </a:lvl4pPr>
            <a:lvl5pPr>
              <a:defRPr baseline="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Click to edit Master</a:t>
            </a:r>
          </a:p>
          <a:p>
            <a:pPr lvl="0"/>
            <a:r>
              <a:rPr lang="en-US" dirty="0"/>
              <a:t>Lorem ipsum </a:t>
            </a:r>
            <a:r>
              <a:rPr lang="en-US" dirty="0" err="1"/>
              <a:t>texte</a:t>
            </a:r>
            <a:r>
              <a:rPr lang="en-US" dirty="0"/>
              <a:t> </a:t>
            </a:r>
            <a:r>
              <a:rPr lang="en-US" dirty="0" err="1"/>
              <a:t>blabla</a:t>
            </a:r>
            <a:r>
              <a:rPr lang="en-US" dirty="0"/>
              <a:t> </a:t>
            </a:r>
          </a:p>
        </p:txBody>
      </p:sp>
      <p:pic>
        <p:nvPicPr>
          <p:cNvPr id="17" name="Image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771550"/>
            <a:ext cx="56848" cy="288032"/>
          </a:xfrm>
          <a:prstGeom prst="rect">
            <a:avLst/>
          </a:prstGeom>
        </p:spPr>
      </p:pic>
      <p:sp>
        <p:nvSpPr>
          <p:cNvPr id="18" name="Content Placeholder 8"/>
          <p:cNvSpPr>
            <a:spLocks noGrp="1"/>
          </p:cNvSpPr>
          <p:nvPr>
            <p:ph sz="quarter" idx="12" hasCustomPrompt="1"/>
          </p:nvPr>
        </p:nvSpPr>
        <p:spPr>
          <a:xfrm>
            <a:off x="1187624" y="3166290"/>
            <a:ext cx="6921562" cy="1133652"/>
          </a:xfrm>
          <a:prstGeom prst="rect">
            <a:avLst/>
          </a:prstGeom>
        </p:spPr>
        <p:txBody>
          <a:bodyPr anchor="t"/>
          <a:lstStyle>
            <a:lvl1pPr marL="171450" indent="-171450">
              <a:lnSpc>
                <a:spcPct val="130000"/>
              </a:lnSpc>
              <a:spcBef>
                <a:spcPts val="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lang="fr-FR" sz="1000" b="0" i="0" baseline="0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indent="-144000">
              <a:lnSpc>
                <a:spcPct val="125000"/>
              </a:lnSpc>
              <a:spcAft>
                <a:spcPts val="200"/>
              </a:spcAft>
              <a:defRPr sz="1200" b="0" i="0" baseline="0">
                <a:solidFill>
                  <a:schemeClr val="accent1"/>
                </a:solidFill>
              </a:defRPr>
            </a:lvl2pPr>
            <a:lvl3pPr>
              <a:defRPr sz="1200" b="0" i="0" baseline="0">
                <a:solidFill>
                  <a:schemeClr val="accent1"/>
                </a:solidFill>
              </a:defRPr>
            </a:lvl3pPr>
            <a:lvl4pPr>
              <a:defRPr baseline="0">
                <a:solidFill>
                  <a:schemeClr val="accent1"/>
                </a:solidFill>
              </a:defRPr>
            </a:lvl4pPr>
            <a:lvl5pPr>
              <a:defRPr baseline="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Click to edit Master</a:t>
            </a:r>
          </a:p>
          <a:p>
            <a:pPr lvl="0"/>
            <a:r>
              <a:rPr lang="en-US" dirty="0"/>
              <a:t>Lorem </a:t>
            </a:r>
            <a:r>
              <a:rPr lang="en-US" dirty="0" smtClean="0"/>
              <a:t>ipsum</a:t>
            </a:r>
          </a:p>
          <a:p>
            <a:pPr lvl="0"/>
            <a:r>
              <a:rPr lang="en-US" dirty="0" smtClean="0"/>
              <a:t>Lorem ipsum </a:t>
            </a:r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548346" y="652517"/>
            <a:ext cx="7643192" cy="864096"/>
          </a:xfrm>
          <a:prstGeom prst="rect">
            <a:avLst/>
          </a:prstGeom>
        </p:spPr>
        <p:txBody>
          <a:bodyPr/>
          <a:lstStyle>
            <a:lvl1pPr algn="l">
              <a:lnSpc>
                <a:spcPct val="110000"/>
              </a:lnSpc>
              <a:defRPr sz="2800" b="1" spc="150" baseline="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Click to edit Master</a:t>
            </a:r>
            <a:br>
              <a:rPr lang="en-US" dirty="0"/>
            </a:br>
            <a:r>
              <a:rPr lang="en-US" dirty="0"/>
              <a:t>title style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295255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_artcile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1"/>
          </p:nvPr>
        </p:nvSpPr>
        <p:spPr>
          <a:xfrm>
            <a:off x="0" y="1"/>
            <a:ext cx="9144000" cy="437195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icon to add picture</a:t>
            </a:r>
            <a:endParaRPr lang="fr-FR"/>
          </a:p>
        </p:txBody>
      </p:sp>
      <p:sp>
        <p:nvSpPr>
          <p:cNvPr id="9" name="Content Placeholder 16"/>
          <p:cNvSpPr>
            <a:spLocks noGrp="1"/>
          </p:cNvSpPr>
          <p:nvPr>
            <p:ph sz="quarter" idx="12" hasCustomPrompt="1"/>
          </p:nvPr>
        </p:nvSpPr>
        <p:spPr>
          <a:xfrm>
            <a:off x="4283968" y="4659983"/>
            <a:ext cx="4536504" cy="323515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900" b="0" i="1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buNone/>
              <a:defRPr/>
            </a:lvl2pPr>
          </a:lstStyle>
          <a:p>
            <a:pPr lvl="0"/>
            <a:r>
              <a:rPr lang="en-US" dirty="0" smtClean="0"/>
              <a:t>Photo’s legend</a:t>
            </a:r>
            <a:endParaRPr lang="en-US" dirty="0"/>
          </a:p>
        </p:txBody>
      </p:sp>
      <p:pic>
        <p:nvPicPr>
          <p:cNvPr id="12" name="Image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2482" y="4648346"/>
            <a:ext cx="45719" cy="231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98188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artcile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9" y="0"/>
            <a:ext cx="9134882" cy="5143500"/>
          </a:xfrm>
          <a:prstGeom prst="rect">
            <a:avLst/>
          </a:prstGeom>
        </p:spPr>
      </p:pic>
      <p:sp>
        <p:nvSpPr>
          <p:cNvPr id="19" name="Title 1"/>
          <p:cNvSpPr>
            <a:spLocks noGrp="1"/>
          </p:cNvSpPr>
          <p:nvPr>
            <p:ph type="ctrTitle" hasCustomPrompt="1"/>
          </p:nvPr>
        </p:nvSpPr>
        <p:spPr>
          <a:xfrm>
            <a:off x="755576" y="1419622"/>
            <a:ext cx="7632848" cy="2376264"/>
          </a:xfrm>
          <a:prstGeom prst="rect">
            <a:avLst/>
          </a:prstGeom>
        </p:spPr>
        <p:txBody>
          <a:bodyPr anchor="ctr"/>
          <a:lstStyle>
            <a:lvl1pPr algn="ctr">
              <a:defRPr sz="2800" b="1" cap="all" spc="150" baseline="0">
                <a:solidFill>
                  <a:schemeClr val="accent6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“ Click to edit Master title style ”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026417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4_artcile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7" y="0"/>
            <a:ext cx="9129486" cy="5143500"/>
          </a:xfrm>
          <a:prstGeom prst="rect">
            <a:avLst/>
          </a:prstGeom>
        </p:spPr>
      </p:pic>
      <p:sp>
        <p:nvSpPr>
          <p:cNvPr id="18" name="Content Placeholder 8"/>
          <p:cNvSpPr>
            <a:spLocks noGrp="1"/>
          </p:cNvSpPr>
          <p:nvPr>
            <p:ph sz="quarter" idx="11" hasCustomPrompt="1"/>
          </p:nvPr>
        </p:nvSpPr>
        <p:spPr>
          <a:xfrm>
            <a:off x="3472436" y="2067694"/>
            <a:ext cx="4636751" cy="1080120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130000"/>
              </a:lnSpc>
              <a:spcBef>
                <a:spcPts val="0"/>
              </a:spcBef>
              <a:buNone/>
              <a:defRPr lang="fr-FR" sz="1200" b="0" i="0" baseline="0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indent="-144000">
              <a:lnSpc>
                <a:spcPct val="125000"/>
              </a:lnSpc>
              <a:spcAft>
                <a:spcPts val="200"/>
              </a:spcAft>
              <a:defRPr sz="1200" b="0" i="0" baseline="0">
                <a:solidFill>
                  <a:schemeClr val="accent1"/>
                </a:solidFill>
              </a:defRPr>
            </a:lvl2pPr>
            <a:lvl3pPr>
              <a:defRPr sz="1200" b="0" i="0" baseline="0">
                <a:solidFill>
                  <a:schemeClr val="accent1"/>
                </a:solidFill>
              </a:defRPr>
            </a:lvl3pPr>
            <a:lvl4pPr>
              <a:defRPr baseline="0">
                <a:solidFill>
                  <a:schemeClr val="accent1"/>
                </a:solidFill>
              </a:defRPr>
            </a:lvl4pPr>
            <a:lvl5pPr>
              <a:defRPr baseline="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Click to edit Master</a:t>
            </a:r>
          </a:p>
          <a:p>
            <a:pPr lvl="0"/>
            <a:r>
              <a:rPr lang="en-US" dirty="0"/>
              <a:t>Lorem ipsum </a:t>
            </a:r>
            <a:r>
              <a:rPr lang="en-US" dirty="0" err="1"/>
              <a:t>texte</a:t>
            </a:r>
            <a:r>
              <a:rPr lang="en-US" dirty="0"/>
              <a:t> </a:t>
            </a:r>
            <a:r>
              <a:rPr lang="en-US" dirty="0" err="1"/>
              <a:t>blabla</a:t>
            </a:r>
            <a:r>
              <a:rPr lang="en-US" dirty="0"/>
              <a:t> </a:t>
            </a:r>
          </a:p>
        </p:txBody>
      </p:sp>
      <p:pic>
        <p:nvPicPr>
          <p:cNvPr id="20" name="Image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9625" y="771550"/>
            <a:ext cx="56848" cy="288032"/>
          </a:xfrm>
          <a:prstGeom prst="rect">
            <a:avLst/>
          </a:prstGeom>
        </p:spPr>
      </p:pic>
      <p:sp>
        <p:nvSpPr>
          <p:cNvPr id="21" name="Picture Placeholder 7"/>
          <p:cNvSpPr>
            <a:spLocks noGrp="1"/>
          </p:cNvSpPr>
          <p:nvPr>
            <p:ph type="pic" sz="quarter" idx="12"/>
          </p:nvPr>
        </p:nvSpPr>
        <p:spPr>
          <a:xfrm>
            <a:off x="251520" y="555526"/>
            <a:ext cx="2880320" cy="4587974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icon to add picture</a:t>
            </a:r>
            <a:endParaRPr lang="fr-FR"/>
          </a:p>
        </p:txBody>
      </p:sp>
      <p:sp>
        <p:nvSpPr>
          <p:cNvPr id="22" name="Content Placeholder 8"/>
          <p:cNvSpPr>
            <a:spLocks noGrp="1"/>
          </p:cNvSpPr>
          <p:nvPr>
            <p:ph sz="quarter" idx="13" hasCustomPrompt="1"/>
          </p:nvPr>
        </p:nvSpPr>
        <p:spPr>
          <a:xfrm>
            <a:off x="5220074" y="3679406"/>
            <a:ext cx="2889113" cy="1080120"/>
          </a:xfrm>
          <a:prstGeom prst="rect">
            <a:avLst/>
          </a:prstGeom>
        </p:spPr>
        <p:txBody>
          <a:bodyPr anchor="t"/>
          <a:lstStyle>
            <a:lvl1pPr marL="0" indent="0" algn="l">
              <a:lnSpc>
                <a:spcPct val="130000"/>
              </a:lnSpc>
              <a:spcBef>
                <a:spcPts val="0"/>
              </a:spcBef>
              <a:buNone/>
              <a:defRPr lang="fr-FR" sz="1400" b="1" i="0" baseline="0" smtClean="0">
                <a:solidFill>
                  <a:schemeClr val="bg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indent="-144000">
              <a:lnSpc>
                <a:spcPct val="125000"/>
              </a:lnSpc>
              <a:spcAft>
                <a:spcPts val="200"/>
              </a:spcAft>
              <a:defRPr sz="1200" b="0" i="0" baseline="0">
                <a:solidFill>
                  <a:schemeClr val="accent1"/>
                </a:solidFill>
              </a:defRPr>
            </a:lvl2pPr>
            <a:lvl3pPr>
              <a:defRPr sz="1200" b="0" i="0" baseline="0">
                <a:solidFill>
                  <a:schemeClr val="accent1"/>
                </a:solidFill>
              </a:defRPr>
            </a:lvl3pPr>
            <a:lvl4pPr>
              <a:defRPr baseline="0">
                <a:solidFill>
                  <a:schemeClr val="accent1"/>
                </a:solidFill>
              </a:defRPr>
            </a:lvl4pPr>
            <a:lvl5pPr>
              <a:defRPr baseline="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 smtClean="0"/>
              <a:t>“ Click to edit Master</a:t>
            </a:r>
          </a:p>
          <a:p>
            <a:pPr lvl="0"/>
            <a:r>
              <a:rPr lang="en-US" dirty="0" smtClean="0"/>
              <a:t>Lorem ipsum </a:t>
            </a:r>
            <a:r>
              <a:rPr lang="en-US" dirty="0" err="1" smtClean="0"/>
              <a:t>texte</a:t>
            </a:r>
            <a:r>
              <a:rPr lang="en-US" dirty="0" smtClean="0"/>
              <a:t> </a:t>
            </a:r>
            <a:r>
              <a:rPr lang="en-US" dirty="0" err="1" smtClean="0"/>
              <a:t>blabla</a:t>
            </a:r>
            <a:r>
              <a:rPr lang="en-US" dirty="0" smtClean="0"/>
              <a:t> ” 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7956376" y="432417"/>
            <a:ext cx="594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4613051D-303E-4467-8104-E7402A7731BD}" type="slidenum">
              <a:rPr lang="fr-FR" sz="1000" smtClean="0">
                <a:solidFill>
                  <a:schemeClr val="accent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‹#›</a:t>
            </a:fld>
            <a:endParaRPr lang="fr-FR" sz="1000" dirty="0">
              <a:solidFill>
                <a:schemeClr val="accent6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3472434" y="627534"/>
            <a:ext cx="4719104" cy="864096"/>
          </a:xfrm>
          <a:prstGeom prst="rect">
            <a:avLst/>
          </a:prstGeom>
        </p:spPr>
        <p:txBody>
          <a:bodyPr/>
          <a:lstStyle>
            <a:lvl1pPr algn="l">
              <a:lnSpc>
                <a:spcPct val="110000"/>
              </a:lnSpc>
              <a:defRPr sz="2800" b="1" spc="150" baseline="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Click to edit Master</a:t>
            </a:r>
            <a:br>
              <a:rPr lang="en-US" dirty="0"/>
            </a:br>
            <a:r>
              <a:rPr lang="en-US" dirty="0"/>
              <a:t>title style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917431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artcile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age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7" y="0"/>
            <a:ext cx="9129486" cy="5143500"/>
          </a:xfrm>
          <a:prstGeom prst="rect">
            <a:avLst/>
          </a:prstGeom>
        </p:spPr>
      </p:pic>
      <p:sp>
        <p:nvSpPr>
          <p:cNvPr id="21" name="ZoneTexte 20"/>
          <p:cNvSpPr txBox="1"/>
          <p:nvPr/>
        </p:nvSpPr>
        <p:spPr>
          <a:xfrm>
            <a:off x="7956376" y="432417"/>
            <a:ext cx="594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4613051D-303E-4467-8104-E7402A7731BD}" type="slidenum">
              <a:rPr lang="fr-FR" sz="1000" smtClean="0">
                <a:solidFill>
                  <a:schemeClr val="accent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‹#›</a:t>
            </a:fld>
            <a:endParaRPr lang="fr-FR" sz="1000" dirty="0">
              <a:solidFill>
                <a:schemeClr val="accent6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5" name="Content Placeholder 8"/>
          <p:cNvSpPr>
            <a:spLocks noGrp="1"/>
          </p:cNvSpPr>
          <p:nvPr>
            <p:ph sz="quarter" idx="11" hasCustomPrompt="1"/>
          </p:nvPr>
        </p:nvSpPr>
        <p:spPr>
          <a:xfrm>
            <a:off x="5004048" y="2276998"/>
            <a:ext cx="3969234" cy="467707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130000"/>
              </a:lnSpc>
              <a:spcBef>
                <a:spcPts val="0"/>
              </a:spcBef>
              <a:buNone/>
              <a:defRPr lang="fr-FR" sz="1000" b="0" i="0" baseline="0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indent="-144000">
              <a:lnSpc>
                <a:spcPct val="125000"/>
              </a:lnSpc>
              <a:spcAft>
                <a:spcPts val="200"/>
              </a:spcAft>
              <a:defRPr sz="1200" b="0" i="0" baseline="0">
                <a:solidFill>
                  <a:schemeClr val="accent1"/>
                </a:solidFill>
              </a:defRPr>
            </a:lvl2pPr>
            <a:lvl3pPr>
              <a:defRPr sz="1200" b="0" i="0" baseline="0">
                <a:solidFill>
                  <a:schemeClr val="accent1"/>
                </a:solidFill>
              </a:defRPr>
            </a:lvl3pPr>
            <a:lvl4pPr>
              <a:defRPr baseline="0">
                <a:solidFill>
                  <a:schemeClr val="accent1"/>
                </a:solidFill>
              </a:defRPr>
            </a:lvl4pPr>
            <a:lvl5pPr>
              <a:defRPr baseline="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Click to edit Master</a:t>
            </a:r>
          </a:p>
          <a:p>
            <a:pPr lvl="0"/>
            <a:r>
              <a:rPr lang="en-US" dirty="0"/>
              <a:t>Lorem ipsum </a:t>
            </a:r>
            <a:r>
              <a:rPr lang="en-US" dirty="0" err="1"/>
              <a:t>texte</a:t>
            </a:r>
            <a:r>
              <a:rPr lang="en-US" dirty="0"/>
              <a:t> </a:t>
            </a:r>
            <a:r>
              <a:rPr lang="en-US" dirty="0" err="1"/>
              <a:t>blabla</a:t>
            </a:r>
            <a:r>
              <a:rPr lang="en-US" dirty="0"/>
              <a:t> </a:t>
            </a:r>
          </a:p>
        </p:txBody>
      </p:sp>
      <p:pic>
        <p:nvPicPr>
          <p:cNvPr id="17" name="Image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771550"/>
            <a:ext cx="56848" cy="288032"/>
          </a:xfrm>
          <a:prstGeom prst="rect">
            <a:avLst/>
          </a:prstGeom>
        </p:spPr>
      </p:pic>
      <p:pic>
        <p:nvPicPr>
          <p:cNvPr id="25" name="Picture 3" descr="\\FS-CH-1.main.oecd.org\Users1\Carlson_P\Desktop\img-thing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7040" y="2160533"/>
            <a:ext cx="700636" cy="700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3" descr="\\FS-CH-1.main.oecd.org\Users1\Carlson_P\Desktop\eco_systemedic_leaf.pn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94" t="7976" r="6619" b="16336"/>
          <a:stretch/>
        </p:blipFill>
        <p:spPr bwMode="auto">
          <a:xfrm>
            <a:off x="4067944" y="3143234"/>
            <a:ext cx="678828" cy="6003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5" descr="\\FS-CH-1.main.oecd.org\Users1\Carlson_P\Desktop\bicycle-template-graphics-design_23-2147491345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8739" y="3919233"/>
            <a:ext cx="877243" cy="877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Content Placeholder 8"/>
          <p:cNvSpPr>
            <a:spLocks noGrp="1"/>
          </p:cNvSpPr>
          <p:nvPr>
            <p:ph sz="quarter" idx="12" hasCustomPrompt="1"/>
          </p:nvPr>
        </p:nvSpPr>
        <p:spPr>
          <a:xfrm>
            <a:off x="5004048" y="3209532"/>
            <a:ext cx="3969234" cy="467707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130000"/>
              </a:lnSpc>
              <a:spcBef>
                <a:spcPts val="0"/>
              </a:spcBef>
              <a:buNone/>
              <a:defRPr lang="fr-FR" sz="1000" b="0" i="0" baseline="0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indent="-144000">
              <a:lnSpc>
                <a:spcPct val="125000"/>
              </a:lnSpc>
              <a:spcAft>
                <a:spcPts val="200"/>
              </a:spcAft>
              <a:defRPr sz="1200" b="0" i="0" baseline="0">
                <a:solidFill>
                  <a:schemeClr val="accent1"/>
                </a:solidFill>
              </a:defRPr>
            </a:lvl2pPr>
            <a:lvl3pPr>
              <a:defRPr sz="1200" b="0" i="0" baseline="0">
                <a:solidFill>
                  <a:schemeClr val="accent1"/>
                </a:solidFill>
              </a:defRPr>
            </a:lvl3pPr>
            <a:lvl4pPr>
              <a:defRPr baseline="0">
                <a:solidFill>
                  <a:schemeClr val="accent1"/>
                </a:solidFill>
              </a:defRPr>
            </a:lvl4pPr>
            <a:lvl5pPr>
              <a:defRPr baseline="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Click to edit Master</a:t>
            </a:r>
          </a:p>
          <a:p>
            <a:pPr lvl="0"/>
            <a:r>
              <a:rPr lang="en-US" dirty="0"/>
              <a:t>Lorem ipsum </a:t>
            </a:r>
            <a:r>
              <a:rPr lang="en-US" dirty="0" err="1"/>
              <a:t>texte</a:t>
            </a:r>
            <a:r>
              <a:rPr lang="en-US" dirty="0"/>
              <a:t> </a:t>
            </a:r>
            <a:r>
              <a:rPr lang="en-US" dirty="0" err="1"/>
              <a:t>blabla</a:t>
            </a:r>
            <a:r>
              <a:rPr lang="en-US" dirty="0"/>
              <a:t> </a:t>
            </a:r>
          </a:p>
        </p:txBody>
      </p:sp>
      <p:sp>
        <p:nvSpPr>
          <p:cNvPr id="29" name="Content Placeholder 8"/>
          <p:cNvSpPr>
            <a:spLocks noGrp="1"/>
          </p:cNvSpPr>
          <p:nvPr>
            <p:ph sz="quarter" idx="13" hasCustomPrompt="1"/>
          </p:nvPr>
        </p:nvSpPr>
        <p:spPr>
          <a:xfrm>
            <a:off x="5004048" y="4124001"/>
            <a:ext cx="3969234" cy="467707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130000"/>
              </a:lnSpc>
              <a:spcBef>
                <a:spcPts val="0"/>
              </a:spcBef>
              <a:buNone/>
              <a:defRPr lang="fr-FR" sz="1000" b="0" i="0" baseline="0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indent="-144000">
              <a:lnSpc>
                <a:spcPct val="125000"/>
              </a:lnSpc>
              <a:spcAft>
                <a:spcPts val="200"/>
              </a:spcAft>
              <a:defRPr sz="1200" b="0" i="0" baseline="0">
                <a:solidFill>
                  <a:schemeClr val="accent1"/>
                </a:solidFill>
              </a:defRPr>
            </a:lvl2pPr>
            <a:lvl3pPr>
              <a:defRPr sz="1200" b="0" i="0" baseline="0">
                <a:solidFill>
                  <a:schemeClr val="accent1"/>
                </a:solidFill>
              </a:defRPr>
            </a:lvl3pPr>
            <a:lvl4pPr>
              <a:defRPr baseline="0">
                <a:solidFill>
                  <a:schemeClr val="accent1"/>
                </a:solidFill>
              </a:defRPr>
            </a:lvl4pPr>
            <a:lvl5pPr>
              <a:defRPr baseline="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Click to edit Master</a:t>
            </a:r>
          </a:p>
          <a:p>
            <a:pPr lvl="0"/>
            <a:r>
              <a:rPr lang="en-US" dirty="0"/>
              <a:t>Lorem ipsum </a:t>
            </a:r>
            <a:r>
              <a:rPr lang="en-US" dirty="0" err="1"/>
              <a:t>texte</a:t>
            </a:r>
            <a:r>
              <a:rPr lang="en-US" dirty="0"/>
              <a:t> </a:t>
            </a:r>
            <a:r>
              <a:rPr lang="en-US" dirty="0" err="1"/>
              <a:t>blabla</a:t>
            </a:r>
            <a:r>
              <a:rPr lang="en-US" dirty="0"/>
              <a:t> </a:t>
            </a:r>
          </a:p>
        </p:txBody>
      </p:sp>
      <p:sp>
        <p:nvSpPr>
          <p:cNvPr id="30" name="Content Placeholder 8"/>
          <p:cNvSpPr>
            <a:spLocks noGrp="1"/>
          </p:cNvSpPr>
          <p:nvPr>
            <p:ph sz="quarter" idx="10" hasCustomPrompt="1"/>
          </p:nvPr>
        </p:nvSpPr>
        <p:spPr>
          <a:xfrm>
            <a:off x="548349" y="2160532"/>
            <a:ext cx="2799517" cy="2431175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130000"/>
              </a:lnSpc>
              <a:spcBef>
                <a:spcPts val="0"/>
              </a:spcBef>
              <a:buNone/>
              <a:defRPr lang="fr-FR" sz="1600" b="0" i="0" baseline="0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indent="-144000">
              <a:lnSpc>
                <a:spcPct val="125000"/>
              </a:lnSpc>
              <a:spcAft>
                <a:spcPts val="200"/>
              </a:spcAft>
              <a:defRPr sz="1200" b="0" i="0" baseline="0">
                <a:solidFill>
                  <a:schemeClr val="accent1"/>
                </a:solidFill>
              </a:defRPr>
            </a:lvl2pPr>
            <a:lvl3pPr>
              <a:defRPr sz="1200" b="0" i="0" baseline="0">
                <a:solidFill>
                  <a:schemeClr val="accent1"/>
                </a:solidFill>
              </a:defRPr>
            </a:lvl3pPr>
            <a:lvl4pPr>
              <a:defRPr baseline="0">
                <a:solidFill>
                  <a:schemeClr val="accent1"/>
                </a:solidFill>
              </a:defRPr>
            </a:lvl4pPr>
            <a:lvl5pPr>
              <a:defRPr baseline="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Click to edit Master</a:t>
            </a:r>
          </a:p>
          <a:p>
            <a:pPr lvl="0"/>
            <a:r>
              <a:rPr lang="en-US" dirty="0"/>
              <a:t>Lorem ipsum </a:t>
            </a:r>
            <a:r>
              <a:rPr lang="en-US" dirty="0" err="1"/>
              <a:t>texte</a:t>
            </a:r>
            <a:r>
              <a:rPr lang="en-US" dirty="0"/>
              <a:t> </a:t>
            </a:r>
            <a:r>
              <a:rPr lang="en-US" dirty="0" err="1"/>
              <a:t>blabla</a:t>
            </a:r>
            <a:endParaRPr lang="en-US" dirty="0"/>
          </a:p>
        </p:txBody>
      </p:sp>
      <p:cxnSp>
        <p:nvCxnSpPr>
          <p:cNvPr id="5" name="Connecteur droit 4"/>
          <p:cNvCxnSpPr/>
          <p:nvPr/>
        </p:nvCxnSpPr>
        <p:spPr>
          <a:xfrm>
            <a:off x="4940834" y="2276998"/>
            <a:ext cx="0" cy="467707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necteur droit 30"/>
          <p:cNvCxnSpPr/>
          <p:nvPr/>
        </p:nvCxnSpPr>
        <p:spPr>
          <a:xfrm>
            <a:off x="4940834" y="3209532"/>
            <a:ext cx="0" cy="467707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necteur droit 31"/>
          <p:cNvCxnSpPr/>
          <p:nvPr/>
        </p:nvCxnSpPr>
        <p:spPr>
          <a:xfrm>
            <a:off x="4940834" y="4124001"/>
            <a:ext cx="0" cy="467707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itle 1"/>
          <p:cNvSpPr>
            <a:spLocks noGrp="1"/>
          </p:cNvSpPr>
          <p:nvPr>
            <p:ph type="title" hasCustomPrompt="1"/>
          </p:nvPr>
        </p:nvSpPr>
        <p:spPr>
          <a:xfrm>
            <a:off x="548346" y="652517"/>
            <a:ext cx="7643192" cy="864096"/>
          </a:xfrm>
          <a:prstGeom prst="rect">
            <a:avLst/>
          </a:prstGeom>
        </p:spPr>
        <p:txBody>
          <a:bodyPr/>
          <a:lstStyle>
            <a:lvl1pPr algn="l">
              <a:lnSpc>
                <a:spcPct val="110000"/>
              </a:lnSpc>
              <a:defRPr sz="2800" b="1" spc="150" baseline="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Click to edit Master</a:t>
            </a:r>
            <a:br>
              <a:rPr lang="en-US" dirty="0"/>
            </a:br>
            <a:r>
              <a:rPr lang="en-US" dirty="0"/>
              <a:t>title style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172526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artcile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7" y="0"/>
            <a:ext cx="9129486" cy="5143500"/>
          </a:xfrm>
          <a:prstGeom prst="rect">
            <a:avLst/>
          </a:prstGeom>
        </p:spPr>
      </p:pic>
      <p:sp>
        <p:nvSpPr>
          <p:cNvPr id="9" name="ZoneTexte 8"/>
          <p:cNvSpPr txBox="1"/>
          <p:nvPr/>
        </p:nvSpPr>
        <p:spPr>
          <a:xfrm>
            <a:off x="7956376" y="432417"/>
            <a:ext cx="594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4613051D-303E-4467-8104-E7402A7731BD}" type="slidenum">
              <a:rPr lang="fr-FR" sz="1000" smtClean="0">
                <a:solidFill>
                  <a:schemeClr val="accent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‹#›</a:t>
            </a:fld>
            <a:endParaRPr lang="fr-FR" sz="1000" dirty="0">
              <a:solidFill>
                <a:schemeClr val="accent6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17" name="Image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771550"/>
            <a:ext cx="56848" cy="288032"/>
          </a:xfrm>
          <a:prstGeom prst="rect">
            <a:avLst/>
          </a:prstGeom>
        </p:spPr>
      </p:pic>
      <p:graphicFrame>
        <p:nvGraphicFramePr>
          <p:cNvPr id="8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7084881"/>
              </p:ext>
            </p:extLst>
          </p:nvPr>
        </p:nvGraphicFramePr>
        <p:xfrm>
          <a:off x="683570" y="1923679"/>
          <a:ext cx="6840761" cy="26493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0254"/>
                <a:gridCol w="2726901"/>
                <a:gridCol w="1833606"/>
              </a:tblGrid>
              <a:tr h="742950">
                <a:tc>
                  <a:txBody>
                    <a:bodyPr/>
                    <a:lstStyle/>
                    <a:p>
                      <a:r>
                        <a:rPr lang="en-GB" sz="1400" b="0" dirty="0" smtClean="0">
                          <a:solidFill>
                            <a:schemeClr val="accent6"/>
                          </a:solidFill>
                          <a:latin typeface="Century Gothic" panose="020B0502020202020204" pitchFamily="34" charset="0"/>
                        </a:rPr>
                        <a:t>Instrument</a:t>
                      </a:r>
                      <a:endParaRPr lang="en-GB" sz="1400" b="0" dirty="0">
                        <a:solidFill>
                          <a:schemeClr val="accent6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400" b="0" dirty="0" smtClean="0">
                          <a:solidFill>
                            <a:schemeClr val="accent6"/>
                          </a:solidFill>
                          <a:latin typeface="Century Gothic" panose="020B0502020202020204" pitchFamily="34" charset="0"/>
                        </a:rPr>
                        <a:t>Total</a:t>
                      </a:r>
                      <a:r>
                        <a:rPr lang="en-GB" sz="1400" b="0" baseline="0" dirty="0" smtClean="0">
                          <a:solidFill>
                            <a:schemeClr val="accent6"/>
                          </a:solidFill>
                          <a:latin typeface="Century Gothic" panose="020B0502020202020204" pitchFamily="34" charset="0"/>
                        </a:rPr>
                        <a:t> cost for 77 </a:t>
                      </a:r>
                      <a:r>
                        <a:rPr lang="en-GB" sz="1400" b="0" baseline="0" dirty="0" err="1" smtClean="0">
                          <a:solidFill>
                            <a:schemeClr val="accent6"/>
                          </a:solidFill>
                          <a:latin typeface="Century Gothic" panose="020B0502020202020204" pitchFamily="34" charset="0"/>
                        </a:rPr>
                        <a:t>IDA+Blend</a:t>
                      </a:r>
                      <a:r>
                        <a:rPr lang="en-GB" sz="1400" b="0" baseline="0" dirty="0" smtClean="0">
                          <a:solidFill>
                            <a:schemeClr val="accent6"/>
                          </a:solidFill>
                          <a:latin typeface="Century Gothic" panose="020B0502020202020204" pitchFamily="34" charset="0"/>
                        </a:rPr>
                        <a:t> countries (2015-30)</a:t>
                      </a:r>
                      <a:endParaRPr lang="en-GB" sz="1400" b="0" dirty="0">
                        <a:solidFill>
                          <a:schemeClr val="accent6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400" b="0" dirty="0" smtClean="0">
                          <a:solidFill>
                            <a:schemeClr val="accent6"/>
                          </a:solidFill>
                          <a:latin typeface="Century Gothic" panose="020B0502020202020204" pitchFamily="34" charset="0"/>
                        </a:rPr>
                        <a:t>Source</a:t>
                      </a:r>
                      <a:endParaRPr lang="en-GB" sz="1400" b="0" dirty="0">
                        <a:solidFill>
                          <a:schemeClr val="accent6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88620">
                <a:tc>
                  <a:txBody>
                    <a:bodyPr/>
                    <a:lstStyle/>
                    <a:p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National Survey Programs</a:t>
                      </a:r>
                      <a:endParaRPr lang="en-GB" sz="1000" b="0" dirty="0">
                        <a:solidFill>
                          <a:schemeClr val="accent2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2.6 billion</a:t>
                      </a:r>
                      <a:endParaRPr lang="en-GB" sz="1000" b="0" dirty="0">
                        <a:solidFill>
                          <a:schemeClr val="accent2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PARIS21</a:t>
                      </a:r>
                      <a:endParaRPr lang="en-GB" sz="1000" b="0" dirty="0">
                        <a:solidFill>
                          <a:schemeClr val="accent2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</a:tr>
              <a:tr h="250463">
                <a:tc>
                  <a:txBody>
                    <a:bodyPr/>
                    <a:lstStyle/>
                    <a:p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Census</a:t>
                      </a:r>
                      <a:endParaRPr lang="en-GB" sz="1000" b="0" dirty="0">
                        <a:solidFill>
                          <a:schemeClr val="accent2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4.8</a:t>
                      </a:r>
                      <a:r>
                        <a:rPr lang="en-GB" sz="1000" baseline="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billion</a:t>
                      </a:r>
                      <a:endParaRPr lang="en-GB" sz="1000" b="0" dirty="0">
                        <a:solidFill>
                          <a:schemeClr val="accent2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Morten </a:t>
                      </a:r>
                      <a:r>
                        <a:rPr lang="en-GB" sz="1000" dirty="0" err="1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Jerven</a:t>
                      </a:r>
                      <a:endParaRPr lang="en-GB" sz="1000" b="0" dirty="0">
                        <a:solidFill>
                          <a:schemeClr val="accent2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</a:tr>
              <a:tr h="557278">
                <a:tc>
                  <a:txBody>
                    <a:bodyPr/>
                    <a:lstStyle/>
                    <a:p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Admin data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CRVS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EMIS</a:t>
                      </a:r>
                      <a:endParaRPr lang="en-GB" sz="1000" b="0" dirty="0">
                        <a:solidFill>
                          <a:schemeClr val="accent2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3.3 billion</a:t>
                      </a:r>
                    </a:p>
                    <a:p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1.4 billion</a:t>
                      </a:r>
                      <a:endParaRPr lang="en-GB" sz="1000" b="0" dirty="0">
                        <a:solidFill>
                          <a:schemeClr val="accent2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World Bank/WHO</a:t>
                      </a:r>
                    </a:p>
                    <a:p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GPE</a:t>
                      </a:r>
                      <a:endParaRPr lang="en-GB" sz="1000" b="0" dirty="0">
                        <a:solidFill>
                          <a:schemeClr val="accent2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</a:tr>
              <a:tr h="250463">
                <a:tc>
                  <a:txBody>
                    <a:bodyPr/>
                    <a:lstStyle/>
                    <a:p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Economic statistics </a:t>
                      </a:r>
                      <a:endParaRPr lang="en-GB" sz="1000" b="0" dirty="0" smtClean="0">
                        <a:solidFill>
                          <a:schemeClr val="accent2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359 million</a:t>
                      </a:r>
                      <a:endParaRPr lang="en-GB" sz="1000" b="0" dirty="0">
                        <a:solidFill>
                          <a:schemeClr val="accent2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UNIDO</a:t>
                      </a:r>
                      <a:endParaRPr lang="en-GB" sz="1000" b="0" dirty="0">
                        <a:solidFill>
                          <a:schemeClr val="accent2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</a:tr>
              <a:tr h="250463">
                <a:tc>
                  <a:txBody>
                    <a:bodyPr/>
                    <a:lstStyle/>
                    <a:p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Geospatial</a:t>
                      </a:r>
                      <a:endParaRPr lang="en-GB" sz="1000" b="0" dirty="0">
                        <a:solidFill>
                          <a:schemeClr val="accent2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1.7 billion</a:t>
                      </a:r>
                      <a:endParaRPr lang="en-GB" sz="1000" b="0" dirty="0">
                        <a:solidFill>
                          <a:schemeClr val="accent2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CIESIN</a:t>
                      </a:r>
                      <a:endParaRPr lang="en-GB" sz="1000" b="0" dirty="0" smtClean="0">
                        <a:solidFill>
                          <a:schemeClr val="accent2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endParaRPr lang="en-GB" sz="1000" b="1" dirty="0" smtClean="0">
                        <a:solidFill>
                          <a:schemeClr val="bg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r>
                        <a:rPr lang="en-GB" sz="1000" b="1" dirty="0" smtClean="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Total Costs</a:t>
                      </a:r>
                    </a:p>
                    <a:p>
                      <a:endParaRPr lang="en-GB" sz="1000" b="1" dirty="0">
                        <a:solidFill>
                          <a:schemeClr val="bg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b="1" dirty="0" smtClean="0">
                        <a:solidFill>
                          <a:schemeClr val="bg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r>
                        <a:rPr lang="en-GB" sz="1000" b="1" dirty="0" smtClean="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14.2 billion</a:t>
                      </a:r>
                      <a:endParaRPr lang="en-GB" sz="1000" b="1" dirty="0">
                        <a:solidFill>
                          <a:schemeClr val="bg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800" dirty="0"/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</a:tr>
            </a:tbl>
          </a:graphicData>
        </a:graphic>
      </p:graphicFrame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548346" y="652517"/>
            <a:ext cx="7643192" cy="864096"/>
          </a:xfrm>
          <a:prstGeom prst="rect">
            <a:avLst/>
          </a:prstGeom>
        </p:spPr>
        <p:txBody>
          <a:bodyPr/>
          <a:lstStyle>
            <a:lvl1pPr algn="l">
              <a:lnSpc>
                <a:spcPct val="110000"/>
              </a:lnSpc>
              <a:defRPr sz="2800" b="1" spc="150" baseline="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Click to edit Master</a:t>
            </a:r>
            <a:br>
              <a:rPr lang="en-US" dirty="0"/>
            </a:br>
            <a:r>
              <a:rPr lang="en-US" dirty="0"/>
              <a:t>title style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050888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_artcile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7" y="0"/>
            <a:ext cx="9129486" cy="5143500"/>
          </a:xfrm>
          <a:prstGeom prst="rect">
            <a:avLst/>
          </a:prstGeom>
        </p:spPr>
      </p:pic>
      <p:sp>
        <p:nvSpPr>
          <p:cNvPr id="12" name="ZoneTexte 11"/>
          <p:cNvSpPr txBox="1"/>
          <p:nvPr/>
        </p:nvSpPr>
        <p:spPr>
          <a:xfrm>
            <a:off x="7956376" y="432417"/>
            <a:ext cx="594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4613051D-303E-4467-8104-E7402A7731BD}" type="slidenum">
              <a:rPr lang="fr-FR" sz="1000" smtClean="0">
                <a:solidFill>
                  <a:schemeClr val="accent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‹#›</a:t>
            </a:fld>
            <a:endParaRPr lang="fr-FR" sz="1000" dirty="0">
              <a:solidFill>
                <a:schemeClr val="accent6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20" name="Image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9625" y="771550"/>
            <a:ext cx="56848" cy="288032"/>
          </a:xfrm>
          <a:prstGeom prst="rect">
            <a:avLst/>
          </a:prstGeom>
        </p:spPr>
      </p:pic>
      <p:pic>
        <p:nvPicPr>
          <p:cNvPr id="9" name="Content Placeholder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960" y="1838338"/>
            <a:ext cx="3494208" cy="3020168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251520" y="555526"/>
            <a:ext cx="2880320" cy="45879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Content Placeholder 8"/>
          <p:cNvSpPr>
            <a:spLocks noGrp="1"/>
          </p:cNvSpPr>
          <p:nvPr>
            <p:ph sz="quarter" idx="13" hasCustomPrompt="1"/>
          </p:nvPr>
        </p:nvSpPr>
        <p:spPr>
          <a:xfrm>
            <a:off x="539552" y="1835958"/>
            <a:ext cx="2304256" cy="3095626"/>
          </a:xfrm>
          <a:prstGeom prst="rect">
            <a:avLst/>
          </a:prstGeom>
        </p:spPr>
        <p:txBody>
          <a:bodyPr anchor="t"/>
          <a:lstStyle>
            <a:lvl1pPr marL="171450" indent="-171450">
              <a:lnSpc>
                <a:spcPct val="130000"/>
              </a:lnSpc>
              <a:spcBef>
                <a:spcPts val="0"/>
              </a:spcBef>
              <a:buClr>
                <a:schemeClr val="accent6"/>
              </a:buClr>
              <a:buFont typeface="Arial" panose="020B0604020202020204" pitchFamily="34" charset="0"/>
              <a:buChar char="•"/>
              <a:defRPr lang="fr-FR" sz="1400" b="1" i="0" baseline="0" smtClean="0">
                <a:solidFill>
                  <a:schemeClr val="accent6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indent="-144000">
              <a:lnSpc>
                <a:spcPct val="125000"/>
              </a:lnSpc>
              <a:spcAft>
                <a:spcPts val="200"/>
              </a:spcAft>
              <a:defRPr sz="1200" b="0" i="0" baseline="0">
                <a:solidFill>
                  <a:schemeClr val="accent1"/>
                </a:solidFill>
              </a:defRPr>
            </a:lvl2pPr>
            <a:lvl3pPr>
              <a:defRPr sz="1200" b="0" i="0" baseline="0">
                <a:solidFill>
                  <a:schemeClr val="accent1"/>
                </a:solidFill>
              </a:defRPr>
            </a:lvl3pPr>
            <a:lvl4pPr>
              <a:defRPr baseline="0">
                <a:solidFill>
                  <a:schemeClr val="accent1"/>
                </a:solidFill>
              </a:defRPr>
            </a:lvl4pPr>
            <a:lvl5pPr>
              <a:defRPr baseline="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Click to edit </a:t>
            </a:r>
            <a:r>
              <a:rPr lang="en-US" dirty="0" smtClean="0"/>
              <a:t>Master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Lorem </a:t>
            </a:r>
            <a:r>
              <a:rPr lang="en-US" dirty="0" smtClean="0"/>
              <a:t>ipsum</a:t>
            </a:r>
          </a:p>
          <a:p>
            <a:pPr lvl="0"/>
            <a:endParaRPr lang="en-US" dirty="0" smtClean="0"/>
          </a:p>
          <a:p>
            <a:pPr lvl="0"/>
            <a:r>
              <a:rPr lang="en-US" dirty="0" smtClean="0"/>
              <a:t>Lorem ipsum </a:t>
            </a:r>
            <a:endParaRPr lang="en-US" dirty="0"/>
          </a:p>
        </p:txBody>
      </p:sp>
      <p:sp>
        <p:nvSpPr>
          <p:cNvPr id="14" name="Title 1"/>
          <p:cNvSpPr>
            <a:spLocks noGrp="1"/>
          </p:cNvSpPr>
          <p:nvPr>
            <p:ph type="title" hasCustomPrompt="1"/>
          </p:nvPr>
        </p:nvSpPr>
        <p:spPr>
          <a:xfrm>
            <a:off x="3472434" y="627534"/>
            <a:ext cx="4719104" cy="864096"/>
          </a:xfrm>
          <a:prstGeom prst="rect">
            <a:avLst/>
          </a:prstGeom>
        </p:spPr>
        <p:txBody>
          <a:bodyPr/>
          <a:lstStyle>
            <a:lvl1pPr algn="l">
              <a:lnSpc>
                <a:spcPct val="110000"/>
              </a:lnSpc>
              <a:defRPr sz="2800" b="1" spc="150" baseline="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Click to edit Master</a:t>
            </a:r>
            <a:br>
              <a:rPr lang="en-US" dirty="0"/>
            </a:br>
            <a:r>
              <a:rPr lang="en-US" dirty="0"/>
              <a:t>title style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068535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7264"/>
            <a:ext cx="2057400" cy="273844"/>
          </a:xfrm>
          <a:prstGeom prst="rect">
            <a:avLst/>
          </a:prstGeom>
        </p:spPr>
        <p:txBody>
          <a:bodyPr/>
          <a:lstStyle/>
          <a:p>
            <a:fld id="{6A609818-2B8B-4159-9EB4-54888B1E8318}" type="datetimeFigureOut">
              <a:rPr lang="zh-CN" altLang="en-US" smtClean="0"/>
              <a:t>2018/10/2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67264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4767264"/>
            <a:ext cx="2057400" cy="273844"/>
          </a:xfrm>
          <a:prstGeom prst="rect">
            <a:avLst/>
          </a:prstGeom>
        </p:spPr>
        <p:txBody>
          <a:bodyPr/>
          <a:lstStyle/>
          <a:p>
            <a:fld id="{E773273E-8A8F-4CBB-86EA-66E5D01EFDE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6154831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34882" cy="51435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467544" y="470195"/>
            <a:ext cx="6480721" cy="1728192"/>
          </a:xfrm>
          <a:prstGeom prst="rect">
            <a:avLst/>
          </a:prstGeom>
        </p:spPr>
        <p:txBody>
          <a:bodyPr anchor="ctr"/>
          <a:lstStyle>
            <a:lvl1pPr algn="l">
              <a:lnSpc>
                <a:spcPct val="100000"/>
              </a:lnSpc>
              <a:defRPr sz="4000" b="1" cap="all" spc="150" baseline="0">
                <a:solidFill>
                  <a:schemeClr val="accent6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fr-FR" dirty="0"/>
          </a:p>
        </p:txBody>
      </p:sp>
      <p:sp>
        <p:nvSpPr>
          <p:cNvPr id="8" name="Rectangle 7"/>
          <p:cNvSpPr/>
          <p:nvPr/>
        </p:nvSpPr>
        <p:spPr>
          <a:xfrm>
            <a:off x="251522" y="2668583"/>
            <a:ext cx="6349969" cy="6232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r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sz="1200" dirty="0" err="1" smtClean="0">
                <a:solidFill>
                  <a:schemeClr val="accent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Prénom</a:t>
            </a:r>
            <a:r>
              <a:rPr lang="en-US" sz="1200" baseline="0" dirty="0" smtClean="0">
                <a:solidFill>
                  <a:schemeClr val="accent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Nom de </a:t>
            </a:r>
            <a:r>
              <a:rPr lang="en-US" sz="1200" baseline="0" dirty="0" err="1" smtClean="0">
                <a:solidFill>
                  <a:schemeClr val="accent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l’intervenant</a:t>
            </a:r>
            <a:endParaRPr lang="en-US" sz="1200" baseline="0" dirty="0" smtClean="0">
              <a:solidFill>
                <a:schemeClr val="accent6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0" indent="0" algn="r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sz="1100" baseline="0" dirty="0" smtClean="0">
                <a:solidFill>
                  <a:schemeClr val="accent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Poste de </a:t>
            </a:r>
            <a:r>
              <a:rPr lang="en-US" sz="1100" baseline="0" dirty="0" err="1" smtClean="0">
                <a:solidFill>
                  <a:schemeClr val="accent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l’intervenant</a:t>
            </a:r>
            <a:r>
              <a:rPr lang="en-US" sz="1100" dirty="0" smtClean="0">
                <a:solidFill>
                  <a:schemeClr val="accent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656494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_i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7" y="0"/>
            <a:ext cx="9129486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03848" y="1995686"/>
            <a:ext cx="5544616" cy="1458162"/>
          </a:xfrm>
          <a:prstGeom prst="rect">
            <a:avLst/>
          </a:prstGeom>
        </p:spPr>
        <p:txBody>
          <a:bodyPr/>
          <a:lstStyle>
            <a:lvl1pPr algn="ctr">
              <a:defRPr sz="3600" b="1" cap="all" spc="150" baseline="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03848" y="4443959"/>
            <a:ext cx="5544616" cy="36004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b="0" i="1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fr-FR" dirty="0"/>
          </a:p>
        </p:txBody>
      </p:sp>
      <p:sp>
        <p:nvSpPr>
          <p:cNvPr id="17" name="Text Placeholder 15"/>
          <p:cNvSpPr>
            <a:spLocks noGrp="1"/>
          </p:cNvSpPr>
          <p:nvPr>
            <p:ph type="body" sz="quarter" idx="10" hasCustomPrompt="1"/>
          </p:nvPr>
        </p:nvSpPr>
        <p:spPr>
          <a:xfrm>
            <a:off x="1403648" y="1523612"/>
            <a:ext cx="1296144" cy="64807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00" b="0" i="0">
                <a:solidFill>
                  <a:schemeClr val="accent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fr-FR" dirty="0" smtClean="0"/>
              <a:t>1</a:t>
            </a:r>
            <a:endParaRPr lang="fr-FR" dirty="0"/>
          </a:p>
        </p:txBody>
      </p:sp>
      <p:cxnSp>
        <p:nvCxnSpPr>
          <p:cNvPr id="23" name="Straight Connector 22"/>
          <p:cNvCxnSpPr/>
          <p:nvPr/>
        </p:nvCxnSpPr>
        <p:spPr>
          <a:xfrm>
            <a:off x="4724969" y="4371950"/>
            <a:ext cx="2502374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417577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artcile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7" y="0"/>
            <a:ext cx="9129486" cy="5143500"/>
          </a:xfrm>
          <a:prstGeom prst="rect">
            <a:avLst/>
          </a:prstGeom>
        </p:spPr>
      </p:pic>
      <p:sp>
        <p:nvSpPr>
          <p:cNvPr id="9" name="Content Placeholder 8"/>
          <p:cNvSpPr>
            <a:spLocks noGrp="1"/>
          </p:cNvSpPr>
          <p:nvPr>
            <p:ph sz="quarter" idx="10" hasCustomPrompt="1"/>
          </p:nvPr>
        </p:nvSpPr>
        <p:spPr>
          <a:xfrm>
            <a:off x="548346" y="1995686"/>
            <a:ext cx="7560840" cy="720081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130000"/>
              </a:lnSpc>
              <a:spcBef>
                <a:spcPts val="0"/>
              </a:spcBef>
              <a:buNone/>
              <a:defRPr lang="fr-FR" sz="1600" b="0" i="0" baseline="0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indent="-144000">
              <a:lnSpc>
                <a:spcPct val="125000"/>
              </a:lnSpc>
              <a:spcAft>
                <a:spcPts val="200"/>
              </a:spcAft>
              <a:defRPr sz="1200" b="0" i="0" baseline="0">
                <a:solidFill>
                  <a:schemeClr val="accent1"/>
                </a:solidFill>
              </a:defRPr>
            </a:lvl2pPr>
            <a:lvl3pPr>
              <a:defRPr sz="1200" b="0" i="0" baseline="0">
                <a:solidFill>
                  <a:schemeClr val="accent1"/>
                </a:solidFill>
              </a:defRPr>
            </a:lvl3pPr>
            <a:lvl4pPr>
              <a:defRPr baseline="0">
                <a:solidFill>
                  <a:schemeClr val="accent1"/>
                </a:solidFill>
              </a:defRPr>
            </a:lvl4pPr>
            <a:lvl5pPr>
              <a:defRPr baseline="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Click to edit Master</a:t>
            </a:r>
          </a:p>
          <a:p>
            <a:pPr lvl="0"/>
            <a:r>
              <a:rPr lang="en-US" dirty="0"/>
              <a:t>Lorem ipsum </a:t>
            </a:r>
            <a:r>
              <a:rPr lang="en-US" dirty="0" err="1"/>
              <a:t>texte</a:t>
            </a:r>
            <a:r>
              <a:rPr lang="en-US" dirty="0"/>
              <a:t> </a:t>
            </a:r>
            <a:r>
              <a:rPr lang="en-US" dirty="0" err="1"/>
              <a:t>blabla</a:t>
            </a:r>
            <a:endParaRPr lang="en-US" dirty="0"/>
          </a:p>
        </p:txBody>
      </p:sp>
      <p:sp>
        <p:nvSpPr>
          <p:cNvPr id="12" name="Title 1"/>
          <p:cNvSpPr>
            <a:spLocks noGrp="1"/>
          </p:cNvSpPr>
          <p:nvPr>
            <p:ph type="title" hasCustomPrompt="1"/>
          </p:nvPr>
        </p:nvSpPr>
        <p:spPr>
          <a:xfrm>
            <a:off x="548346" y="652517"/>
            <a:ext cx="7643192" cy="864096"/>
          </a:xfrm>
          <a:prstGeom prst="rect">
            <a:avLst/>
          </a:prstGeom>
        </p:spPr>
        <p:txBody>
          <a:bodyPr/>
          <a:lstStyle>
            <a:lvl1pPr algn="l">
              <a:lnSpc>
                <a:spcPct val="110000"/>
              </a:lnSpc>
              <a:defRPr sz="2800" b="1" spc="150" baseline="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Click to edit Master</a:t>
            </a:r>
            <a:br>
              <a:rPr lang="en-US" dirty="0"/>
            </a:br>
            <a:r>
              <a:rPr lang="en-US" dirty="0"/>
              <a:t>title style</a:t>
            </a:r>
            <a:endParaRPr lang="fr-FR" dirty="0"/>
          </a:p>
        </p:txBody>
      </p:sp>
      <p:sp>
        <p:nvSpPr>
          <p:cNvPr id="5" name="ZoneTexte 4"/>
          <p:cNvSpPr txBox="1"/>
          <p:nvPr/>
        </p:nvSpPr>
        <p:spPr>
          <a:xfrm>
            <a:off x="7956376" y="432417"/>
            <a:ext cx="594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4613051D-303E-4467-8104-E7402A7731BD}" type="slidenum">
              <a:rPr lang="fr-FR" sz="1000" smtClean="0">
                <a:solidFill>
                  <a:schemeClr val="accent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‹#›</a:t>
            </a:fld>
            <a:endParaRPr lang="fr-FR" sz="1000" dirty="0">
              <a:solidFill>
                <a:schemeClr val="accent6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0" name="Content Placeholder 8"/>
          <p:cNvSpPr>
            <a:spLocks noGrp="1"/>
          </p:cNvSpPr>
          <p:nvPr>
            <p:ph sz="quarter" idx="11" hasCustomPrompt="1"/>
          </p:nvPr>
        </p:nvSpPr>
        <p:spPr>
          <a:xfrm>
            <a:off x="548346" y="2967692"/>
            <a:ext cx="7560840" cy="1401900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130000"/>
              </a:lnSpc>
              <a:spcBef>
                <a:spcPts val="0"/>
              </a:spcBef>
              <a:buNone/>
              <a:defRPr lang="fr-FR" sz="1200" b="0" i="0" baseline="0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indent="-144000">
              <a:lnSpc>
                <a:spcPct val="125000"/>
              </a:lnSpc>
              <a:spcAft>
                <a:spcPts val="200"/>
              </a:spcAft>
              <a:defRPr sz="1200" b="0" i="0" baseline="0">
                <a:solidFill>
                  <a:schemeClr val="accent1"/>
                </a:solidFill>
              </a:defRPr>
            </a:lvl2pPr>
            <a:lvl3pPr>
              <a:defRPr sz="1200" b="0" i="0" baseline="0">
                <a:solidFill>
                  <a:schemeClr val="accent1"/>
                </a:solidFill>
              </a:defRPr>
            </a:lvl3pPr>
            <a:lvl4pPr>
              <a:defRPr baseline="0">
                <a:solidFill>
                  <a:schemeClr val="accent1"/>
                </a:solidFill>
              </a:defRPr>
            </a:lvl4pPr>
            <a:lvl5pPr>
              <a:defRPr baseline="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Click to edit Master</a:t>
            </a:r>
          </a:p>
          <a:p>
            <a:pPr lvl="0"/>
            <a:r>
              <a:rPr lang="en-US" dirty="0"/>
              <a:t>Lorem ipsum </a:t>
            </a:r>
            <a:r>
              <a:rPr lang="en-US" dirty="0" err="1"/>
              <a:t>texte</a:t>
            </a:r>
            <a:r>
              <a:rPr lang="en-US" dirty="0"/>
              <a:t> </a:t>
            </a:r>
            <a:r>
              <a:rPr lang="en-US" dirty="0" err="1"/>
              <a:t>blabla</a:t>
            </a:r>
            <a:r>
              <a:rPr lang="en-US" dirty="0"/>
              <a:t> </a:t>
            </a: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771550"/>
            <a:ext cx="56848" cy="288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53306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artcile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7" y="0"/>
            <a:ext cx="9129486" cy="5143500"/>
          </a:xfrm>
          <a:prstGeom prst="rect">
            <a:avLst/>
          </a:prstGeom>
        </p:spPr>
      </p:pic>
      <p:sp>
        <p:nvSpPr>
          <p:cNvPr id="10" name="ZoneTexte 9"/>
          <p:cNvSpPr txBox="1"/>
          <p:nvPr/>
        </p:nvSpPr>
        <p:spPr>
          <a:xfrm>
            <a:off x="7956376" y="432417"/>
            <a:ext cx="594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4613051D-303E-4467-8104-E7402A7731BD}" type="slidenum">
              <a:rPr lang="fr-FR" sz="1000" smtClean="0">
                <a:solidFill>
                  <a:schemeClr val="accent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‹#›</a:t>
            </a:fld>
            <a:endParaRPr lang="fr-FR" sz="1000" dirty="0">
              <a:solidFill>
                <a:schemeClr val="accent6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5" name="Content Placeholder 8"/>
          <p:cNvSpPr>
            <a:spLocks noGrp="1"/>
          </p:cNvSpPr>
          <p:nvPr>
            <p:ph sz="quarter" idx="11" hasCustomPrompt="1"/>
          </p:nvPr>
        </p:nvSpPr>
        <p:spPr>
          <a:xfrm>
            <a:off x="548346" y="2067694"/>
            <a:ext cx="7560840" cy="648072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130000"/>
              </a:lnSpc>
              <a:spcBef>
                <a:spcPts val="0"/>
              </a:spcBef>
              <a:buNone/>
              <a:defRPr lang="fr-FR" sz="1200" b="0" i="0" baseline="0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indent="-144000">
              <a:lnSpc>
                <a:spcPct val="125000"/>
              </a:lnSpc>
              <a:spcAft>
                <a:spcPts val="200"/>
              </a:spcAft>
              <a:defRPr sz="1200" b="0" i="0" baseline="0">
                <a:solidFill>
                  <a:schemeClr val="accent1"/>
                </a:solidFill>
              </a:defRPr>
            </a:lvl2pPr>
            <a:lvl3pPr>
              <a:defRPr sz="1200" b="0" i="0" baseline="0">
                <a:solidFill>
                  <a:schemeClr val="accent1"/>
                </a:solidFill>
              </a:defRPr>
            </a:lvl3pPr>
            <a:lvl4pPr>
              <a:defRPr baseline="0">
                <a:solidFill>
                  <a:schemeClr val="accent1"/>
                </a:solidFill>
              </a:defRPr>
            </a:lvl4pPr>
            <a:lvl5pPr>
              <a:defRPr baseline="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Click to edit Master</a:t>
            </a:r>
          </a:p>
          <a:p>
            <a:pPr lvl="0"/>
            <a:r>
              <a:rPr lang="en-US" dirty="0"/>
              <a:t>Lorem ipsum </a:t>
            </a:r>
            <a:r>
              <a:rPr lang="en-US" dirty="0" err="1"/>
              <a:t>texte</a:t>
            </a:r>
            <a:r>
              <a:rPr lang="en-US" dirty="0"/>
              <a:t> </a:t>
            </a:r>
            <a:r>
              <a:rPr lang="en-US" dirty="0" err="1"/>
              <a:t>blabla</a:t>
            </a:r>
            <a:r>
              <a:rPr lang="en-US" dirty="0"/>
              <a:t> </a:t>
            </a:r>
          </a:p>
        </p:txBody>
      </p:sp>
      <p:pic>
        <p:nvPicPr>
          <p:cNvPr id="17" name="Image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771550"/>
            <a:ext cx="56848" cy="288032"/>
          </a:xfrm>
          <a:prstGeom prst="rect">
            <a:avLst/>
          </a:prstGeom>
        </p:spPr>
      </p:pic>
      <p:sp>
        <p:nvSpPr>
          <p:cNvPr id="18" name="Content Placeholder 8"/>
          <p:cNvSpPr>
            <a:spLocks noGrp="1"/>
          </p:cNvSpPr>
          <p:nvPr>
            <p:ph sz="quarter" idx="12" hasCustomPrompt="1"/>
          </p:nvPr>
        </p:nvSpPr>
        <p:spPr>
          <a:xfrm>
            <a:off x="1187624" y="3166290"/>
            <a:ext cx="6921562" cy="1133652"/>
          </a:xfrm>
          <a:prstGeom prst="rect">
            <a:avLst/>
          </a:prstGeom>
        </p:spPr>
        <p:txBody>
          <a:bodyPr anchor="t"/>
          <a:lstStyle>
            <a:lvl1pPr marL="171450" indent="-171450">
              <a:lnSpc>
                <a:spcPct val="130000"/>
              </a:lnSpc>
              <a:spcBef>
                <a:spcPts val="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lang="fr-FR" sz="1000" b="0" i="0" baseline="0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indent="-144000">
              <a:lnSpc>
                <a:spcPct val="125000"/>
              </a:lnSpc>
              <a:spcAft>
                <a:spcPts val="200"/>
              </a:spcAft>
              <a:defRPr sz="1200" b="0" i="0" baseline="0">
                <a:solidFill>
                  <a:schemeClr val="accent1"/>
                </a:solidFill>
              </a:defRPr>
            </a:lvl2pPr>
            <a:lvl3pPr>
              <a:defRPr sz="1200" b="0" i="0" baseline="0">
                <a:solidFill>
                  <a:schemeClr val="accent1"/>
                </a:solidFill>
              </a:defRPr>
            </a:lvl3pPr>
            <a:lvl4pPr>
              <a:defRPr baseline="0">
                <a:solidFill>
                  <a:schemeClr val="accent1"/>
                </a:solidFill>
              </a:defRPr>
            </a:lvl4pPr>
            <a:lvl5pPr>
              <a:defRPr baseline="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Click to edit Master</a:t>
            </a:r>
          </a:p>
          <a:p>
            <a:pPr lvl="0"/>
            <a:r>
              <a:rPr lang="en-US" dirty="0"/>
              <a:t>Lorem </a:t>
            </a:r>
            <a:r>
              <a:rPr lang="en-US" dirty="0" smtClean="0"/>
              <a:t>ipsum</a:t>
            </a:r>
          </a:p>
          <a:p>
            <a:pPr lvl="0"/>
            <a:r>
              <a:rPr lang="en-US" dirty="0" smtClean="0"/>
              <a:t>Lorem ipsum </a:t>
            </a:r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548346" y="652517"/>
            <a:ext cx="7643192" cy="864096"/>
          </a:xfrm>
          <a:prstGeom prst="rect">
            <a:avLst/>
          </a:prstGeom>
        </p:spPr>
        <p:txBody>
          <a:bodyPr/>
          <a:lstStyle>
            <a:lvl1pPr algn="l">
              <a:lnSpc>
                <a:spcPct val="110000"/>
              </a:lnSpc>
              <a:defRPr sz="2800" b="1" spc="150" baseline="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Click to edit Master</a:t>
            </a:r>
            <a:br>
              <a:rPr lang="en-US" dirty="0"/>
            </a:br>
            <a:r>
              <a:rPr lang="en-US" dirty="0"/>
              <a:t>title style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295255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_artcile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1"/>
          </p:nvPr>
        </p:nvSpPr>
        <p:spPr>
          <a:xfrm>
            <a:off x="0" y="1"/>
            <a:ext cx="9144000" cy="437195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icon to add picture</a:t>
            </a:r>
            <a:endParaRPr lang="fr-FR"/>
          </a:p>
        </p:txBody>
      </p:sp>
      <p:sp>
        <p:nvSpPr>
          <p:cNvPr id="9" name="Content Placeholder 16"/>
          <p:cNvSpPr>
            <a:spLocks noGrp="1"/>
          </p:cNvSpPr>
          <p:nvPr>
            <p:ph sz="quarter" idx="12" hasCustomPrompt="1"/>
          </p:nvPr>
        </p:nvSpPr>
        <p:spPr>
          <a:xfrm>
            <a:off x="4283968" y="4659983"/>
            <a:ext cx="4536504" cy="323515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900" b="0" i="1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buNone/>
              <a:defRPr/>
            </a:lvl2pPr>
          </a:lstStyle>
          <a:p>
            <a:pPr lvl="0"/>
            <a:r>
              <a:rPr lang="en-US" dirty="0" smtClean="0"/>
              <a:t>Photo’s legend</a:t>
            </a:r>
            <a:endParaRPr lang="en-US" dirty="0"/>
          </a:p>
        </p:txBody>
      </p:sp>
      <p:pic>
        <p:nvPicPr>
          <p:cNvPr id="12" name="Image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2482" y="4648346"/>
            <a:ext cx="45719" cy="231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98188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artcile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9" y="0"/>
            <a:ext cx="9134882" cy="5143500"/>
          </a:xfrm>
          <a:prstGeom prst="rect">
            <a:avLst/>
          </a:prstGeom>
        </p:spPr>
      </p:pic>
      <p:sp>
        <p:nvSpPr>
          <p:cNvPr id="19" name="Title 1"/>
          <p:cNvSpPr>
            <a:spLocks noGrp="1"/>
          </p:cNvSpPr>
          <p:nvPr>
            <p:ph type="ctrTitle" hasCustomPrompt="1"/>
          </p:nvPr>
        </p:nvSpPr>
        <p:spPr>
          <a:xfrm>
            <a:off x="755576" y="1419622"/>
            <a:ext cx="7632848" cy="2376264"/>
          </a:xfrm>
          <a:prstGeom prst="rect">
            <a:avLst/>
          </a:prstGeom>
        </p:spPr>
        <p:txBody>
          <a:bodyPr anchor="ctr"/>
          <a:lstStyle>
            <a:lvl1pPr algn="ctr">
              <a:defRPr sz="2800" b="1" cap="all" spc="150" baseline="0">
                <a:solidFill>
                  <a:schemeClr val="accent6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“ Click to edit Master title style ”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026417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4_artcile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7" y="0"/>
            <a:ext cx="9129486" cy="5143500"/>
          </a:xfrm>
          <a:prstGeom prst="rect">
            <a:avLst/>
          </a:prstGeom>
        </p:spPr>
      </p:pic>
      <p:sp>
        <p:nvSpPr>
          <p:cNvPr id="18" name="Content Placeholder 8"/>
          <p:cNvSpPr>
            <a:spLocks noGrp="1"/>
          </p:cNvSpPr>
          <p:nvPr>
            <p:ph sz="quarter" idx="11" hasCustomPrompt="1"/>
          </p:nvPr>
        </p:nvSpPr>
        <p:spPr>
          <a:xfrm>
            <a:off x="3472436" y="2067694"/>
            <a:ext cx="4636751" cy="1080120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130000"/>
              </a:lnSpc>
              <a:spcBef>
                <a:spcPts val="0"/>
              </a:spcBef>
              <a:buNone/>
              <a:defRPr lang="fr-FR" sz="1200" b="0" i="0" baseline="0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indent="-144000">
              <a:lnSpc>
                <a:spcPct val="125000"/>
              </a:lnSpc>
              <a:spcAft>
                <a:spcPts val="200"/>
              </a:spcAft>
              <a:defRPr sz="1200" b="0" i="0" baseline="0">
                <a:solidFill>
                  <a:schemeClr val="accent1"/>
                </a:solidFill>
              </a:defRPr>
            </a:lvl2pPr>
            <a:lvl3pPr>
              <a:defRPr sz="1200" b="0" i="0" baseline="0">
                <a:solidFill>
                  <a:schemeClr val="accent1"/>
                </a:solidFill>
              </a:defRPr>
            </a:lvl3pPr>
            <a:lvl4pPr>
              <a:defRPr baseline="0">
                <a:solidFill>
                  <a:schemeClr val="accent1"/>
                </a:solidFill>
              </a:defRPr>
            </a:lvl4pPr>
            <a:lvl5pPr>
              <a:defRPr baseline="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Click to edit Master</a:t>
            </a:r>
          </a:p>
          <a:p>
            <a:pPr lvl="0"/>
            <a:r>
              <a:rPr lang="en-US" dirty="0"/>
              <a:t>Lorem ipsum </a:t>
            </a:r>
            <a:r>
              <a:rPr lang="en-US" dirty="0" err="1"/>
              <a:t>texte</a:t>
            </a:r>
            <a:r>
              <a:rPr lang="en-US" dirty="0"/>
              <a:t> </a:t>
            </a:r>
            <a:r>
              <a:rPr lang="en-US" dirty="0" err="1"/>
              <a:t>blabla</a:t>
            </a:r>
            <a:r>
              <a:rPr lang="en-US" dirty="0"/>
              <a:t> </a:t>
            </a:r>
          </a:p>
        </p:txBody>
      </p:sp>
      <p:pic>
        <p:nvPicPr>
          <p:cNvPr id="20" name="Image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9625" y="771550"/>
            <a:ext cx="56848" cy="288032"/>
          </a:xfrm>
          <a:prstGeom prst="rect">
            <a:avLst/>
          </a:prstGeom>
        </p:spPr>
      </p:pic>
      <p:sp>
        <p:nvSpPr>
          <p:cNvPr id="21" name="Picture Placeholder 7"/>
          <p:cNvSpPr>
            <a:spLocks noGrp="1"/>
          </p:cNvSpPr>
          <p:nvPr>
            <p:ph type="pic" sz="quarter" idx="12"/>
          </p:nvPr>
        </p:nvSpPr>
        <p:spPr>
          <a:xfrm>
            <a:off x="251520" y="555526"/>
            <a:ext cx="2880320" cy="4587974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icon to add picture</a:t>
            </a:r>
            <a:endParaRPr lang="fr-FR"/>
          </a:p>
        </p:txBody>
      </p:sp>
      <p:sp>
        <p:nvSpPr>
          <p:cNvPr id="22" name="Content Placeholder 8"/>
          <p:cNvSpPr>
            <a:spLocks noGrp="1"/>
          </p:cNvSpPr>
          <p:nvPr>
            <p:ph sz="quarter" idx="13" hasCustomPrompt="1"/>
          </p:nvPr>
        </p:nvSpPr>
        <p:spPr>
          <a:xfrm>
            <a:off x="5220074" y="3679406"/>
            <a:ext cx="2889113" cy="1080120"/>
          </a:xfrm>
          <a:prstGeom prst="rect">
            <a:avLst/>
          </a:prstGeom>
        </p:spPr>
        <p:txBody>
          <a:bodyPr anchor="t"/>
          <a:lstStyle>
            <a:lvl1pPr marL="0" indent="0" algn="l">
              <a:lnSpc>
                <a:spcPct val="130000"/>
              </a:lnSpc>
              <a:spcBef>
                <a:spcPts val="0"/>
              </a:spcBef>
              <a:buNone/>
              <a:defRPr lang="fr-FR" sz="1400" b="1" i="0" baseline="0" smtClean="0">
                <a:solidFill>
                  <a:schemeClr val="bg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indent="-144000">
              <a:lnSpc>
                <a:spcPct val="125000"/>
              </a:lnSpc>
              <a:spcAft>
                <a:spcPts val="200"/>
              </a:spcAft>
              <a:defRPr sz="1200" b="0" i="0" baseline="0">
                <a:solidFill>
                  <a:schemeClr val="accent1"/>
                </a:solidFill>
              </a:defRPr>
            </a:lvl2pPr>
            <a:lvl3pPr>
              <a:defRPr sz="1200" b="0" i="0" baseline="0">
                <a:solidFill>
                  <a:schemeClr val="accent1"/>
                </a:solidFill>
              </a:defRPr>
            </a:lvl3pPr>
            <a:lvl4pPr>
              <a:defRPr baseline="0">
                <a:solidFill>
                  <a:schemeClr val="accent1"/>
                </a:solidFill>
              </a:defRPr>
            </a:lvl4pPr>
            <a:lvl5pPr>
              <a:defRPr baseline="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 smtClean="0"/>
              <a:t>“ Click to edit Master</a:t>
            </a:r>
          </a:p>
          <a:p>
            <a:pPr lvl="0"/>
            <a:r>
              <a:rPr lang="en-US" dirty="0" smtClean="0"/>
              <a:t>Lorem ipsum </a:t>
            </a:r>
            <a:r>
              <a:rPr lang="en-US" dirty="0" err="1" smtClean="0"/>
              <a:t>texte</a:t>
            </a:r>
            <a:r>
              <a:rPr lang="en-US" dirty="0" smtClean="0"/>
              <a:t> </a:t>
            </a:r>
            <a:r>
              <a:rPr lang="en-US" dirty="0" err="1" smtClean="0"/>
              <a:t>blabla</a:t>
            </a:r>
            <a:r>
              <a:rPr lang="en-US" dirty="0" smtClean="0"/>
              <a:t> ” 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7956376" y="432417"/>
            <a:ext cx="594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4613051D-303E-4467-8104-E7402A7731BD}" type="slidenum">
              <a:rPr lang="fr-FR" sz="1000" smtClean="0">
                <a:solidFill>
                  <a:schemeClr val="accent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‹#›</a:t>
            </a:fld>
            <a:endParaRPr lang="fr-FR" sz="1000" dirty="0">
              <a:solidFill>
                <a:schemeClr val="accent6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3472434" y="627534"/>
            <a:ext cx="4719104" cy="864096"/>
          </a:xfrm>
          <a:prstGeom prst="rect">
            <a:avLst/>
          </a:prstGeom>
        </p:spPr>
        <p:txBody>
          <a:bodyPr/>
          <a:lstStyle>
            <a:lvl1pPr algn="l">
              <a:lnSpc>
                <a:spcPct val="110000"/>
              </a:lnSpc>
              <a:defRPr sz="2800" b="1" spc="150" baseline="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Click to edit Master</a:t>
            </a:r>
            <a:br>
              <a:rPr lang="en-US" dirty="0"/>
            </a:br>
            <a:r>
              <a:rPr lang="en-US" dirty="0"/>
              <a:t>title style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917431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artcile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age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7" y="0"/>
            <a:ext cx="9129486" cy="5143500"/>
          </a:xfrm>
          <a:prstGeom prst="rect">
            <a:avLst/>
          </a:prstGeom>
        </p:spPr>
      </p:pic>
      <p:sp>
        <p:nvSpPr>
          <p:cNvPr id="21" name="ZoneTexte 20"/>
          <p:cNvSpPr txBox="1"/>
          <p:nvPr/>
        </p:nvSpPr>
        <p:spPr>
          <a:xfrm>
            <a:off x="7956376" y="432417"/>
            <a:ext cx="594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4613051D-303E-4467-8104-E7402A7731BD}" type="slidenum">
              <a:rPr lang="fr-FR" sz="1000" smtClean="0">
                <a:solidFill>
                  <a:schemeClr val="accent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‹#›</a:t>
            </a:fld>
            <a:endParaRPr lang="fr-FR" sz="1000" dirty="0">
              <a:solidFill>
                <a:schemeClr val="accent6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5" name="Content Placeholder 8"/>
          <p:cNvSpPr>
            <a:spLocks noGrp="1"/>
          </p:cNvSpPr>
          <p:nvPr>
            <p:ph sz="quarter" idx="11" hasCustomPrompt="1"/>
          </p:nvPr>
        </p:nvSpPr>
        <p:spPr>
          <a:xfrm>
            <a:off x="5004048" y="2276998"/>
            <a:ext cx="3969234" cy="467707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130000"/>
              </a:lnSpc>
              <a:spcBef>
                <a:spcPts val="0"/>
              </a:spcBef>
              <a:buNone/>
              <a:defRPr lang="fr-FR" sz="1000" b="0" i="0" baseline="0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indent="-144000">
              <a:lnSpc>
                <a:spcPct val="125000"/>
              </a:lnSpc>
              <a:spcAft>
                <a:spcPts val="200"/>
              </a:spcAft>
              <a:defRPr sz="1200" b="0" i="0" baseline="0">
                <a:solidFill>
                  <a:schemeClr val="accent1"/>
                </a:solidFill>
              </a:defRPr>
            </a:lvl2pPr>
            <a:lvl3pPr>
              <a:defRPr sz="1200" b="0" i="0" baseline="0">
                <a:solidFill>
                  <a:schemeClr val="accent1"/>
                </a:solidFill>
              </a:defRPr>
            </a:lvl3pPr>
            <a:lvl4pPr>
              <a:defRPr baseline="0">
                <a:solidFill>
                  <a:schemeClr val="accent1"/>
                </a:solidFill>
              </a:defRPr>
            </a:lvl4pPr>
            <a:lvl5pPr>
              <a:defRPr baseline="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Click to edit Master</a:t>
            </a:r>
          </a:p>
          <a:p>
            <a:pPr lvl="0"/>
            <a:r>
              <a:rPr lang="en-US" dirty="0"/>
              <a:t>Lorem ipsum </a:t>
            </a:r>
            <a:r>
              <a:rPr lang="en-US" dirty="0" err="1"/>
              <a:t>texte</a:t>
            </a:r>
            <a:r>
              <a:rPr lang="en-US" dirty="0"/>
              <a:t> </a:t>
            </a:r>
            <a:r>
              <a:rPr lang="en-US" dirty="0" err="1"/>
              <a:t>blabla</a:t>
            </a:r>
            <a:r>
              <a:rPr lang="en-US" dirty="0"/>
              <a:t> </a:t>
            </a:r>
          </a:p>
        </p:txBody>
      </p:sp>
      <p:pic>
        <p:nvPicPr>
          <p:cNvPr id="17" name="Image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771550"/>
            <a:ext cx="56848" cy="288032"/>
          </a:xfrm>
          <a:prstGeom prst="rect">
            <a:avLst/>
          </a:prstGeom>
        </p:spPr>
      </p:pic>
      <p:pic>
        <p:nvPicPr>
          <p:cNvPr id="25" name="Picture 3" descr="\\FS-CH-1.main.oecd.org\Users1\Carlson_P\Desktop\img-thing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7040" y="2160533"/>
            <a:ext cx="700636" cy="700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3" descr="\\FS-CH-1.main.oecd.org\Users1\Carlson_P\Desktop\eco_systemedic_leaf.pn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94" t="7976" r="6619" b="16336"/>
          <a:stretch/>
        </p:blipFill>
        <p:spPr bwMode="auto">
          <a:xfrm>
            <a:off x="4067944" y="3143234"/>
            <a:ext cx="678828" cy="6003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5" descr="\\FS-CH-1.main.oecd.org\Users1\Carlson_P\Desktop\bicycle-template-graphics-design_23-2147491345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8739" y="3919233"/>
            <a:ext cx="877243" cy="877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Content Placeholder 8"/>
          <p:cNvSpPr>
            <a:spLocks noGrp="1"/>
          </p:cNvSpPr>
          <p:nvPr>
            <p:ph sz="quarter" idx="12" hasCustomPrompt="1"/>
          </p:nvPr>
        </p:nvSpPr>
        <p:spPr>
          <a:xfrm>
            <a:off x="5004048" y="3209532"/>
            <a:ext cx="3969234" cy="467707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130000"/>
              </a:lnSpc>
              <a:spcBef>
                <a:spcPts val="0"/>
              </a:spcBef>
              <a:buNone/>
              <a:defRPr lang="fr-FR" sz="1000" b="0" i="0" baseline="0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indent="-144000">
              <a:lnSpc>
                <a:spcPct val="125000"/>
              </a:lnSpc>
              <a:spcAft>
                <a:spcPts val="200"/>
              </a:spcAft>
              <a:defRPr sz="1200" b="0" i="0" baseline="0">
                <a:solidFill>
                  <a:schemeClr val="accent1"/>
                </a:solidFill>
              </a:defRPr>
            </a:lvl2pPr>
            <a:lvl3pPr>
              <a:defRPr sz="1200" b="0" i="0" baseline="0">
                <a:solidFill>
                  <a:schemeClr val="accent1"/>
                </a:solidFill>
              </a:defRPr>
            </a:lvl3pPr>
            <a:lvl4pPr>
              <a:defRPr baseline="0">
                <a:solidFill>
                  <a:schemeClr val="accent1"/>
                </a:solidFill>
              </a:defRPr>
            </a:lvl4pPr>
            <a:lvl5pPr>
              <a:defRPr baseline="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Click to edit Master</a:t>
            </a:r>
          </a:p>
          <a:p>
            <a:pPr lvl="0"/>
            <a:r>
              <a:rPr lang="en-US" dirty="0"/>
              <a:t>Lorem ipsum </a:t>
            </a:r>
            <a:r>
              <a:rPr lang="en-US" dirty="0" err="1"/>
              <a:t>texte</a:t>
            </a:r>
            <a:r>
              <a:rPr lang="en-US" dirty="0"/>
              <a:t> </a:t>
            </a:r>
            <a:r>
              <a:rPr lang="en-US" dirty="0" err="1"/>
              <a:t>blabla</a:t>
            </a:r>
            <a:r>
              <a:rPr lang="en-US" dirty="0"/>
              <a:t> </a:t>
            </a:r>
          </a:p>
        </p:txBody>
      </p:sp>
      <p:sp>
        <p:nvSpPr>
          <p:cNvPr id="29" name="Content Placeholder 8"/>
          <p:cNvSpPr>
            <a:spLocks noGrp="1"/>
          </p:cNvSpPr>
          <p:nvPr>
            <p:ph sz="quarter" idx="13" hasCustomPrompt="1"/>
          </p:nvPr>
        </p:nvSpPr>
        <p:spPr>
          <a:xfrm>
            <a:off x="5004048" y="4124001"/>
            <a:ext cx="3969234" cy="467707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130000"/>
              </a:lnSpc>
              <a:spcBef>
                <a:spcPts val="0"/>
              </a:spcBef>
              <a:buNone/>
              <a:defRPr lang="fr-FR" sz="1000" b="0" i="0" baseline="0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indent="-144000">
              <a:lnSpc>
                <a:spcPct val="125000"/>
              </a:lnSpc>
              <a:spcAft>
                <a:spcPts val="200"/>
              </a:spcAft>
              <a:defRPr sz="1200" b="0" i="0" baseline="0">
                <a:solidFill>
                  <a:schemeClr val="accent1"/>
                </a:solidFill>
              </a:defRPr>
            </a:lvl2pPr>
            <a:lvl3pPr>
              <a:defRPr sz="1200" b="0" i="0" baseline="0">
                <a:solidFill>
                  <a:schemeClr val="accent1"/>
                </a:solidFill>
              </a:defRPr>
            </a:lvl3pPr>
            <a:lvl4pPr>
              <a:defRPr baseline="0">
                <a:solidFill>
                  <a:schemeClr val="accent1"/>
                </a:solidFill>
              </a:defRPr>
            </a:lvl4pPr>
            <a:lvl5pPr>
              <a:defRPr baseline="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Click to edit Master</a:t>
            </a:r>
          </a:p>
          <a:p>
            <a:pPr lvl="0"/>
            <a:r>
              <a:rPr lang="en-US" dirty="0"/>
              <a:t>Lorem ipsum </a:t>
            </a:r>
            <a:r>
              <a:rPr lang="en-US" dirty="0" err="1"/>
              <a:t>texte</a:t>
            </a:r>
            <a:r>
              <a:rPr lang="en-US" dirty="0"/>
              <a:t> </a:t>
            </a:r>
            <a:r>
              <a:rPr lang="en-US" dirty="0" err="1"/>
              <a:t>blabla</a:t>
            </a:r>
            <a:r>
              <a:rPr lang="en-US" dirty="0"/>
              <a:t> </a:t>
            </a:r>
          </a:p>
        </p:txBody>
      </p:sp>
      <p:sp>
        <p:nvSpPr>
          <p:cNvPr id="30" name="Content Placeholder 8"/>
          <p:cNvSpPr>
            <a:spLocks noGrp="1"/>
          </p:cNvSpPr>
          <p:nvPr>
            <p:ph sz="quarter" idx="10" hasCustomPrompt="1"/>
          </p:nvPr>
        </p:nvSpPr>
        <p:spPr>
          <a:xfrm>
            <a:off x="548349" y="2160532"/>
            <a:ext cx="2799517" cy="2431175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130000"/>
              </a:lnSpc>
              <a:spcBef>
                <a:spcPts val="0"/>
              </a:spcBef>
              <a:buNone/>
              <a:defRPr lang="fr-FR" sz="1600" b="0" i="0" baseline="0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indent="-144000">
              <a:lnSpc>
                <a:spcPct val="125000"/>
              </a:lnSpc>
              <a:spcAft>
                <a:spcPts val="200"/>
              </a:spcAft>
              <a:defRPr sz="1200" b="0" i="0" baseline="0">
                <a:solidFill>
                  <a:schemeClr val="accent1"/>
                </a:solidFill>
              </a:defRPr>
            </a:lvl2pPr>
            <a:lvl3pPr>
              <a:defRPr sz="1200" b="0" i="0" baseline="0">
                <a:solidFill>
                  <a:schemeClr val="accent1"/>
                </a:solidFill>
              </a:defRPr>
            </a:lvl3pPr>
            <a:lvl4pPr>
              <a:defRPr baseline="0">
                <a:solidFill>
                  <a:schemeClr val="accent1"/>
                </a:solidFill>
              </a:defRPr>
            </a:lvl4pPr>
            <a:lvl5pPr>
              <a:defRPr baseline="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Click to edit Master</a:t>
            </a:r>
          </a:p>
          <a:p>
            <a:pPr lvl="0"/>
            <a:r>
              <a:rPr lang="en-US" dirty="0"/>
              <a:t>Lorem ipsum </a:t>
            </a:r>
            <a:r>
              <a:rPr lang="en-US" dirty="0" err="1"/>
              <a:t>texte</a:t>
            </a:r>
            <a:r>
              <a:rPr lang="en-US" dirty="0"/>
              <a:t> </a:t>
            </a:r>
            <a:r>
              <a:rPr lang="en-US" dirty="0" err="1"/>
              <a:t>blabla</a:t>
            </a:r>
            <a:endParaRPr lang="en-US" dirty="0"/>
          </a:p>
        </p:txBody>
      </p:sp>
      <p:cxnSp>
        <p:nvCxnSpPr>
          <p:cNvPr id="5" name="Connecteur droit 4"/>
          <p:cNvCxnSpPr/>
          <p:nvPr/>
        </p:nvCxnSpPr>
        <p:spPr>
          <a:xfrm>
            <a:off x="4940834" y="2276998"/>
            <a:ext cx="0" cy="467707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necteur droit 30"/>
          <p:cNvCxnSpPr/>
          <p:nvPr/>
        </p:nvCxnSpPr>
        <p:spPr>
          <a:xfrm>
            <a:off x="4940834" y="3209532"/>
            <a:ext cx="0" cy="467707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necteur droit 31"/>
          <p:cNvCxnSpPr/>
          <p:nvPr/>
        </p:nvCxnSpPr>
        <p:spPr>
          <a:xfrm>
            <a:off x="4940834" y="4124001"/>
            <a:ext cx="0" cy="467707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itle 1"/>
          <p:cNvSpPr>
            <a:spLocks noGrp="1"/>
          </p:cNvSpPr>
          <p:nvPr>
            <p:ph type="title" hasCustomPrompt="1"/>
          </p:nvPr>
        </p:nvSpPr>
        <p:spPr>
          <a:xfrm>
            <a:off x="548346" y="652517"/>
            <a:ext cx="7643192" cy="864096"/>
          </a:xfrm>
          <a:prstGeom prst="rect">
            <a:avLst/>
          </a:prstGeom>
        </p:spPr>
        <p:txBody>
          <a:bodyPr/>
          <a:lstStyle>
            <a:lvl1pPr algn="l">
              <a:lnSpc>
                <a:spcPct val="110000"/>
              </a:lnSpc>
              <a:defRPr sz="2800" b="1" spc="150" baseline="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Click to edit Master</a:t>
            </a:r>
            <a:br>
              <a:rPr lang="en-US" dirty="0"/>
            </a:br>
            <a:r>
              <a:rPr lang="en-US" dirty="0"/>
              <a:t>title style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172526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artcile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7" y="0"/>
            <a:ext cx="9129486" cy="5143500"/>
          </a:xfrm>
          <a:prstGeom prst="rect">
            <a:avLst/>
          </a:prstGeom>
        </p:spPr>
      </p:pic>
      <p:sp>
        <p:nvSpPr>
          <p:cNvPr id="9" name="ZoneTexte 8"/>
          <p:cNvSpPr txBox="1"/>
          <p:nvPr/>
        </p:nvSpPr>
        <p:spPr>
          <a:xfrm>
            <a:off x="7956376" y="432417"/>
            <a:ext cx="594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4613051D-303E-4467-8104-E7402A7731BD}" type="slidenum">
              <a:rPr lang="fr-FR" sz="1000" smtClean="0">
                <a:solidFill>
                  <a:schemeClr val="accent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‹#›</a:t>
            </a:fld>
            <a:endParaRPr lang="fr-FR" sz="1000" dirty="0">
              <a:solidFill>
                <a:schemeClr val="accent6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17" name="Image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771550"/>
            <a:ext cx="56848" cy="288032"/>
          </a:xfrm>
          <a:prstGeom prst="rect">
            <a:avLst/>
          </a:prstGeom>
        </p:spPr>
      </p:pic>
      <p:graphicFrame>
        <p:nvGraphicFramePr>
          <p:cNvPr id="8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7084881"/>
              </p:ext>
            </p:extLst>
          </p:nvPr>
        </p:nvGraphicFramePr>
        <p:xfrm>
          <a:off x="683570" y="1923679"/>
          <a:ext cx="6840761" cy="26493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0254"/>
                <a:gridCol w="2726901"/>
                <a:gridCol w="1833606"/>
              </a:tblGrid>
              <a:tr h="742950">
                <a:tc>
                  <a:txBody>
                    <a:bodyPr/>
                    <a:lstStyle/>
                    <a:p>
                      <a:r>
                        <a:rPr lang="en-GB" sz="1400" b="0" dirty="0" smtClean="0">
                          <a:solidFill>
                            <a:schemeClr val="accent6"/>
                          </a:solidFill>
                          <a:latin typeface="Century Gothic" panose="020B0502020202020204" pitchFamily="34" charset="0"/>
                        </a:rPr>
                        <a:t>Instrument</a:t>
                      </a:r>
                      <a:endParaRPr lang="en-GB" sz="1400" b="0" dirty="0">
                        <a:solidFill>
                          <a:schemeClr val="accent6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400" b="0" dirty="0" smtClean="0">
                          <a:solidFill>
                            <a:schemeClr val="accent6"/>
                          </a:solidFill>
                          <a:latin typeface="Century Gothic" panose="020B0502020202020204" pitchFamily="34" charset="0"/>
                        </a:rPr>
                        <a:t>Total</a:t>
                      </a:r>
                      <a:r>
                        <a:rPr lang="en-GB" sz="1400" b="0" baseline="0" dirty="0" smtClean="0">
                          <a:solidFill>
                            <a:schemeClr val="accent6"/>
                          </a:solidFill>
                          <a:latin typeface="Century Gothic" panose="020B0502020202020204" pitchFamily="34" charset="0"/>
                        </a:rPr>
                        <a:t> cost for 77 </a:t>
                      </a:r>
                      <a:r>
                        <a:rPr lang="en-GB" sz="1400" b="0" baseline="0" dirty="0" err="1" smtClean="0">
                          <a:solidFill>
                            <a:schemeClr val="accent6"/>
                          </a:solidFill>
                          <a:latin typeface="Century Gothic" panose="020B0502020202020204" pitchFamily="34" charset="0"/>
                        </a:rPr>
                        <a:t>IDA+Blend</a:t>
                      </a:r>
                      <a:r>
                        <a:rPr lang="en-GB" sz="1400" b="0" baseline="0" dirty="0" smtClean="0">
                          <a:solidFill>
                            <a:schemeClr val="accent6"/>
                          </a:solidFill>
                          <a:latin typeface="Century Gothic" panose="020B0502020202020204" pitchFamily="34" charset="0"/>
                        </a:rPr>
                        <a:t> countries (2015-30)</a:t>
                      </a:r>
                      <a:endParaRPr lang="en-GB" sz="1400" b="0" dirty="0">
                        <a:solidFill>
                          <a:schemeClr val="accent6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400" b="0" dirty="0" smtClean="0">
                          <a:solidFill>
                            <a:schemeClr val="accent6"/>
                          </a:solidFill>
                          <a:latin typeface="Century Gothic" panose="020B0502020202020204" pitchFamily="34" charset="0"/>
                        </a:rPr>
                        <a:t>Source</a:t>
                      </a:r>
                      <a:endParaRPr lang="en-GB" sz="1400" b="0" dirty="0">
                        <a:solidFill>
                          <a:schemeClr val="accent6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88620">
                <a:tc>
                  <a:txBody>
                    <a:bodyPr/>
                    <a:lstStyle/>
                    <a:p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National Survey Programs</a:t>
                      </a:r>
                      <a:endParaRPr lang="en-GB" sz="1000" b="0" dirty="0">
                        <a:solidFill>
                          <a:schemeClr val="accent2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2.6 billion</a:t>
                      </a:r>
                      <a:endParaRPr lang="en-GB" sz="1000" b="0" dirty="0">
                        <a:solidFill>
                          <a:schemeClr val="accent2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PARIS21</a:t>
                      </a:r>
                      <a:endParaRPr lang="en-GB" sz="1000" b="0" dirty="0">
                        <a:solidFill>
                          <a:schemeClr val="accent2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</a:tr>
              <a:tr h="250463">
                <a:tc>
                  <a:txBody>
                    <a:bodyPr/>
                    <a:lstStyle/>
                    <a:p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Census</a:t>
                      </a:r>
                      <a:endParaRPr lang="en-GB" sz="1000" b="0" dirty="0">
                        <a:solidFill>
                          <a:schemeClr val="accent2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4.8</a:t>
                      </a:r>
                      <a:r>
                        <a:rPr lang="en-GB" sz="1000" baseline="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billion</a:t>
                      </a:r>
                      <a:endParaRPr lang="en-GB" sz="1000" b="0" dirty="0">
                        <a:solidFill>
                          <a:schemeClr val="accent2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Morten </a:t>
                      </a:r>
                      <a:r>
                        <a:rPr lang="en-GB" sz="1000" dirty="0" err="1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Jerven</a:t>
                      </a:r>
                      <a:endParaRPr lang="en-GB" sz="1000" b="0" dirty="0">
                        <a:solidFill>
                          <a:schemeClr val="accent2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</a:tr>
              <a:tr h="557278">
                <a:tc>
                  <a:txBody>
                    <a:bodyPr/>
                    <a:lstStyle/>
                    <a:p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Admin data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CRVS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EMIS</a:t>
                      </a:r>
                      <a:endParaRPr lang="en-GB" sz="1000" b="0" dirty="0">
                        <a:solidFill>
                          <a:schemeClr val="accent2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3.3 billion</a:t>
                      </a:r>
                    </a:p>
                    <a:p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1.4 billion</a:t>
                      </a:r>
                      <a:endParaRPr lang="en-GB" sz="1000" b="0" dirty="0">
                        <a:solidFill>
                          <a:schemeClr val="accent2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World Bank/WHO</a:t>
                      </a:r>
                    </a:p>
                    <a:p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GPE</a:t>
                      </a:r>
                      <a:endParaRPr lang="en-GB" sz="1000" b="0" dirty="0">
                        <a:solidFill>
                          <a:schemeClr val="accent2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</a:tr>
              <a:tr h="250463">
                <a:tc>
                  <a:txBody>
                    <a:bodyPr/>
                    <a:lstStyle/>
                    <a:p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Economic statistics </a:t>
                      </a:r>
                      <a:endParaRPr lang="en-GB" sz="1000" b="0" dirty="0" smtClean="0">
                        <a:solidFill>
                          <a:schemeClr val="accent2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359 million</a:t>
                      </a:r>
                      <a:endParaRPr lang="en-GB" sz="1000" b="0" dirty="0">
                        <a:solidFill>
                          <a:schemeClr val="accent2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UNIDO</a:t>
                      </a:r>
                      <a:endParaRPr lang="en-GB" sz="1000" b="0" dirty="0">
                        <a:solidFill>
                          <a:schemeClr val="accent2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</a:tr>
              <a:tr h="250463">
                <a:tc>
                  <a:txBody>
                    <a:bodyPr/>
                    <a:lstStyle/>
                    <a:p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Geospatial</a:t>
                      </a:r>
                      <a:endParaRPr lang="en-GB" sz="1000" b="0" dirty="0">
                        <a:solidFill>
                          <a:schemeClr val="accent2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1.7 billion</a:t>
                      </a:r>
                      <a:endParaRPr lang="en-GB" sz="1000" b="0" dirty="0">
                        <a:solidFill>
                          <a:schemeClr val="accent2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CIESIN</a:t>
                      </a:r>
                      <a:endParaRPr lang="en-GB" sz="1000" b="0" dirty="0" smtClean="0">
                        <a:solidFill>
                          <a:schemeClr val="accent2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endParaRPr lang="en-GB" sz="1000" b="1" dirty="0" smtClean="0">
                        <a:solidFill>
                          <a:schemeClr val="bg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r>
                        <a:rPr lang="en-GB" sz="1000" b="1" dirty="0" smtClean="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Total Costs</a:t>
                      </a:r>
                    </a:p>
                    <a:p>
                      <a:endParaRPr lang="en-GB" sz="1000" b="1" dirty="0">
                        <a:solidFill>
                          <a:schemeClr val="bg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b="1" dirty="0" smtClean="0">
                        <a:solidFill>
                          <a:schemeClr val="bg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r>
                        <a:rPr lang="en-GB" sz="1000" b="1" dirty="0" smtClean="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14.2 billion</a:t>
                      </a:r>
                      <a:endParaRPr lang="en-GB" sz="1000" b="1" dirty="0">
                        <a:solidFill>
                          <a:schemeClr val="bg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800" dirty="0"/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</a:tr>
            </a:tbl>
          </a:graphicData>
        </a:graphic>
      </p:graphicFrame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548346" y="652517"/>
            <a:ext cx="7643192" cy="864096"/>
          </a:xfrm>
          <a:prstGeom prst="rect">
            <a:avLst/>
          </a:prstGeom>
        </p:spPr>
        <p:txBody>
          <a:bodyPr/>
          <a:lstStyle>
            <a:lvl1pPr algn="l">
              <a:lnSpc>
                <a:spcPct val="110000"/>
              </a:lnSpc>
              <a:defRPr sz="2800" b="1" spc="150" baseline="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Click to edit Master</a:t>
            </a:r>
            <a:br>
              <a:rPr lang="en-US" dirty="0"/>
            </a:br>
            <a:r>
              <a:rPr lang="en-US" dirty="0"/>
              <a:t>title style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050888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_artcile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7" y="0"/>
            <a:ext cx="9129486" cy="5143500"/>
          </a:xfrm>
          <a:prstGeom prst="rect">
            <a:avLst/>
          </a:prstGeom>
        </p:spPr>
      </p:pic>
      <p:sp>
        <p:nvSpPr>
          <p:cNvPr id="12" name="ZoneTexte 11"/>
          <p:cNvSpPr txBox="1"/>
          <p:nvPr/>
        </p:nvSpPr>
        <p:spPr>
          <a:xfrm>
            <a:off x="7956376" y="432417"/>
            <a:ext cx="594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4613051D-303E-4467-8104-E7402A7731BD}" type="slidenum">
              <a:rPr lang="fr-FR" sz="1000" smtClean="0">
                <a:solidFill>
                  <a:schemeClr val="accent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‹#›</a:t>
            </a:fld>
            <a:endParaRPr lang="fr-FR" sz="1000" dirty="0">
              <a:solidFill>
                <a:schemeClr val="accent6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20" name="Image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9625" y="771550"/>
            <a:ext cx="56848" cy="288032"/>
          </a:xfrm>
          <a:prstGeom prst="rect">
            <a:avLst/>
          </a:prstGeom>
        </p:spPr>
      </p:pic>
      <p:pic>
        <p:nvPicPr>
          <p:cNvPr id="9" name="Content Placeholder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960" y="1838338"/>
            <a:ext cx="3494208" cy="3020168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251520" y="555526"/>
            <a:ext cx="2880320" cy="45879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Content Placeholder 8"/>
          <p:cNvSpPr>
            <a:spLocks noGrp="1"/>
          </p:cNvSpPr>
          <p:nvPr>
            <p:ph sz="quarter" idx="13" hasCustomPrompt="1"/>
          </p:nvPr>
        </p:nvSpPr>
        <p:spPr>
          <a:xfrm>
            <a:off x="539552" y="1835958"/>
            <a:ext cx="2304256" cy="3095626"/>
          </a:xfrm>
          <a:prstGeom prst="rect">
            <a:avLst/>
          </a:prstGeom>
        </p:spPr>
        <p:txBody>
          <a:bodyPr anchor="t"/>
          <a:lstStyle>
            <a:lvl1pPr marL="171450" indent="-171450">
              <a:lnSpc>
                <a:spcPct val="130000"/>
              </a:lnSpc>
              <a:spcBef>
                <a:spcPts val="0"/>
              </a:spcBef>
              <a:buClr>
                <a:schemeClr val="accent6"/>
              </a:buClr>
              <a:buFont typeface="Arial" panose="020B0604020202020204" pitchFamily="34" charset="0"/>
              <a:buChar char="•"/>
              <a:defRPr lang="fr-FR" sz="1400" b="1" i="0" baseline="0" smtClean="0">
                <a:solidFill>
                  <a:schemeClr val="accent6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indent="-144000">
              <a:lnSpc>
                <a:spcPct val="125000"/>
              </a:lnSpc>
              <a:spcAft>
                <a:spcPts val="200"/>
              </a:spcAft>
              <a:defRPr sz="1200" b="0" i="0" baseline="0">
                <a:solidFill>
                  <a:schemeClr val="accent1"/>
                </a:solidFill>
              </a:defRPr>
            </a:lvl2pPr>
            <a:lvl3pPr>
              <a:defRPr sz="1200" b="0" i="0" baseline="0">
                <a:solidFill>
                  <a:schemeClr val="accent1"/>
                </a:solidFill>
              </a:defRPr>
            </a:lvl3pPr>
            <a:lvl4pPr>
              <a:defRPr baseline="0">
                <a:solidFill>
                  <a:schemeClr val="accent1"/>
                </a:solidFill>
              </a:defRPr>
            </a:lvl4pPr>
            <a:lvl5pPr>
              <a:defRPr baseline="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Click to edit </a:t>
            </a:r>
            <a:r>
              <a:rPr lang="en-US" dirty="0" smtClean="0"/>
              <a:t>Master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Lorem </a:t>
            </a:r>
            <a:r>
              <a:rPr lang="en-US" dirty="0" smtClean="0"/>
              <a:t>ipsum</a:t>
            </a:r>
          </a:p>
          <a:p>
            <a:pPr lvl="0"/>
            <a:endParaRPr lang="en-US" dirty="0" smtClean="0"/>
          </a:p>
          <a:p>
            <a:pPr lvl="0"/>
            <a:r>
              <a:rPr lang="en-US" dirty="0" smtClean="0"/>
              <a:t>Lorem ipsum </a:t>
            </a:r>
            <a:endParaRPr lang="en-US" dirty="0"/>
          </a:p>
        </p:txBody>
      </p:sp>
      <p:sp>
        <p:nvSpPr>
          <p:cNvPr id="14" name="Title 1"/>
          <p:cNvSpPr>
            <a:spLocks noGrp="1"/>
          </p:cNvSpPr>
          <p:nvPr>
            <p:ph type="title" hasCustomPrompt="1"/>
          </p:nvPr>
        </p:nvSpPr>
        <p:spPr>
          <a:xfrm>
            <a:off x="3472434" y="627534"/>
            <a:ext cx="4719104" cy="864096"/>
          </a:xfrm>
          <a:prstGeom prst="rect">
            <a:avLst/>
          </a:prstGeom>
        </p:spPr>
        <p:txBody>
          <a:bodyPr/>
          <a:lstStyle>
            <a:lvl1pPr algn="l">
              <a:lnSpc>
                <a:spcPct val="110000"/>
              </a:lnSpc>
              <a:defRPr sz="2800" b="1" spc="150" baseline="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Click to edit Master</a:t>
            </a:r>
            <a:br>
              <a:rPr lang="en-US" dirty="0"/>
            </a:br>
            <a:r>
              <a:rPr lang="en-US" dirty="0"/>
              <a:t>title style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068535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7264"/>
            <a:ext cx="2057400" cy="273844"/>
          </a:xfrm>
          <a:prstGeom prst="rect">
            <a:avLst/>
          </a:prstGeom>
        </p:spPr>
        <p:txBody>
          <a:bodyPr/>
          <a:lstStyle/>
          <a:p>
            <a:fld id="{6A609818-2B8B-4159-9EB4-54888B1E8318}" type="datetimeFigureOut">
              <a:rPr lang="zh-CN" altLang="en-US" smtClean="0"/>
              <a:t>2018/10/2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67264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4767264"/>
            <a:ext cx="2057400" cy="273844"/>
          </a:xfrm>
          <a:prstGeom prst="rect">
            <a:avLst/>
          </a:prstGeom>
        </p:spPr>
        <p:txBody>
          <a:bodyPr/>
          <a:lstStyle/>
          <a:p>
            <a:fld id="{E773273E-8A8F-4CBB-86EA-66E5D01EFDE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6154831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34882" cy="51435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467544" y="470195"/>
            <a:ext cx="6480721" cy="1728192"/>
          </a:xfrm>
          <a:prstGeom prst="rect">
            <a:avLst/>
          </a:prstGeom>
        </p:spPr>
        <p:txBody>
          <a:bodyPr anchor="ctr"/>
          <a:lstStyle>
            <a:lvl1pPr algn="l">
              <a:lnSpc>
                <a:spcPct val="100000"/>
              </a:lnSpc>
              <a:defRPr sz="4000" b="1" cap="all" spc="150" baseline="0">
                <a:solidFill>
                  <a:schemeClr val="accent6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fr-FR" dirty="0"/>
          </a:p>
        </p:txBody>
      </p:sp>
      <p:sp>
        <p:nvSpPr>
          <p:cNvPr id="8" name="Rectangle 7"/>
          <p:cNvSpPr/>
          <p:nvPr/>
        </p:nvSpPr>
        <p:spPr>
          <a:xfrm>
            <a:off x="251522" y="2668583"/>
            <a:ext cx="6349969" cy="6232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r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sz="1200" dirty="0" err="1" smtClean="0">
                <a:solidFill>
                  <a:schemeClr val="accent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Prénom</a:t>
            </a:r>
            <a:r>
              <a:rPr lang="en-US" sz="1200" baseline="0" dirty="0" smtClean="0">
                <a:solidFill>
                  <a:schemeClr val="accent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Nom de </a:t>
            </a:r>
            <a:r>
              <a:rPr lang="en-US" sz="1200" baseline="0" dirty="0" err="1" smtClean="0">
                <a:solidFill>
                  <a:schemeClr val="accent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l’intervenant</a:t>
            </a:r>
            <a:endParaRPr lang="en-US" sz="1200" baseline="0" dirty="0" smtClean="0">
              <a:solidFill>
                <a:schemeClr val="accent6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0" indent="0" algn="r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sz="1100" baseline="0" dirty="0" smtClean="0">
                <a:solidFill>
                  <a:schemeClr val="accent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Poste de </a:t>
            </a:r>
            <a:r>
              <a:rPr lang="en-US" sz="1100" baseline="0" dirty="0" err="1" smtClean="0">
                <a:solidFill>
                  <a:schemeClr val="accent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l’intervenant</a:t>
            </a:r>
            <a:r>
              <a:rPr lang="en-US" sz="1100" dirty="0" smtClean="0">
                <a:solidFill>
                  <a:schemeClr val="accent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656494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_i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7" y="0"/>
            <a:ext cx="9129486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03848" y="1995686"/>
            <a:ext cx="5544616" cy="1458162"/>
          </a:xfrm>
          <a:prstGeom prst="rect">
            <a:avLst/>
          </a:prstGeom>
        </p:spPr>
        <p:txBody>
          <a:bodyPr/>
          <a:lstStyle>
            <a:lvl1pPr algn="ctr">
              <a:defRPr sz="3600" b="1" cap="all" spc="150" baseline="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03848" y="4443959"/>
            <a:ext cx="5544616" cy="36004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b="0" i="1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fr-FR" dirty="0"/>
          </a:p>
        </p:txBody>
      </p:sp>
      <p:sp>
        <p:nvSpPr>
          <p:cNvPr id="17" name="Text Placeholder 15"/>
          <p:cNvSpPr>
            <a:spLocks noGrp="1"/>
          </p:cNvSpPr>
          <p:nvPr>
            <p:ph type="body" sz="quarter" idx="10" hasCustomPrompt="1"/>
          </p:nvPr>
        </p:nvSpPr>
        <p:spPr>
          <a:xfrm>
            <a:off x="1403648" y="1523612"/>
            <a:ext cx="1296144" cy="64807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00" b="0" i="0">
                <a:solidFill>
                  <a:schemeClr val="accent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fr-FR" dirty="0" smtClean="0"/>
              <a:t>1</a:t>
            </a:r>
            <a:endParaRPr lang="fr-FR" dirty="0"/>
          </a:p>
        </p:txBody>
      </p:sp>
      <p:cxnSp>
        <p:nvCxnSpPr>
          <p:cNvPr id="23" name="Straight Connector 22"/>
          <p:cNvCxnSpPr/>
          <p:nvPr/>
        </p:nvCxnSpPr>
        <p:spPr>
          <a:xfrm>
            <a:off x="4724969" y="4371950"/>
            <a:ext cx="2502374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417577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artcile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7" y="0"/>
            <a:ext cx="9129486" cy="5143500"/>
          </a:xfrm>
          <a:prstGeom prst="rect">
            <a:avLst/>
          </a:prstGeom>
        </p:spPr>
      </p:pic>
      <p:sp>
        <p:nvSpPr>
          <p:cNvPr id="9" name="Content Placeholder 8"/>
          <p:cNvSpPr>
            <a:spLocks noGrp="1"/>
          </p:cNvSpPr>
          <p:nvPr>
            <p:ph sz="quarter" idx="10" hasCustomPrompt="1"/>
          </p:nvPr>
        </p:nvSpPr>
        <p:spPr>
          <a:xfrm>
            <a:off x="548346" y="1995686"/>
            <a:ext cx="7560840" cy="720081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130000"/>
              </a:lnSpc>
              <a:spcBef>
                <a:spcPts val="0"/>
              </a:spcBef>
              <a:buNone/>
              <a:defRPr lang="fr-FR" sz="1600" b="0" i="0" baseline="0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indent="-144000">
              <a:lnSpc>
                <a:spcPct val="125000"/>
              </a:lnSpc>
              <a:spcAft>
                <a:spcPts val="200"/>
              </a:spcAft>
              <a:defRPr sz="1200" b="0" i="0" baseline="0">
                <a:solidFill>
                  <a:schemeClr val="accent1"/>
                </a:solidFill>
              </a:defRPr>
            </a:lvl2pPr>
            <a:lvl3pPr>
              <a:defRPr sz="1200" b="0" i="0" baseline="0">
                <a:solidFill>
                  <a:schemeClr val="accent1"/>
                </a:solidFill>
              </a:defRPr>
            </a:lvl3pPr>
            <a:lvl4pPr>
              <a:defRPr baseline="0">
                <a:solidFill>
                  <a:schemeClr val="accent1"/>
                </a:solidFill>
              </a:defRPr>
            </a:lvl4pPr>
            <a:lvl5pPr>
              <a:defRPr baseline="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Click to edit Master</a:t>
            </a:r>
          </a:p>
          <a:p>
            <a:pPr lvl="0"/>
            <a:r>
              <a:rPr lang="en-US" dirty="0"/>
              <a:t>Lorem ipsum </a:t>
            </a:r>
            <a:r>
              <a:rPr lang="en-US" dirty="0" err="1"/>
              <a:t>texte</a:t>
            </a:r>
            <a:r>
              <a:rPr lang="en-US" dirty="0"/>
              <a:t> </a:t>
            </a:r>
            <a:r>
              <a:rPr lang="en-US" dirty="0" err="1"/>
              <a:t>blabla</a:t>
            </a:r>
            <a:endParaRPr lang="en-US" dirty="0"/>
          </a:p>
        </p:txBody>
      </p:sp>
      <p:sp>
        <p:nvSpPr>
          <p:cNvPr id="12" name="Title 1"/>
          <p:cNvSpPr>
            <a:spLocks noGrp="1"/>
          </p:cNvSpPr>
          <p:nvPr>
            <p:ph type="title" hasCustomPrompt="1"/>
          </p:nvPr>
        </p:nvSpPr>
        <p:spPr>
          <a:xfrm>
            <a:off x="548346" y="652517"/>
            <a:ext cx="7643192" cy="864096"/>
          </a:xfrm>
          <a:prstGeom prst="rect">
            <a:avLst/>
          </a:prstGeom>
        </p:spPr>
        <p:txBody>
          <a:bodyPr/>
          <a:lstStyle>
            <a:lvl1pPr algn="l">
              <a:lnSpc>
                <a:spcPct val="110000"/>
              </a:lnSpc>
              <a:defRPr sz="2800" b="1" spc="150" baseline="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Click to edit Master</a:t>
            </a:r>
            <a:br>
              <a:rPr lang="en-US" dirty="0"/>
            </a:br>
            <a:r>
              <a:rPr lang="en-US" dirty="0"/>
              <a:t>title style</a:t>
            </a:r>
            <a:endParaRPr lang="fr-FR" dirty="0"/>
          </a:p>
        </p:txBody>
      </p:sp>
      <p:sp>
        <p:nvSpPr>
          <p:cNvPr id="5" name="ZoneTexte 4"/>
          <p:cNvSpPr txBox="1"/>
          <p:nvPr/>
        </p:nvSpPr>
        <p:spPr>
          <a:xfrm>
            <a:off x="7956376" y="432417"/>
            <a:ext cx="594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4613051D-303E-4467-8104-E7402A7731BD}" type="slidenum">
              <a:rPr lang="fr-FR" sz="1000" smtClean="0">
                <a:solidFill>
                  <a:schemeClr val="accent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‹#›</a:t>
            </a:fld>
            <a:endParaRPr lang="fr-FR" sz="1000" dirty="0">
              <a:solidFill>
                <a:schemeClr val="accent6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0" name="Content Placeholder 8"/>
          <p:cNvSpPr>
            <a:spLocks noGrp="1"/>
          </p:cNvSpPr>
          <p:nvPr>
            <p:ph sz="quarter" idx="11" hasCustomPrompt="1"/>
          </p:nvPr>
        </p:nvSpPr>
        <p:spPr>
          <a:xfrm>
            <a:off x="548346" y="2967692"/>
            <a:ext cx="7560840" cy="1401900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130000"/>
              </a:lnSpc>
              <a:spcBef>
                <a:spcPts val="0"/>
              </a:spcBef>
              <a:buNone/>
              <a:defRPr lang="fr-FR" sz="1200" b="0" i="0" baseline="0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indent="-144000">
              <a:lnSpc>
                <a:spcPct val="125000"/>
              </a:lnSpc>
              <a:spcAft>
                <a:spcPts val="200"/>
              </a:spcAft>
              <a:defRPr sz="1200" b="0" i="0" baseline="0">
                <a:solidFill>
                  <a:schemeClr val="accent1"/>
                </a:solidFill>
              </a:defRPr>
            </a:lvl2pPr>
            <a:lvl3pPr>
              <a:defRPr sz="1200" b="0" i="0" baseline="0">
                <a:solidFill>
                  <a:schemeClr val="accent1"/>
                </a:solidFill>
              </a:defRPr>
            </a:lvl3pPr>
            <a:lvl4pPr>
              <a:defRPr baseline="0">
                <a:solidFill>
                  <a:schemeClr val="accent1"/>
                </a:solidFill>
              </a:defRPr>
            </a:lvl4pPr>
            <a:lvl5pPr>
              <a:defRPr baseline="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Click to edit Master</a:t>
            </a:r>
          </a:p>
          <a:p>
            <a:pPr lvl="0"/>
            <a:r>
              <a:rPr lang="en-US" dirty="0"/>
              <a:t>Lorem ipsum </a:t>
            </a:r>
            <a:r>
              <a:rPr lang="en-US" dirty="0" err="1"/>
              <a:t>texte</a:t>
            </a:r>
            <a:r>
              <a:rPr lang="en-US" dirty="0"/>
              <a:t> </a:t>
            </a:r>
            <a:r>
              <a:rPr lang="en-US" dirty="0" err="1"/>
              <a:t>blabla</a:t>
            </a:r>
            <a:r>
              <a:rPr lang="en-US" dirty="0"/>
              <a:t> </a:t>
            </a: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771550"/>
            <a:ext cx="56848" cy="288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53306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artcile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7" y="0"/>
            <a:ext cx="9129486" cy="5143500"/>
          </a:xfrm>
          <a:prstGeom prst="rect">
            <a:avLst/>
          </a:prstGeom>
        </p:spPr>
      </p:pic>
      <p:sp>
        <p:nvSpPr>
          <p:cNvPr id="10" name="ZoneTexte 9"/>
          <p:cNvSpPr txBox="1"/>
          <p:nvPr/>
        </p:nvSpPr>
        <p:spPr>
          <a:xfrm>
            <a:off x="7956376" y="432417"/>
            <a:ext cx="594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4613051D-303E-4467-8104-E7402A7731BD}" type="slidenum">
              <a:rPr lang="fr-FR" sz="1000" smtClean="0">
                <a:solidFill>
                  <a:schemeClr val="accent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‹#›</a:t>
            </a:fld>
            <a:endParaRPr lang="fr-FR" sz="1000" dirty="0">
              <a:solidFill>
                <a:schemeClr val="accent6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5" name="Content Placeholder 8"/>
          <p:cNvSpPr>
            <a:spLocks noGrp="1"/>
          </p:cNvSpPr>
          <p:nvPr>
            <p:ph sz="quarter" idx="11" hasCustomPrompt="1"/>
          </p:nvPr>
        </p:nvSpPr>
        <p:spPr>
          <a:xfrm>
            <a:off x="548346" y="2067694"/>
            <a:ext cx="7560840" cy="648072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130000"/>
              </a:lnSpc>
              <a:spcBef>
                <a:spcPts val="0"/>
              </a:spcBef>
              <a:buNone/>
              <a:defRPr lang="fr-FR" sz="1200" b="0" i="0" baseline="0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indent="-144000">
              <a:lnSpc>
                <a:spcPct val="125000"/>
              </a:lnSpc>
              <a:spcAft>
                <a:spcPts val="200"/>
              </a:spcAft>
              <a:defRPr sz="1200" b="0" i="0" baseline="0">
                <a:solidFill>
                  <a:schemeClr val="accent1"/>
                </a:solidFill>
              </a:defRPr>
            </a:lvl2pPr>
            <a:lvl3pPr>
              <a:defRPr sz="1200" b="0" i="0" baseline="0">
                <a:solidFill>
                  <a:schemeClr val="accent1"/>
                </a:solidFill>
              </a:defRPr>
            </a:lvl3pPr>
            <a:lvl4pPr>
              <a:defRPr baseline="0">
                <a:solidFill>
                  <a:schemeClr val="accent1"/>
                </a:solidFill>
              </a:defRPr>
            </a:lvl4pPr>
            <a:lvl5pPr>
              <a:defRPr baseline="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Click to edit Master</a:t>
            </a:r>
          </a:p>
          <a:p>
            <a:pPr lvl="0"/>
            <a:r>
              <a:rPr lang="en-US" dirty="0"/>
              <a:t>Lorem ipsum </a:t>
            </a:r>
            <a:r>
              <a:rPr lang="en-US" dirty="0" err="1"/>
              <a:t>texte</a:t>
            </a:r>
            <a:r>
              <a:rPr lang="en-US" dirty="0"/>
              <a:t> </a:t>
            </a:r>
            <a:r>
              <a:rPr lang="en-US" dirty="0" err="1"/>
              <a:t>blabla</a:t>
            </a:r>
            <a:r>
              <a:rPr lang="en-US" dirty="0"/>
              <a:t> </a:t>
            </a:r>
          </a:p>
        </p:txBody>
      </p:sp>
      <p:pic>
        <p:nvPicPr>
          <p:cNvPr id="17" name="Image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771550"/>
            <a:ext cx="56848" cy="288032"/>
          </a:xfrm>
          <a:prstGeom prst="rect">
            <a:avLst/>
          </a:prstGeom>
        </p:spPr>
      </p:pic>
      <p:sp>
        <p:nvSpPr>
          <p:cNvPr id="18" name="Content Placeholder 8"/>
          <p:cNvSpPr>
            <a:spLocks noGrp="1"/>
          </p:cNvSpPr>
          <p:nvPr>
            <p:ph sz="quarter" idx="12" hasCustomPrompt="1"/>
          </p:nvPr>
        </p:nvSpPr>
        <p:spPr>
          <a:xfrm>
            <a:off x="1187624" y="3166290"/>
            <a:ext cx="6921562" cy="1133652"/>
          </a:xfrm>
          <a:prstGeom prst="rect">
            <a:avLst/>
          </a:prstGeom>
        </p:spPr>
        <p:txBody>
          <a:bodyPr anchor="t"/>
          <a:lstStyle>
            <a:lvl1pPr marL="171450" indent="-171450">
              <a:lnSpc>
                <a:spcPct val="130000"/>
              </a:lnSpc>
              <a:spcBef>
                <a:spcPts val="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lang="fr-FR" sz="1000" b="0" i="0" baseline="0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indent="-144000">
              <a:lnSpc>
                <a:spcPct val="125000"/>
              </a:lnSpc>
              <a:spcAft>
                <a:spcPts val="200"/>
              </a:spcAft>
              <a:defRPr sz="1200" b="0" i="0" baseline="0">
                <a:solidFill>
                  <a:schemeClr val="accent1"/>
                </a:solidFill>
              </a:defRPr>
            </a:lvl2pPr>
            <a:lvl3pPr>
              <a:defRPr sz="1200" b="0" i="0" baseline="0">
                <a:solidFill>
                  <a:schemeClr val="accent1"/>
                </a:solidFill>
              </a:defRPr>
            </a:lvl3pPr>
            <a:lvl4pPr>
              <a:defRPr baseline="0">
                <a:solidFill>
                  <a:schemeClr val="accent1"/>
                </a:solidFill>
              </a:defRPr>
            </a:lvl4pPr>
            <a:lvl5pPr>
              <a:defRPr baseline="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Click to edit Master</a:t>
            </a:r>
          </a:p>
          <a:p>
            <a:pPr lvl="0"/>
            <a:r>
              <a:rPr lang="en-US" dirty="0"/>
              <a:t>Lorem </a:t>
            </a:r>
            <a:r>
              <a:rPr lang="en-US" dirty="0" smtClean="0"/>
              <a:t>ipsum</a:t>
            </a:r>
          </a:p>
          <a:p>
            <a:pPr lvl="0"/>
            <a:r>
              <a:rPr lang="en-US" dirty="0" smtClean="0"/>
              <a:t>Lorem ipsum </a:t>
            </a:r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548346" y="652517"/>
            <a:ext cx="7643192" cy="864096"/>
          </a:xfrm>
          <a:prstGeom prst="rect">
            <a:avLst/>
          </a:prstGeom>
        </p:spPr>
        <p:txBody>
          <a:bodyPr/>
          <a:lstStyle>
            <a:lvl1pPr algn="l">
              <a:lnSpc>
                <a:spcPct val="110000"/>
              </a:lnSpc>
              <a:defRPr sz="2800" b="1" spc="150" baseline="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Click to edit Master</a:t>
            </a:r>
            <a:br>
              <a:rPr lang="en-US" dirty="0"/>
            </a:br>
            <a:r>
              <a:rPr lang="en-US" dirty="0"/>
              <a:t>title style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295255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_artcile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1"/>
          </p:nvPr>
        </p:nvSpPr>
        <p:spPr>
          <a:xfrm>
            <a:off x="0" y="1"/>
            <a:ext cx="9144000" cy="437195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icon to add picture</a:t>
            </a:r>
            <a:endParaRPr lang="fr-FR"/>
          </a:p>
        </p:txBody>
      </p:sp>
      <p:sp>
        <p:nvSpPr>
          <p:cNvPr id="9" name="Content Placeholder 16"/>
          <p:cNvSpPr>
            <a:spLocks noGrp="1"/>
          </p:cNvSpPr>
          <p:nvPr>
            <p:ph sz="quarter" idx="12" hasCustomPrompt="1"/>
          </p:nvPr>
        </p:nvSpPr>
        <p:spPr>
          <a:xfrm>
            <a:off x="4283968" y="4659983"/>
            <a:ext cx="4536504" cy="323515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900" b="0" i="1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buNone/>
              <a:defRPr/>
            </a:lvl2pPr>
          </a:lstStyle>
          <a:p>
            <a:pPr lvl="0"/>
            <a:r>
              <a:rPr lang="en-US" dirty="0" smtClean="0"/>
              <a:t>Photo’s legend</a:t>
            </a:r>
            <a:endParaRPr lang="en-US" dirty="0"/>
          </a:p>
        </p:txBody>
      </p:sp>
      <p:pic>
        <p:nvPicPr>
          <p:cNvPr id="12" name="Image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2482" y="4648346"/>
            <a:ext cx="45719" cy="231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98188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artcile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9" y="0"/>
            <a:ext cx="9134882" cy="5143500"/>
          </a:xfrm>
          <a:prstGeom prst="rect">
            <a:avLst/>
          </a:prstGeom>
        </p:spPr>
      </p:pic>
      <p:sp>
        <p:nvSpPr>
          <p:cNvPr id="19" name="Title 1"/>
          <p:cNvSpPr>
            <a:spLocks noGrp="1"/>
          </p:cNvSpPr>
          <p:nvPr>
            <p:ph type="ctrTitle" hasCustomPrompt="1"/>
          </p:nvPr>
        </p:nvSpPr>
        <p:spPr>
          <a:xfrm>
            <a:off x="755576" y="1419622"/>
            <a:ext cx="7632848" cy="2376264"/>
          </a:xfrm>
          <a:prstGeom prst="rect">
            <a:avLst/>
          </a:prstGeom>
        </p:spPr>
        <p:txBody>
          <a:bodyPr anchor="ctr"/>
          <a:lstStyle>
            <a:lvl1pPr algn="ctr">
              <a:defRPr sz="2800" b="1" cap="all" spc="150" baseline="0">
                <a:solidFill>
                  <a:schemeClr val="accent6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“ Click to edit Master title style ”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026417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4_artcile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7" y="0"/>
            <a:ext cx="9129486" cy="5143500"/>
          </a:xfrm>
          <a:prstGeom prst="rect">
            <a:avLst/>
          </a:prstGeom>
        </p:spPr>
      </p:pic>
      <p:sp>
        <p:nvSpPr>
          <p:cNvPr id="18" name="Content Placeholder 8"/>
          <p:cNvSpPr>
            <a:spLocks noGrp="1"/>
          </p:cNvSpPr>
          <p:nvPr>
            <p:ph sz="quarter" idx="11" hasCustomPrompt="1"/>
          </p:nvPr>
        </p:nvSpPr>
        <p:spPr>
          <a:xfrm>
            <a:off x="3472436" y="2067694"/>
            <a:ext cx="4636751" cy="1080120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130000"/>
              </a:lnSpc>
              <a:spcBef>
                <a:spcPts val="0"/>
              </a:spcBef>
              <a:buNone/>
              <a:defRPr lang="fr-FR" sz="1200" b="0" i="0" baseline="0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indent="-144000">
              <a:lnSpc>
                <a:spcPct val="125000"/>
              </a:lnSpc>
              <a:spcAft>
                <a:spcPts val="200"/>
              </a:spcAft>
              <a:defRPr sz="1200" b="0" i="0" baseline="0">
                <a:solidFill>
                  <a:schemeClr val="accent1"/>
                </a:solidFill>
              </a:defRPr>
            </a:lvl2pPr>
            <a:lvl3pPr>
              <a:defRPr sz="1200" b="0" i="0" baseline="0">
                <a:solidFill>
                  <a:schemeClr val="accent1"/>
                </a:solidFill>
              </a:defRPr>
            </a:lvl3pPr>
            <a:lvl4pPr>
              <a:defRPr baseline="0">
                <a:solidFill>
                  <a:schemeClr val="accent1"/>
                </a:solidFill>
              </a:defRPr>
            </a:lvl4pPr>
            <a:lvl5pPr>
              <a:defRPr baseline="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Click to edit Master</a:t>
            </a:r>
          </a:p>
          <a:p>
            <a:pPr lvl="0"/>
            <a:r>
              <a:rPr lang="en-US" dirty="0"/>
              <a:t>Lorem ipsum </a:t>
            </a:r>
            <a:r>
              <a:rPr lang="en-US" dirty="0" err="1"/>
              <a:t>texte</a:t>
            </a:r>
            <a:r>
              <a:rPr lang="en-US" dirty="0"/>
              <a:t> </a:t>
            </a:r>
            <a:r>
              <a:rPr lang="en-US" dirty="0" err="1"/>
              <a:t>blabla</a:t>
            </a:r>
            <a:r>
              <a:rPr lang="en-US" dirty="0"/>
              <a:t> </a:t>
            </a:r>
          </a:p>
        </p:txBody>
      </p:sp>
      <p:pic>
        <p:nvPicPr>
          <p:cNvPr id="20" name="Image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9625" y="771550"/>
            <a:ext cx="56848" cy="288032"/>
          </a:xfrm>
          <a:prstGeom prst="rect">
            <a:avLst/>
          </a:prstGeom>
        </p:spPr>
      </p:pic>
      <p:sp>
        <p:nvSpPr>
          <p:cNvPr id="21" name="Picture Placeholder 7"/>
          <p:cNvSpPr>
            <a:spLocks noGrp="1"/>
          </p:cNvSpPr>
          <p:nvPr>
            <p:ph type="pic" sz="quarter" idx="12"/>
          </p:nvPr>
        </p:nvSpPr>
        <p:spPr>
          <a:xfrm>
            <a:off x="251520" y="555526"/>
            <a:ext cx="2880320" cy="4587974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icon to add picture</a:t>
            </a:r>
            <a:endParaRPr lang="fr-FR"/>
          </a:p>
        </p:txBody>
      </p:sp>
      <p:sp>
        <p:nvSpPr>
          <p:cNvPr id="22" name="Content Placeholder 8"/>
          <p:cNvSpPr>
            <a:spLocks noGrp="1"/>
          </p:cNvSpPr>
          <p:nvPr>
            <p:ph sz="quarter" idx="13" hasCustomPrompt="1"/>
          </p:nvPr>
        </p:nvSpPr>
        <p:spPr>
          <a:xfrm>
            <a:off x="5220074" y="3679406"/>
            <a:ext cx="2889113" cy="1080120"/>
          </a:xfrm>
          <a:prstGeom prst="rect">
            <a:avLst/>
          </a:prstGeom>
        </p:spPr>
        <p:txBody>
          <a:bodyPr anchor="t"/>
          <a:lstStyle>
            <a:lvl1pPr marL="0" indent="0" algn="l">
              <a:lnSpc>
                <a:spcPct val="130000"/>
              </a:lnSpc>
              <a:spcBef>
                <a:spcPts val="0"/>
              </a:spcBef>
              <a:buNone/>
              <a:defRPr lang="fr-FR" sz="1400" b="1" i="0" baseline="0" smtClean="0">
                <a:solidFill>
                  <a:schemeClr val="bg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indent="-144000">
              <a:lnSpc>
                <a:spcPct val="125000"/>
              </a:lnSpc>
              <a:spcAft>
                <a:spcPts val="200"/>
              </a:spcAft>
              <a:defRPr sz="1200" b="0" i="0" baseline="0">
                <a:solidFill>
                  <a:schemeClr val="accent1"/>
                </a:solidFill>
              </a:defRPr>
            </a:lvl2pPr>
            <a:lvl3pPr>
              <a:defRPr sz="1200" b="0" i="0" baseline="0">
                <a:solidFill>
                  <a:schemeClr val="accent1"/>
                </a:solidFill>
              </a:defRPr>
            </a:lvl3pPr>
            <a:lvl4pPr>
              <a:defRPr baseline="0">
                <a:solidFill>
                  <a:schemeClr val="accent1"/>
                </a:solidFill>
              </a:defRPr>
            </a:lvl4pPr>
            <a:lvl5pPr>
              <a:defRPr baseline="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 smtClean="0"/>
              <a:t>“ Click to edit Master</a:t>
            </a:r>
          </a:p>
          <a:p>
            <a:pPr lvl="0"/>
            <a:r>
              <a:rPr lang="en-US" dirty="0" smtClean="0"/>
              <a:t>Lorem ipsum </a:t>
            </a:r>
            <a:r>
              <a:rPr lang="en-US" dirty="0" err="1" smtClean="0"/>
              <a:t>texte</a:t>
            </a:r>
            <a:r>
              <a:rPr lang="en-US" dirty="0" smtClean="0"/>
              <a:t> </a:t>
            </a:r>
            <a:r>
              <a:rPr lang="en-US" dirty="0" err="1" smtClean="0"/>
              <a:t>blabla</a:t>
            </a:r>
            <a:r>
              <a:rPr lang="en-US" dirty="0" smtClean="0"/>
              <a:t> ” 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7956376" y="432417"/>
            <a:ext cx="594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4613051D-303E-4467-8104-E7402A7731BD}" type="slidenum">
              <a:rPr lang="fr-FR" sz="1000" smtClean="0">
                <a:solidFill>
                  <a:schemeClr val="accent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‹#›</a:t>
            </a:fld>
            <a:endParaRPr lang="fr-FR" sz="1000" dirty="0">
              <a:solidFill>
                <a:schemeClr val="accent6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3472434" y="627534"/>
            <a:ext cx="4719104" cy="864096"/>
          </a:xfrm>
          <a:prstGeom prst="rect">
            <a:avLst/>
          </a:prstGeom>
        </p:spPr>
        <p:txBody>
          <a:bodyPr/>
          <a:lstStyle>
            <a:lvl1pPr algn="l">
              <a:lnSpc>
                <a:spcPct val="110000"/>
              </a:lnSpc>
              <a:defRPr sz="2800" b="1" spc="150" baseline="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Click to edit Master</a:t>
            </a:r>
            <a:br>
              <a:rPr lang="en-US" dirty="0"/>
            </a:br>
            <a:r>
              <a:rPr lang="en-US" dirty="0"/>
              <a:t>title style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917431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artcile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age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7" y="0"/>
            <a:ext cx="9129486" cy="5143500"/>
          </a:xfrm>
          <a:prstGeom prst="rect">
            <a:avLst/>
          </a:prstGeom>
        </p:spPr>
      </p:pic>
      <p:sp>
        <p:nvSpPr>
          <p:cNvPr id="21" name="ZoneTexte 20"/>
          <p:cNvSpPr txBox="1"/>
          <p:nvPr/>
        </p:nvSpPr>
        <p:spPr>
          <a:xfrm>
            <a:off x="7956376" y="432417"/>
            <a:ext cx="594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4613051D-303E-4467-8104-E7402A7731BD}" type="slidenum">
              <a:rPr lang="fr-FR" sz="1000" smtClean="0">
                <a:solidFill>
                  <a:schemeClr val="accent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‹#›</a:t>
            </a:fld>
            <a:endParaRPr lang="fr-FR" sz="1000" dirty="0">
              <a:solidFill>
                <a:schemeClr val="accent6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5" name="Content Placeholder 8"/>
          <p:cNvSpPr>
            <a:spLocks noGrp="1"/>
          </p:cNvSpPr>
          <p:nvPr>
            <p:ph sz="quarter" idx="11" hasCustomPrompt="1"/>
          </p:nvPr>
        </p:nvSpPr>
        <p:spPr>
          <a:xfrm>
            <a:off x="5004048" y="2276998"/>
            <a:ext cx="3969234" cy="467707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130000"/>
              </a:lnSpc>
              <a:spcBef>
                <a:spcPts val="0"/>
              </a:spcBef>
              <a:buNone/>
              <a:defRPr lang="fr-FR" sz="1000" b="0" i="0" baseline="0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indent="-144000">
              <a:lnSpc>
                <a:spcPct val="125000"/>
              </a:lnSpc>
              <a:spcAft>
                <a:spcPts val="200"/>
              </a:spcAft>
              <a:defRPr sz="1200" b="0" i="0" baseline="0">
                <a:solidFill>
                  <a:schemeClr val="accent1"/>
                </a:solidFill>
              </a:defRPr>
            </a:lvl2pPr>
            <a:lvl3pPr>
              <a:defRPr sz="1200" b="0" i="0" baseline="0">
                <a:solidFill>
                  <a:schemeClr val="accent1"/>
                </a:solidFill>
              </a:defRPr>
            </a:lvl3pPr>
            <a:lvl4pPr>
              <a:defRPr baseline="0">
                <a:solidFill>
                  <a:schemeClr val="accent1"/>
                </a:solidFill>
              </a:defRPr>
            </a:lvl4pPr>
            <a:lvl5pPr>
              <a:defRPr baseline="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Click to edit Master</a:t>
            </a:r>
          </a:p>
          <a:p>
            <a:pPr lvl="0"/>
            <a:r>
              <a:rPr lang="en-US" dirty="0"/>
              <a:t>Lorem ipsum </a:t>
            </a:r>
            <a:r>
              <a:rPr lang="en-US" dirty="0" err="1"/>
              <a:t>texte</a:t>
            </a:r>
            <a:r>
              <a:rPr lang="en-US" dirty="0"/>
              <a:t> </a:t>
            </a:r>
            <a:r>
              <a:rPr lang="en-US" dirty="0" err="1"/>
              <a:t>blabla</a:t>
            </a:r>
            <a:r>
              <a:rPr lang="en-US" dirty="0"/>
              <a:t> </a:t>
            </a:r>
          </a:p>
        </p:txBody>
      </p:sp>
      <p:pic>
        <p:nvPicPr>
          <p:cNvPr id="17" name="Image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771550"/>
            <a:ext cx="56848" cy="288032"/>
          </a:xfrm>
          <a:prstGeom prst="rect">
            <a:avLst/>
          </a:prstGeom>
        </p:spPr>
      </p:pic>
      <p:pic>
        <p:nvPicPr>
          <p:cNvPr id="25" name="Picture 3" descr="\\FS-CH-1.main.oecd.org\Users1\Carlson_P\Desktop\img-thing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7040" y="2160533"/>
            <a:ext cx="700636" cy="700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3" descr="\\FS-CH-1.main.oecd.org\Users1\Carlson_P\Desktop\eco_systemedic_leaf.pn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94" t="7976" r="6619" b="16336"/>
          <a:stretch/>
        </p:blipFill>
        <p:spPr bwMode="auto">
          <a:xfrm>
            <a:off x="4067944" y="3143234"/>
            <a:ext cx="678828" cy="6003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5" descr="\\FS-CH-1.main.oecd.org\Users1\Carlson_P\Desktop\bicycle-template-graphics-design_23-2147491345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8739" y="3919233"/>
            <a:ext cx="877243" cy="877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Content Placeholder 8"/>
          <p:cNvSpPr>
            <a:spLocks noGrp="1"/>
          </p:cNvSpPr>
          <p:nvPr>
            <p:ph sz="quarter" idx="12" hasCustomPrompt="1"/>
          </p:nvPr>
        </p:nvSpPr>
        <p:spPr>
          <a:xfrm>
            <a:off x="5004048" y="3209532"/>
            <a:ext cx="3969234" cy="467707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130000"/>
              </a:lnSpc>
              <a:spcBef>
                <a:spcPts val="0"/>
              </a:spcBef>
              <a:buNone/>
              <a:defRPr lang="fr-FR" sz="1000" b="0" i="0" baseline="0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indent="-144000">
              <a:lnSpc>
                <a:spcPct val="125000"/>
              </a:lnSpc>
              <a:spcAft>
                <a:spcPts val="200"/>
              </a:spcAft>
              <a:defRPr sz="1200" b="0" i="0" baseline="0">
                <a:solidFill>
                  <a:schemeClr val="accent1"/>
                </a:solidFill>
              </a:defRPr>
            </a:lvl2pPr>
            <a:lvl3pPr>
              <a:defRPr sz="1200" b="0" i="0" baseline="0">
                <a:solidFill>
                  <a:schemeClr val="accent1"/>
                </a:solidFill>
              </a:defRPr>
            </a:lvl3pPr>
            <a:lvl4pPr>
              <a:defRPr baseline="0">
                <a:solidFill>
                  <a:schemeClr val="accent1"/>
                </a:solidFill>
              </a:defRPr>
            </a:lvl4pPr>
            <a:lvl5pPr>
              <a:defRPr baseline="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Click to edit Master</a:t>
            </a:r>
          </a:p>
          <a:p>
            <a:pPr lvl="0"/>
            <a:r>
              <a:rPr lang="en-US" dirty="0"/>
              <a:t>Lorem ipsum </a:t>
            </a:r>
            <a:r>
              <a:rPr lang="en-US" dirty="0" err="1"/>
              <a:t>texte</a:t>
            </a:r>
            <a:r>
              <a:rPr lang="en-US" dirty="0"/>
              <a:t> </a:t>
            </a:r>
            <a:r>
              <a:rPr lang="en-US" dirty="0" err="1"/>
              <a:t>blabla</a:t>
            </a:r>
            <a:r>
              <a:rPr lang="en-US" dirty="0"/>
              <a:t> </a:t>
            </a:r>
          </a:p>
        </p:txBody>
      </p:sp>
      <p:sp>
        <p:nvSpPr>
          <p:cNvPr id="29" name="Content Placeholder 8"/>
          <p:cNvSpPr>
            <a:spLocks noGrp="1"/>
          </p:cNvSpPr>
          <p:nvPr>
            <p:ph sz="quarter" idx="13" hasCustomPrompt="1"/>
          </p:nvPr>
        </p:nvSpPr>
        <p:spPr>
          <a:xfrm>
            <a:off x="5004048" y="4124001"/>
            <a:ext cx="3969234" cy="467707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130000"/>
              </a:lnSpc>
              <a:spcBef>
                <a:spcPts val="0"/>
              </a:spcBef>
              <a:buNone/>
              <a:defRPr lang="fr-FR" sz="1000" b="0" i="0" baseline="0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indent="-144000">
              <a:lnSpc>
                <a:spcPct val="125000"/>
              </a:lnSpc>
              <a:spcAft>
                <a:spcPts val="200"/>
              </a:spcAft>
              <a:defRPr sz="1200" b="0" i="0" baseline="0">
                <a:solidFill>
                  <a:schemeClr val="accent1"/>
                </a:solidFill>
              </a:defRPr>
            </a:lvl2pPr>
            <a:lvl3pPr>
              <a:defRPr sz="1200" b="0" i="0" baseline="0">
                <a:solidFill>
                  <a:schemeClr val="accent1"/>
                </a:solidFill>
              </a:defRPr>
            </a:lvl3pPr>
            <a:lvl4pPr>
              <a:defRPr baseline="0">
                <a:solidFill>
                  <a:schemeClr val="accent1"/>
                </a:solidFill>
              </a:defRPr>
            </a:lvl4pPr>
            <a:lvl5pPr>
              <a:defRPr baseline="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Click to edit Master</a:t>
            </a:r>
          </a:p>
          <a:p>
            <a:pPr lvl="0"/>
            <a:r>
              <a:rPr lang="en-US" dirty="0"/>
              <a:t>Lorem ipsum </a:t>
            </a:r>
            <a:r>
              <a:rPr lang="en-US" dirty="0" err="1"/>
              <a:t>texte</a:t>
            </a:r>
            <a:r>
              <a:rPr lang="en-US" dirty="0"/>
              <a:t> </a:t>
            </a:r>
            <a:r>
              <a:rPr lang="en-US" dirty="0" err="1"/>
              <a:t>blabla</a:t>
            </a:r>
            <a:r>
              <a:rPr lang="en-US" dirty="0"/>
              <a:t> </a:t>
            </a:r>
          </a:p>
        </p:txBody>
      </p:sp>
      <p:sp>
        <p:nvSpPr>
          <p:cNvPr id="30" name="Content Placeholder 8"/>
          <p:cNvSpPr>
            <a:spLocks noGrp="1"/>
          </p:cNvSpPr>
          <p:nvPr>
            <p:ph sz="quarter" idx="10" hasCustomPrompt="1"/>
          </p:nvPr>
        </p:nvSpPr>
        <p:spPr>
          <a:xfrm>
            <a:off x="548349" y="2160532"/>
            <a:ext cx="2799517" cy="2431175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130000"/>
              </a:lnSpc>
              <a:spcBef>
                <a:spcPts val="0"/>
              </a:spcBef>
              <a:buNone/>
              <a:defRPr lang="fr-FR" sz="1600" b="0" i="0" baseline="0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indent="-144000">
              <a:lnSpc>
                <a:spcPct val="125000"/>
              </a:lnSpc>
              <a:spcAft>
                <a:spcPts val="200"/>
              </a:spcAft>
              <a:defRPr sz="1200" b="0" i="0" baseline="0">
                <a:solidFill>
                  <a:schemeClr val="accent1"/>
                </a:solidFill>
              </a:defRPr>
            </a:lvl2pPr>
            <a:lvl3pPr>
              <a:defRPr sz="1200" b="0" i="0" baseline="0">
                <a:solidFill>
                  <a:schemeClr val="accent1"/>
                </a:solidFill>
              </a:defRPr>
            </a:lvl3pPr>
            <a:lvl4pPr>
              <a:defRPr baseline="0">
                <a:solidFill>
                  <a:schemeClr val="accent1"/>
                </a:solidFill>
              </a:defRPr>
            </a:lvl4pPr>
            <a:lvl5pPr>
              <a:defRPr baseline="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Click to edit Master</a:t>
            </a:r>
          </a:p>
          <a:p>
            <a:pPr lvl="0"/>
            <a:r>
              <a:rPr lang="en-US" dirty="0"/>
              <a:t>Lorem ipsum </a:t>
            </a:r>
            <a:r>
              <a:rPr lang="en-US" dirty="0" err="1"/>
              <a:t>texte</a:t>
            </a:r>
            <a:r>
              <a:rPr lang="en-US" dirty="0"/>
              <a:t> </a:t>
            </a:r>
            <a:r>
              <a:rPr lang="en-US" dirty="0" err="1"/>
              <a:t>blabla</a:t>
            </a:r>
            <a:endParaRPr lang="en-US" dirty="0"/>
          </a:p>
        </p:txBody>
      </p:sp>
      <p:cxnSp>
        <p:nvCxnSpPr>
          <p:cNvPr id="5" name="Connecteur droit 4"/>
          <p:cNvCxnSpPr/>
          <p:nvPr/>
        </p:nvCxnSpPr>
        <p:spPr>
          <a:xfrm>
            <a:off x="4940834" y="2276998"/>
            <a:ext cx="0" cy="467707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necteur droit 30"/>
          <p:cNvCxnSpPr/>
          <p:nvPr/>
        </p:nvCxnSpPr>
        <p:spPr>
          <a:xfrm>
            <a:off x="4940834" y="3209532"/>
            <a:ext cx="0" cy="467707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necteur droit 31"/>
          <p:cNvCxnSpPr/>
          <p:nvPr/>
        </p:nvCxnSpPr>
        <p:spPr>
          <a:xfrm>
            <a:off x="4940834" y="4124001"/>
            <a:ext cx="0" cy="467707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itle 1"/>
          <p:cNvSpPr>
            <a:spLocks noGrp="1"/>
          </p:cNvSpPr>
          <p:nvPr>
            <p:ph type="title" hasCustomPrompt="1"/>
          </p:nvPr>
        </p:nvSpPr>
        <p:spPr>
          <a:xfrm>
            <a:off x="548346" y="652517"/>
            <a:ext cx="7643192" cy="864096"/>
          </a:xfrm>
          <a:prstGeom prst="rect">
            <a:avLst/>
          </a:prstGeom>
        </p:spPr>
        <p:txBody>
          <a:bodyPr/>
          <a:lstStyle>
            <a:lvl1pPr algn="l">
              <a:lnSpc>
                <a:spcPct val="110000"/>
              </a:lnSpc>
              <a:defRPr sz="2800" b="1" spc="150" baseline="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Click to edit Master</a:t>
            </a:r>
            <a:br>
              <a:rPr lang="en-US" dirty="0"/>
            </a:br>
            <a:r>
              <a:rPr lang="en-US" dirty="0"/>
              <a:t>title style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172526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artcile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7" y="0"/>
            <a:ext cx="9129486" cy="5143500"/>
          </a:xfrm>
          <a:prstGeom prst="rect">
            <a:avLst/>
          </a:prstGeom>
        </p:spPr>
      </p:pic>
      <p:sp>
        <p:nvSpPr>
          <p:cNvPr id="9" name="ZoneTexte 8"/>
          <p:cNvSpPr txBox="1"/>
          <p:nvPr/>
        </p:nvSpPr>
        <p:spPr>
          <a:xfrm>
            <a:off x="7956376" y="432417"/>
            <a:ext cx="594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4613051D-303E-4467-8104-E7402A7731BD}" type="slidenum">
              <a:rPr lang="fr-FR" sz="1000" smtClean="0">
                <a:solidFill>
                  <a:schemeClr val="accent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‹#›</a:t>
            </a:fld>
            <a:endParaRPr lang="fr-FR" sz="1000" dirty="0">
              <a:solidFill>
                <a:schemeClr val="accent6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17" name="Image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771550"/>
            <a:ext cx="56848" cy="288032"/>
          </a:xfrm>
          <a:prstGeom prst="rect">
            <a:avLst/>
          </a:prstGeom>
        </p:spPr>
      </p:pic>
      <p:graphicFrame>
        <p:nvGraphicFramePr>
          <p:cNvPr id="8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7084881"/>
              </p:ext>
            </p:extLst>
          </p:nvPr>
        </p:nvGraphicFramePr>
        <p:xfrm>
          <a:off x="683570" y="1923679"/>
          <a:ext cx="6840761" cy="26493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0254"/>
                <a:gridCol w="2726901"/>
                <a:gridCol w="1833606"/>
              </a:tblGrid>
              <a:tr h="742950">
                <a:tc>
                  <a:txBody>
                    <a:bodyPr/>
                    <a:lstStyle/>
                    <a:p>
                      <a:r>
                        <a:rPr lang="en-GB" sz="1400" b="0" dirty="0" smtClean="0">
                          <a:solidFill>
                            <a:schemeClr val="accent6"/>
                          </a:solidFill>
                          <a:latin typeface="Century Gothic" panose="020B0502020202020204" pitchFamily="34" charset="0"/>
                        </a:rPr>
                        <a:t>Instrument</a:t>
                      </a:r>
                      <a:endParaRPr lang="en-GB" sz="1400" b="0" dirty="0">
                        <a:solidFill>
                          <a:schemeClr val="accent6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400" b="0" dirty="0" smtClean="0">
                          <a:solidFill>
                            <a:schemeClr val="accent6"/>
                          </a:solidFill>
                          <a:latin typeface="Century Gothic" panose="020B0502020202020204" pitchFamily="34" charset="0"/>
                        </a:rPr>
                        <a:t>Total</a:t>
                      </a:r>
                      <a:r>
                        <a:rPr lang="en-GB" sz="1400" b="0" baseline="0" dirty="0" smtClean="0">
                          <a:solidFill>
                            <a:schemeClr val="accent6"/>
                          </a:solidFill>
                          <a:latin typeface="Century Gothic" panose="020B0502020202020204" pitchFamily="34" charset="0"/>
                        </a:rPr>
                        <a:t> cost for 77 </a:t>
                      </a:r>
                      <a:r>
                        <a:rPr lang="en-GB" sz="1400" b="0" baseline="0" dirty="0" err="1" smtClean="0">
                          <a:solidFill>
                            <a:schemeClr val="accent6"/>
                          </a:solidFill>
                          <a:latin typeface="Century Gothic" panose="020B0502020202020204" pitchFamily="34" charset="0"/>
                        </a:rPr>
                        <a:t>IDA+Blend</a:t>
                      </a:r>
                      <a:r>
                        <a:rPr lang="en-GB" sz="1400" b="0" baseline="0" dirty="0" smtClean="0">
                          <a:solidFill>
                            <a:schemeClr val="accent6"/>
                          </a:solidFill>
                          <a:latin typeface="Century Gothic" panose="020B0502020202020204" pitchFamily="34" charset="0"/>
                        </a:rPr>
                        <a:t> countries (2015-30)</a:t>
                      </a:r>
                      <a:endParaRPr lang="en-GB" sz="1400" b="0" dirty="0">
                        <a:solidFill>
                          <a:schemeClr val="accent6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400" b="0" dirty="0" smtClean="0">
                          <a:solidFill>
                            <a:schemeClr val="accent6"/>
                          </a:solidFill>
                          <a:latin typeface="Century Gothic" panose="020B0502020202020204" pitchFamily="34" charset="0"/>
                        </a:rPr>
                        <a:t>Source</a:t>
                      </a:r>
                      <a:endParaRPr lang="en-GB" sz="1400" b="0" dirty="0">
                        <a:solidFill>
                          <a:schemeClr val="accent6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88620">
                <a:tc>
                  <a:txBody>
                    <a:bodyPr/>
                    <a:lstStyle/>
                    <a:p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National Survey Programs</a:t>
                      </a:r>
                      <a:endParaRPr lang="en-GB" sz="1000" b="0" dirty="0">
                        <a:solidFill>
                          <a:schemeClr val="accent2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2.6 billion</a:t>
                      </a:r>
                      <a:endParaRPr lang="en-GB" sz="1000" b="0" dirty="0">
                        <a:solidFill>
                          <a:schemeClr val="accent2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PARIS21</a:t>
                      </a:r>
                      <a:endParaRPr lang="en-GB" sz="1000" b="0" dirty="0">
                        <a:solidFill>
                          <a:schemeClr val="accent2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</a:tr>
              <a:tr h="250463">
                <a:tc>
                  <a:txBody>
                    <a:bodyPr/>
                    <a:lstStyle/>
                    <a:p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Census</a:t>
                      </a:r>
                      <a:endParaRPr lang="en-GB" sz="1000" b="0" dirty="0">
                        <a:solidFill>
                          <a:schemeClr val="accent2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4.8</a:t>
                      </a:r>
                      <a:r>
                        <a:rPr lang="en-GB" sz="1000" baseline="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billion</a:t>
                      </a:r>
                      <a:endParaRPr lang="en-GB" sz="1000" b="0" dirty="0">
                        <a:solidFill>
                          <a:schemeClr val="accent2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Morten </a:t>
                      </a:r>
                      <a:r>
                        <a:rPr lang="en-GB" sz="1000" dirty="0" err="1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Jerven</a:t>
                      </a:r>
                      <a:endParaRPr lang="en-GB" sz="1000" b="0" dirty="0">
                        <a:solidFill>
                          <a:schemeClr val="accent2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</a:tr>
              <a:tr h="557278">
                <a:tc>
                  <a:txBody>
                    <a:bodyPr/>
                    <a:lstStyle/>
                    <a:p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Admin data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CRVS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EMIS</a:t>
                      </a:r>
                      <a:endParaRPr lang="en-GB" sz="1000" b="0" dirty="0">
                        <a:solidFill>
                          <a:schemeClr val="accent2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3.3 billion</a:t>
                      </a:r>
                    </a:p>
                    <a:p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1.4 billion</a:t>
                      </a:r>
                      <a:endParaRPr lang="en-GB" sz="1000" b="0" dirty="0">
                        <a:solidFill>
                          <a:schemeClr val="accent2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World Bank/WHO</a:t>
                      </a:r>
                    </a:p>
                    <a:p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GPE</a:t>
                      </a:r>
                      <a:endParaRPr lang="en-GB" sz="1000" b="0" dirty="0">
                        <a:solidFill>
                          <a:schemeClr val="accent2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</a:tr>
              <a:tr h="250463">
                <a:tc>
                  <a:txBody>
                    <a:bodyPr/>
                    <a:lstStyle/>
                    <a:p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Economic statistics </a:t>
                      </a:r>
                      <a:endParaRPr lang="en-GB" sz="1000" b="0" dirty="0" smtClean="0">
                        <a:solidFill>
                          <a:schemeClr val="accent2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359 million</a:t>
                      </a:r>
                      <a:endParaRPr lang="en-GB" sz="1000" b="0" dirty="0">
                        <a:solidFill>
                          <a:schemeClr val="accent2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UNIDO</a:t>
                      </a:r>
                      <a:endParaRPr lang="en-GB" sz="1000" b="0" dirty="0">
                        <a:solidFill>
                          <a:schemeClr val="accent2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</a:tr>
              <a:tr h="250463">
                <a:tc>
                  <a:txBody>
                    <a:bodyPr/>
                    <a:lstStyle/>
                    <a:p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Geospatial</a:t>
                      </a:r>
                      <a:endParaRPr lang="en-GB" sz="1000" b="0" dirty="0">
                        <a:solidFill>
                          <a:schemeClr val="accent2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1.7 billion</a:t>
                      </a:r>
                      <a:endParaRPr lang="en-GB" sz="1000" b="0" dirty="0">
                        <a:solidFill>
                          <a:schemeClr val="accent2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CIESIN</a:t>
                      </a:r>
                      <a:endParaRPr lang="en-GB" sz="1000" b="0" dirty="0" smtClean="0">
                        <a:solidFill>
                          <a:schemeClr val="accent2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endParaRPr lang="en-GB" sz="1000" b="1" dirty="0" smtClean="0">
                        <a:solidFill>
                          <a:schemeClr val="bg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r>
                        <a:rPr lang="en-GB" sz="1000" b="1" dirty="0" smtClean="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Total Costs</a:t>
                      </a:r>
                    </a:p>
                    <a:p>
                      <a:endParaRPr lang="en-GB" sz="1000" b="1" dirty="0">
                        <a:solidFill>
                          <a:schemeClr val="bg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b="1" dirty="0" smtClean="0">
                        <a:solidFill>
                          <a:schemeClr val="bg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r>
                        <a:rPr lang="en-GB" sz="1000" b="1" dirty="0" smtClean="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14.2 billion</a:t>
                      </a:r>
                      <a:endParaRPr lang="en-GB" sz="1000" b="1" dirty="0">
                        <a:solidFill>
                          <a:schemeClr val="bg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800" dirty="0"/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</a:tr>
            </a:tbl>
          </a:graphicData>
        </a:graphic>
      </p:graphicFrame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548346" y="652517"/>
            <a:ext cx="7643192" cy="864096"/>
          </a:xfrm>
          <a:prstGeom prst="rect">
            <a:avLst/>
          </a:prstGeom>
        </p:spPr>
        <p:txBody>
          <a:bodyPr/>
          <a:lstStyle>
            <a:lvl1pPr algn="l">
              <a:lnSpc>
                <a:spcPct val="110000"/>
              </a:lnSpc>
              <a:defRPr sz="2800" b="1" spc="150" baseline="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Click to edit Master</a:t>
            </a:r>
            <a:br>
              <a:rPr lang="en-US" dirty="0"/>
            </a:br>
            <a:r>
              <a:rPr lang="en-US" dirty="0"/>
              <a:t>title style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050888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_artcile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7" y="0"/>
            <a:ext cx="9129486" cy="5143500"/>
          </a:xfrm>
          <a:prstGeom prst="rect">
            <a:avLst/>
          </a:prstGeom>
        </p:spPr>
      </p:pic>
      <p:sp>
        <p:nvSpPr>
          <p:cNvPr id="12" name="ZoneTexte 11"/>
          <p:cNvSpPr txBox="1"/>
          <p:nvPr/>
        </p:nvSpPr>
        <p:spPr>
          <a:xfrm>
            <a:off x="7956376" y="432417"/>
            <a:ext cx="594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4613051D-303E-4467-8104-E7402A7731BD}" type="slidenum">
              <a:rPr lang="fr-FR" sz="1000" smtClean="0">
                <a:solidFill>
                  <a:schemeClr val="accent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‹#›</a:t>
            </a:fld>
            <a:endParaRPr lang="fr-FR" sz="1000" dirty="0">
              <a:solidFill>
                <a:schemeClr val="accent6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20" name="Image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9625" y="771550"/>
            <a:ext cx="56848" cy="288032"/>
          </a:xfrm>
          <a:prstGeom prst="rect">
            <a:avLst/>
          </a:prstGeom>
        </p:spPr>
      </p:pic>
      <p:pic>
        <p:nvPicPr>
          <p:cNvPr id="9" name="Content Placeholder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960" y="1838338"/>
            <a:ext cx="3494208" cy="3020168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251520" y="555526"/>
            <a:ext cx="2880320" cy="45879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Content Placeholder 8"/>
          <p:cNvSpPr>
            <a:spLocks noGrp="1"/>
          </p:cNvSpPr>
          <p:nvPr>
            <p:ph sz="quarter" idx="13" hasCustomPrompt="1"/>
          </p:nvPr>
        </p:nvSpPr>
        <p:spPr>
          <a:xfrm>
            <a:off x="539552" y="1835958"/>
            <a:ext cx="2304256" cy="3095626"/>
          </a:xfrm>
          <a:prstGeom prst="rect">
            <a:avLst/>
          </a:prstGeom>
        </p:spPr>
        <p:txBody>
          <a:bodyPr anchor="t"/>
          <a:lstStyle>
            <a:lvl1pPr marL="171450" indent="-171450">
              <a:lnSpc>
                <a:spcPct val="130000"/>
              </a:lnSpc>
              <a:spcBef>
                <a:spcPts val="0"/>
              </a:spcBef>
              <a:buClr>
                <a:schemeClr val="accent6"/>
              </a:buClr>
              <a:buFont typeface="Arial" panose="020B0604020202020204" pitchFamily="34" charset="0"/>
              <a:buChar char="•"/>
              <a:defRPr lang="fr-FR" sz="1400" b="1" i="0" baseline="0" smtClean="0">
                <a:solidFill>
                  <a:schemeClr val="accent6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indent="-144000">
              <a:lnSpc>
                <a:spcPct val="125000"/>
              </a:lnSpc>
              <a:spcAft>
                <a:spcPts val="200"/>
              </a:spcAft>
              <a:defRPr sz="1200" b="0" i="0" baseline="0">
                <a:solidFill>
                  <a:schemeClr val="accent1"/>
                </a:solidFill>
              </a:defRPr>
            </a:lvl2pPr>
            <a:lvl3pPr>
              <a:defRPr sz="1200" b="0" i="0" baseline="0">
                <a:solidFill>
                  <a:schemeClr val="accent1"/>
                </a:solidFill>
              </a:defRPr>
            </a:lvl3pPr>
            <a:lvl4pPr>
              <a:defRPr baseline="0">
                <a:solidFill>
                  <a:schemeClr val="accent1"/>
                </a:solidFill>
              </a:defRPr>
            </a:lvl4pPr>
            <a:lvl5pPr>
              <a:defRPr baseline="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Click to edit </a:t>
            </a:r>
            <a:r>
              <a:rPr lang="en-US" dirty="0" smtClean="0"/>
              <a:t>Master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Lorem </a:t>
            </a:r>
            <a:r>
              <a:rPr lang="en-US" dirty="0" smtClean="0"/>
              <a:t>ipsum</a:t>
            </a:r>
          </a:p>
          <a:p>
            <a:pPr lvl="0"/>
            <a:endParaRPr lang="en-US" dirty="0" smtClean="0"/>
          </a:p>
          <a:p>
            <a:pPr lvl="0"/>
            <a:r>
              <a:rPr lang="en-US" dirty="0" smtClean="0"/>
              <a:t>Lorem ipsum </a:t>
            </a:r>
            <a:endParaRPr lang="en-US" dirty="0"/>
          </a:p>
        </p:txBody>
      </p:sp>
      <p:sp>
        <p:nvSpPr>
          <p:cNvPr id="14" name="Title 1"/>
          <p:cNvSpPr>
            <a:spLocks noGrp="1"/>
          </p:cNvSpPr>
          <p:nvPr>
            <p:ph type="title" hasCustomPrompt="1"/>
          </p:nvPr>
        </p:nvSpPr>
        <p:spPr>
          <a:xfrm>
            <a:off x="3472434" y="627534"/>
            <a:ext cx="4719104" cy="864096"/>
          </a:xfrm>
          <a:prstGeom prst="rect">
            <a:avLst/>
          </a:prstGeom>
        </p:spPr>
        <p:txBody>
          <a:bodyPr/>
          <a:lstStyle>
            <a:lvl1pPr algn="l">
              <a:lnSpc>
                <a:spcPct val="110000"/>
              </a:lnSpc>
              <a:defRPr sz="2800" b="1" spc="150" baseline="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Click to edit Master</a:t>
            </a:r>
            <a:br>
              <a:rPr lang="en-US" dirty="0"/>
            </a:br>
            <a:r>
              <a:rPr lang="en-US" dirty="0"/>
              <a:t>title style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068535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7264"/>
            <a:ext cx="2057400" cy="273844"/>
          </a:xfrm>
          <a:prstGeom prst="rect">
            <a:avLst/>
          </a:prstGeom>
        </p:spPr>
        <p:txBody>
          <a:bodyPr/>
          <a:lstStyle/>
          <a:p>
            <a:fld id="{6A609818-2B8B-4159-9EB4-54888B1E8318}" type="datetimeFigureOut">
              <a:rPr lang="zh-CN" altLang="en-US" smtClean="0"/>
              <a:t>2018/10/2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67264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4767264"/>
            <a:ext cx="2057400" cy="273844"/>
          </a:xfrm>
          <a:prstGeom prst="rect">
            <a:avLst/>
          </a:prstGeom>
        </p:spPr>
        <p:txBody>
          <a:bodyPr/>
          <a:lstStyle/>
          <a:p>
            <a:fld id="{E773273E-8A8F-4CBB-86EA-66E5D01EFDE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61548317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34882" cy="51435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467544" y="470195"/>
            <a:ext cx="6480721" cy="1728192"/>
          </a:xfrm>
          <a:prstGeom prst="rect">
            <a:avLst/>
          </a:prstGeom>
        </p:spPr>
        <p:txBody>
          <a:bodyPr anchor="ctr"/>
          <a:lstStyle>
            <a:lvl1pPr algn="l">
              <a:lnSpc>
                <a:spcPct val="100000"/>
              </a:lnSpc>
              <a:defRPr sz="4000" b="1" cap="all" spc="150" baseline="0">
                <a:solidFill>
                  <a:schemeClr val="accent6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fr-FR" dirty="0"/>
          </a:p>
        </p:txBody>
      </p:sp>
      <p:sp>
        <p:nvSpPr>
          <p:cNvPr id="8" name="Rectangle 7"/>
          <p:cNvSpPr/>
          <p:nvPr/>
        </p:nvSpPr>
        <p:spPr>
          <a:xfrm>
            <a:off x="251522" y="2668583"/>
            <a:ext cx="6349969" cy="6232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r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sz="1200" dirty="0" err="1" smtClean="0">
                <a:solidFill>
                  <a:schemeClr val="accent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Prénom</a:t>
            </a:r>
            <a:r>
              <a:rPr lang="en-US" sz="1200" baseline="0" dirty="0" smtClean="0">
                <a:solidFill>
                  <a:schemeClr val="accent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Nom de </a:t>
            </a:r>
            <a:r>
              <a:rPr lang="en-US" sz="1200" baseline="0" dirty="0" err="1" smtClean="0">
                <a:solidFill>
                  <a:schemeClr val="accent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l’intervenant</a:t>
            </a:r>
            <a:endParaRPr lang="en-US" sz="1200" baseline="0" dirty="0" smtClean="0">
              <a:solidFill>
                <a:schemeClr val="accent6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0" indent="0" algn="r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sz="1100" baseline="0" dirty="0" smtClean="0">
                <a:solidFill>
                  <a:schemeClr val="accent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Poste de </a:t>
            </a:r>
            <a:r>
              <a:rPr lang="en-US" sz="1100" baseline="0" dirty="0" err="1" smtClean="0">
                <a:solidFill>
                  <a:schemeClr val="accent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l’intervenant</a:t>
            </a:r>
            <a:r>
              <a:rPr lang="en-US" sz="1100" dirty="0" smtClean="0">
                <a:solidFill>
                  <a:schemeClr val="accent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656494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_i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7" y="0"/>
            <a:ext cx="9129486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03848" y="1995686"/>
            <a:ext cx="5544616" cy="1458162"/>
          </a:xfrm>
          <a:prstGeom prst="rect">
            <a:avLst/>
          </a:prstGeom>
        </p:spPr>
        <p:txBody>
          <a:bodyPr/>
          <a:lstStyle>
            <a:lvl1pPr algn="ctr">
              <a:defRPr sz="3600" b="1" cap="all" spc="150" baseline="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03848" y="4443959"/>
            <a:ext cx="5544616" cy="36004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b="0" i="1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fr-FR" dirty="0"/>
          </a:p>
        </p:txBody>
      </p:sp>
      <p:sp>
        <p:nvSpPr>
          <p:cNvPr id="17" name="Text Placeholder 15"/>
          <p:cNvSpPr>
            <a:spLocks noGrp="1"/>
          </p:cNvSpPr>
          <p:nvPr>
            <p:ph type="body" sz="quarter" idx="10" hasCustomPrompt="1"/>
          </p:nvPr>
        </p:nvSpPr>
        <p:spPr>
          <a:xfrm>
            <a:off x="1403648" y="1523612"/>
            <a:ext cx="1296144" cy="64807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00" b="0" i="0">
                <a:solidFill>
                  <a:schemeClr val="accent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fr-FR" dirty="0" smtClean="0"/>
              <a:t>1</a:t>
            </a:r>
            <a:endParaRPr lang="fr-FR" dirty="0"/>
          </a:p>
        </p:txBody>
      </p:sp>
      <p:cxnSp>
        <p:nvCxnSpPr>
          <p:cNvPr id="23" name="Straight Connector 22"/>
          <p:cNvCxnSpPr/>
          <p:nvPr/>
        </p:nvCxnSpPr>
        <p:spPr>
          <a:xfrm>
            <a:off x="4724969" y="4371950"/>
            <a:ext cx="2502374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417577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artcile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7" y="0"/>
            <a:ext cx="9129486" cy="5143500"/>
          </a:xfrm>
          <a:prstGeom prst="rect">
            <a:avLst/>
          </a:prstGeom>
        </p:spPr>
      </p:pic>
      <p:sp>
        <p:nvSpPr>
          <p:cNvPr id="9" name="Content Placeholder 8"/>
          <p:cNvSpPr>
            <a:spLocks noGrp="1"/>
          </p:cNvSpPr>
          <p:nvPr>
            <p:ph sz="quarter" idx="10" hasCustomPrompt="1"/>
          </p:nvPr>
        </p:nvSpPr>
        <p:spPr>
          <a:xfrm>
            <a:off x="548346" y="1995686"/>
            <a:ext cx="7560840" cy="720081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130000"/>
              </a:lnSpc>
              <a:spcBef>
                <a:spcPts val="0"/>
              </a:spcBef>
              <a:buNone/>
              <a:defRPr lang="fr-FR" sz="1600" b="0" i="0" baseline="0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indent="-144000">
              <a:lnSpc>
                <a:spcPct val="125000"/>
              </a:lnSpc>
              <a:spcAft>
                <a:spcPts val="200"/>
              </a:spcAft>
              <a:defRPr sz="1200" b="0" i="0" baseline="0">
                <a:solidFill>
                  <a:schemeClr val="accent1"/>
                </a:solidFill>
              </a:defRPr>
            </a:lvl2pPr>
            <a:lvl3pPr>
              <a:defRPr sz="1200" b="0" i="0" baseline="0">
                <a:solidFill>
                  <a:schemeClr val="accent1"/>
                </a:solidFill>
              </a:defRPr>
            </a:lvl3pPr>
            <a:lvl4pPr>
              <a:defRPr baseline="0">
                <a:solidFill>
                  <a:schemeClr val="accent1"/>
                </a:solidFill>
              </a:defRPr>
            </a:lvl4pPr>
            <a:lvl5pPr>
              <a:defRPr baseline="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Click to edit Master</a:t>
            </a:r>
          </a:p>
          <a:p>
            <a:pPr lvl="0"/>
            <a:r>
              <a:rPr lang="en-US" dirty="0"/>
              <a:t>Lorem ipsum </a:t>
            </a:r>
            <a:r>
              <a:rPr lang="en-US" dirty="0" err="1"/>
              <a:t>texte</a:t>
            </a:r>
            <a:r>
              <a:rPr lang="en-US" dirty="0"/>
              <a:t> </a:t>
            </a:r>
            <a:r>
              <a:rPr lang="en-US" dirty="0" err="1"/>
              <a:t>blabla</a:t>
            </a:r>
            <a:endParaRPr lang="en-US" dirty="0"/>
          </a:p>
        </p:txBody>
      </p:sp>
      <p:sp>
        <p:nvSpPr>
          <p:cNvPr id="12" name="Title 1"/>
          <p:cNvSpPr>
            <a:spLocks noGrp="1"/>
          </p:cNvSpPr>
          <p:nvPr>
            <p:ph type="title" hasCustomPrompt="1"/>
          </p:nvPr>
        </p:nvSpPr>
        <p:spPr>
          <a:xfrm>
            <a:off x="548346" y="652517"/>
            <a:ext cx="7643192" cy="864096"/>
          </a:xfrm>
          <a:prstGeom prst="rect">
            <a:avLst/>
          </a:prstGeom>
        </p:spPr>
        <p:txBody>
          <a:bodyPr/>
          <a:lstStyle>
            <a:lvl1pPr algn="l">
              <a:lnSpc>
                <a:spcPct val="110000"/>
              </a:lnSpc>
              <a:defRPr sz="2800" b="1" spc="150" baseline="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Click to edit Master</a:t>
            </a:r>
            <a:br>
              <a:rPr lang="en-US" dirty="0"/>
            </a:br>
            <a:r>
              <a:rPr lang="en-US" dirty="0"/>
              <a:t>title style</a:t>
            </a:r>
            <a:endParaRPr lang="fr-FR" dirty="0"/>
          </a:p>
        </p:txBody>
      </p:sp>
      <p:sp>
        <p:nvSpPr>
          <p:cNvPr id="5" name="ZoneTexte 4"/>
          <p:cNvSpPr txBox="1"/>
          <p:nvPr/>
        </p:nvSpPr>
        <p:spPr>
          <a:xfrm>
            <a:off x="7956376" y="432417"/>
            <a:ext cx="594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4613051D-303E-4467-8104-E7402A7731BD}" type="slidenum">
              <a:rPr lang="fr-FR" sz="1000" smtClean="0">
                <a:solidFill>
                  <a:schemeClr val="accent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‹#›</a:t>
            </a:fld>
            <a:endParaRPr lang="fr-FR" sz="1000" dirty="0">
              <a:solidFill>
                <a:schemeClr val="accent6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0" name="Content Placeholder 8"/>
          <p:cNvSpPr>
            <a:spLocks noGrp="1"/>
          </p:cNvSpPr>
          <p:nvPr>
            <p:ph sz="quarter" idx="11" hasCustomPrompt="1"/>
          </p:nvPr>
        </p:nvSpPr>
        <p:spPr>
          <a:xfrm>
            <a:off x="548346" y="2967692"/>
            <a:ext cx="7560840" cy="1401900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130000"/>
              </a:lnSpc>
              <a:spcBef>
                <a:spcPts val="0"/>
              </a:spcBef>
              <a:buNone/>
              <a:defRPr lang="fr-FR" sz="1200" b="0" i="0" baseline="0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indent="-144000">
              <a:lnSpc>
                <a:spcPct val="125000"/>
              </a:lnSpc>
              <a:spcAft>
                <a:spcPts val="200"/>
              </a:spcAft>
              <a:defRPr sz="1200" b="0" i="0" baseline="0">
                <a:solidFill>
                  <a:schemeClr val="accent1"/>
                </a:solidFill>
              </a:defRPr>
            </a:lvl2pPr>
            <a:lvl3pPr>
              <a:defRPr sz="1200" b="0" i="0" baseline="0">
                <a:solidFill>
                  <a:schemeClr val="accent1"/>
                </a:solidFill>
              </a:defRPr>
            </a:lvl3pPr>
            <a:lvl4pPr>
              <a:defRPr baseline="0">
                <a:solidFill>
                  <a:schemeClr val="accent1"/>
                </a:solidFill>
              </a:defRPr>
            </a:lvl4pPr>
            <a:lvl5pPr>
              <a:defRPr baseline="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Click to edit Master</a:t>
            </a:r>
          </a:p>
          <a:p>
            <a:pPr lvl="0"/>
            <a:r>
              <a:rPr lang="en-US" dirty="0"/>
              <a:t>Lorem ipsum </a:t>
            </a:r>
            <a:r>
              <a:rPr lang="en-US" dirty="0" err="1"/>
              <a:t>texte</a:t>
            </a:r>
            <a:r>
              <a:rPr lang="en-US" dirty="0"/>
              <a:t> </a:t>
            </a:r>
            <a:r>
              <a:rPr lang="en-US" dirty="0" err="1"/>
              <a:t>blabla</a:t>
            </a:r>
            <a:r>
              <a:rPr lang="en-US" dirty="0"/>
              <a:t> </a:t>
            </a: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771550"/>
            <a:ext cx="56848" cy="288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53306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artcile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7" y="0"/>
            <a:ext cx="9129486" cy="5143500"/>
          </a:xfrm>
          <a:prstGeom prst="rect">
            <a:avLst/>
          </a:prstGeom>
        </p:spPr>
      </p:pic>
      <p:sp>
        <p:nvSpPr>
          <p:cNvPr id="10" name="ZoneTexte 9"/>
          <p:cNvSpPr txBox="1"/>
          <p:nvPr/>
        </p:nvSpPr>
        <p:spPr>
          <a:xfrm>
            <a:off x="7956376" y="432417"/>
            <a:ext cx="594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4613051D-303E-4467-8104-E7402A7731BD}" type="slidenum">
              <a:rPr lang="fr-FR" sz="1000" smtClean="0">
                <a:solidFill>
                  <a:schemeClr val="accent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‹#›</a:t>
            </a:fld>
            <a:endParaRPr lang="fr-FR" sz="1000" dirty="0">
              <a:solidFill>
                <a:schemeClr val="accent6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5" name="Content Placeholder 8"/>
          <p:cNvSpPr>
            <a:spLocks noGrp="1"/>
          </p:cNvSpPr>
          <p:nvPr>
            <p:ph sz="quarter" idx="11" hasCustomPrompt="1"/>
          </p:nvPr>
        </p:nvSpPr>
        <p:spPr>
          <a:xfrm>
            <a:off x="548346" y="2067694"/>
            <a:ext cx="7560840" cy="648072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130000"/>
              </a:lnSpc>
              <a:spcBef>
                <a:spcPts val="0"/>
              </a:spcBef>
              <a:buNone/>
              <a:defRPr lang="fr-FR" sz="1200" b="0" i="0" baseline="0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indent="-144000">
              <a:lnSpc>
                <a:spcPct val="125000"/>
              </a:lnSpc>
              <a:spcAft>
                <a:spcPts val="200"/>
              </a:spcAft>
              <a:defRPr sz="1200" b="0" i="0" baseline="0">
                <a:solidFill>
                  <a:schemeClr val="accent1"/>
                </a:solidFill>
              </a:defRPr>
            </a:lvl2pPr>
            <a:lvl3pPr>
              <a:defRPr sz="1200" b="0" i="0" baseline="0">
                <a:solidFill>
                  <a:schemeClr val="accent1"/>
                </a:solidFill>
              </a:defRPr>
            </a:lvl3pPr>
            <a:lvl4pPr>
              <a:defRPr baseline="0">
                <a:solidFill>
                  <a:schemeClr val="accent1"/>
                </a:solidFill>
              </a:defRPr>
            </a:lvl4pPr>
            <a:lvl5pPr>
              <a:defRPr baseline="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Click to edit Master</a:t>
            </a:r>
          </a:p>
          <a:p>
            <a:pPr lvl="0"/>
            <a:r>
              <a:rPr lang="en-US" dirty="0"/>
              <a:t>Lorem ipsum </a:t>
            </a:r>
            <a:r>
              <a:rPr lang="en-US" dirty="0" err="1"/>
              <a:t>texte</a:t>
            </a:r>
            <a:r>
              <a:rPr lang="en-US" dirty="0"/>
              <a:t> </a:t>
            </a:r>
            <a:r>
              <a:rPr lang="en-US" dirty="0" err="1"/>
              <a:t>blabla</a:t>
            </a:r>
            <a:r>
              <a:rPr lang="en-US" dirty="0"/>
              <a:t> </a:t>
            </a:r>
          </a:p>
        </p:txBody>
      </p:sp>
      <p:pic>
        <p:nvPicPr>
          <p:cNvPr id="17" name="Image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771550"/>
            <a:ext cx="56848" cy="288032"/>
          </a:xfrm>
          <a:prstGeom prst="rect">
            <a:avLst/>
          </a:prstGeom>
        </p:spPr>
      </p:pic>
      <p:sp>
        <p:nvSpPr>
          <p:cNvPr id="18" name="Content Placeholder 8"/>
          <p:cNvSpPr>
            <a:spLocks noGrp="1"/>
          </p:cNvSpPr>
          <p:nvPr>
            <p:ph sz="quarter" idx="12" hasCustomPrompt="1"/>
          </p:nvPr>
        </p:nvSpPr>
        <p:spPr>
          <a:xfrm>
            <a:off x="1187624" y="3166290"/>
            <a:ext cx="6921562" cy="1133652"/>
          </a:xfrm>
          <a:prstGeom prst="rect">
            <a:avLst/>
          </a:prstGeom>
        </p:spPr>
        <p:txBody>
          <a:bodyPr anchor="t"/>
          <a:lstStyle>
            <a:lvl1pPr marL="171450" indent="-171450">
              <a:lnSpc>
                <a:spcPct val="130000"/>
              </a:lnSpc>
              <a:spcBef>
                <a:spcPts val="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lang="fr-FR" sz="1000" b="0" i="0" baseline="0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indent="-144000">
              <a:lnSpc>
                <a:spcPct val="125000"/>
              </a:lnSpc>
              <a:spcAft>
                <a:spcPts val="200"/>
              </a:spcAft>
              <a:defRPr sz="1200" b="0" i="0" baseline="0">
                <a:solidFill>
                  <a:schemeClr val="accent1"/>
                </a:solidFill>
              </a:defRPr>
            </a:lvl2pPr>
            <a:lvl3pPr>
              <a:defRPr sz="1200" b="0" i="0" baseline="0">
                <a:solidFill>
                  <a:schemeClr val="accent1"/>
                </a:solidFill>
              </a:defRPr>
            </a:lvl3pPr>
            <a:lvl4pPr>
              <a:defRPr baseline="0">
                <a:solidFill>
                  <a:schemeClr val="accent1"/>
                </a:solidFill>
              </a:defRPr>
            </a:lvl4pPr>
            <a:lvl5pPr>
              <a:defRPr baseline="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Click to edit Master</a:t>
            </a:r>
          </a:p>
          <a:p>
            <a:pPr lvl="0"/>
            <a:r>
              <a:rPr lang="en-US" dirty="0"/>
              <a:t>Lorem </a:t>
            </a:r>
            <a:r>
              <a:rPr lang="en-US" dirty="0" smtClean="0"/>
              <a:t>ipsum</a:t>
            </a:r>
          </a:p>
          <a:p>
            <a:pPr lvl="0"/>
            <a:r>
              <a:rPr lang="en-US" dirty="0" smtClean="0"/>
              <a:t>Lorem ipsum </a:t>
            </a:r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548346" y="652517"/>
            <a:ext cx="7643192" cy="864096"/>
          </a:xfrm>
          <a:prstGeom prst="rect">
            <a:avLst/>
          </a:prstGeom>
        </p:spPr>
        <p:txBody>
          <a:bodyPr/>
          <a:lstStyle>
            <a:lvl1pPr algn="l">
              <a:lnSpc>
                <a:spcPct val="110000"/>
              </a:lnSpc>
              <a:defRPr sz="2800" b="1" spc="150" baseline="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Click to edit Master</a:t>
            </a:r>
            <a:br>
              <a:rPr lang="en-US" dirty="0"/>
            </a:br>
            <a:r>
              <a:rPr lang="en-US" dirty="0"/>
              <a:t>title style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295255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_artcile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1"/>
          </p:nvPr>
        </p:nvSpPr>
        <p:spPr>
          <a:xfrm>
            <a:off x="0" y="1"/>
            <a:ext cx="9144000" cy="437195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icon to add picture</a:t>
            </a:r>
            <a:endParaRPr lang="fr-FR"/>
          </a:p>
        </p:txBody>
      </p:sp>
      <p:sp>
        <p:nvSpPr>
          <p:cNvPr id="9" name="Content Placeholder 16"/>
          <p:cNvSpPr>
            <a:spLocks noGrp="1"/>
          </p:cNvSpPr>
          <p:nvPr>
            <p:ph sz="quarter" idx="12" hasCustomPrompt="1"/>
          </p:nvPr>
        </p:nvSpPr>
        <p:spPr>
          <a:xfrm>
            <a:off x="4283968" y="4659983"/>
            <a:ext cx="4536504" cy="323515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900" b="0" i="1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buNone/>
              <a:defRPr/>
            </a:lvl2pPr>
          </a:lstStyle>
          <a:p>
            <a:pPr lvl="0"/>
            <a:r>
              <a:rPr lang="en-US" dirty="0" smtClean="0"/>
              <a:t>Photo’s legend</a:t>
            </a:r>
            <a:endParaRPr lang="en-US" dirty="0"/>
          </a:p>
        </p:txBody>
      </p:sp>
      <p:pic>
        <p:nvPicPr>
          <p:cNvPr id="12" name="Image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2482" y="4648346"/>
            <a:ext cx="45719" cy="231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98188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artcile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9" y="0"/>
            <a:ext cx="9134882" cy="5143500"/>
          </a:xfrm>
          <a:prstGeom prst="rect">
            <a:avLst/>
          </a:prstGeom>
        </p:spPr>
      </p:pic>
      <p:sp>
        <p:nvSpPr>
          <p:cNvPr id="19" name="Title 1"/>
          <p:cNvSpPr>
            <a:spLocks noGrp="1"/>
          </p:cNvSpPr>
          <p:nvPr>
            <p:ph type="ctrTitle" hasCustomPrompt="1"/>
          </p:nvPr>
        </p:nvSpPr>
        <p:spPr>
          <a:xfrm>
            <a:off x="755576" y="1419622"/>
            <a:ext cx="7632848" cy="2376264"/>
          </a:xfrm>
          <a:prstGeom prst="rect">
            <a:avLst/>
          </a:prstGeom>
        </p:spPr>
        <p:txBody>
          <a:bodyPr anchor="ctr"/>
          <a:lstStyle>
            <a:lvl1pPr algn="ctr">
              <a:defRPr sz="2800" b="1" cap="all" spc="150" baseline="0">
                <a:solidFill>
                  <a:schemeClr val="accent6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“ Click to edit Master title style ”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026417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4_artcile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7" y="0"/>
            <a:ext cx="9129486" cy="5143500"/>
          </a:xfrm>
          <a:prstGeom prst="rect">
            <a:avLst/>
          </a:prstGeom>
        </p:spPr>
      </p:pic>
      <p:sp>
        <p:nvSpPr>
          <p:cNvPr id="18" name="Content Placeholder 8"/>
          <p:cNvSpPr>
            <a:spLocks noGrp="1"/>
          </p:cNvSpPr>
          <p:nvPr>
            <p:ph sz="quarter" idx="11" hasCustomPrompt="1"/>
          </p:nvPr>
        </p:nvSpPr>
        <p:spPr>
          <a:xfrm>
            <a:off x="3472436" y="2067694"/>
            <a:ext cx="4636751" cy="1080120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130000"/>
              </a:lnSpc>
              <a:spcBef>
                <a:spcPts val="0"/>
              </a:spcBef>
              <a:buNone/>
              <a:defRPr lang="fr-FR" sz="1200" b="0" i="0" baseline="0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indent="-144000">
              <a:lnSpc>
                <a:spcPct val="125000"/>
              </a:lnSpc>
              <a:spcAft>
                <a:spcPts val="200"/>
              </a:spcAft>
              <a:defRPr sz="1200" b="0" i="0" baseline="0">
                <a:solidFill>
                  <a:schemeClr val="accent1"/>
                </a:solidFill>
              </a:defRPr>
            </a:lvl2pPr>
            <a:lvl3pPr>
              <a:defRPr sz="1200" b="0" i="0" baseline="0">
                <a:solidFill>
                  <a:schemeClr val="accent1"/>
                </a:solidFill>
              </a:defRPr>
            </a:lvl3pPr>
            <a:lvl4pPr>
              <a:defRPr baseline="0">
                <a:solidFill>
                  <a:schemeClr val="accent1"/>
                </a:solidFill>
              </a:defRPr>
            </a:lvl4pPr>
            <a:lvl5pPr>
              <a:defRPr baseline="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Click to edit Master</a:t>
            </a:r>
          </a:p>
          <a:p>
            <a:pPr lvl="0"/>
            <a:r>
              <a:rPr lang="en-US" dirty="0"/>
              <a:t>Lorem ipsum </a:t>
            </a:r>
            <a:r>
              <a:rPr lang="en-US" dirty="0" err="1"/>
              <a:t>texte</a:t>
            </a:r>
            <a:r>
              <a:rPr lang="en-US" dirty="0"/>
              <a:t> </a:t>
            </a:r>
            <a:r>
              <a:rPr lang="en-US" dirty="0" err="1"/>
              <a:t>blabla</a:t>
            </a:r>
            <a:r>
              <a:rPr lang="en-US" dirty="0"/>
              <a:t> </a:t>
            </a:r>
          </a:p>
        </p:txBody>
      </p:sp>
      <p:pic>
        <p:nvPicPr>
          <p:cNvPr id="20" name="Image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9625" y="771550"/>
            <a:ext cx="56848" cy="288032"/>
          </a:xfrm>
          <a:prstGeom prst="rect">
            <a:avLst/>
          </a:prstGeom>
        </p:spPr>
      </p:pic>
      <p:sp>
        <p:nvSpPr>
          <p:cNvPr id="21" name="Picture Placeholder 7"/>
          <p:cNvSpPr>
            <a:spLocks noGrp="1"/>
          </p:cNvSpPr>
          <p:nvPr>
            <p:ph type="pic" sz="quarter" idx="12"/>
          </p:nvPr>
        </p:nvSpPr>
        <p:spPr>
          <a:xfrm>
            <a:off x="251520" y="555526"/>
            <a:ext cx="2880320" cy="4587974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icon to add picture</a:t>
            </a:r>
            <a:endParaRPr lang="fr-FR"/>
          </a:p>
        </p:txBody>
      </p:sp>
      <p:sp>
        <p:nvSpPr>
          <p:cNvPr id="22" name="Content Placeholder 8"/>
          <p:cNvSpPr>
            <a:spLocks noGrp="1"/>
          </p:cNvSpPr>
          <p:nvPr>
            <p:ph sz="quarter" idx="13" hasCustomPrompt="1"/>
          </p:nvPr>
        </p:nvSpPr>
        <p:spPr>
          <a:xfrm>
            <a:off x="5220074" y="3679406"/>
            <a:ext cx="2889113" cy="1080120"/>
          </a:xfrm>
          <a:prstGeom prst="rect">
            <a:avLst/>
          </a:prstGeom>
        </p:spPr>
        <p:txBody>
          <a:bodyPr anchor="t"/>
          <a:lstStyle>
            <a:lvl1pPr marL="0" indent="0" algn="l">
              <a:lnSpc>
                <a:spcPct val="130000"/>
              </a:lnSpc>
              <a:spcBef>
                <a:spcPts val="0"/>
              </a:spcBef>
              <a:buNone/>
              <a:defRPr lang="fr-FR" sz="1400" b="1" i="0" baseline="0" smtClean="0">
                <a:solidFill>
                  <a:schemeClr val="bg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indent="-144000">
              <a:lnSpc>
                <a:spcPct val="125000"/>
              </a:lnSpc>
              <a:spcAft>
                <a:spcPts val="200"/>
              </a:spcAft>
              <a:defRPr sz="1200" b="0" i="0" baseline="0">
                <a:solidFill>
                  <a:schemeClr val="accent1"/>
                </a:solidFill>
              </a:defRPr>
            </a:lvl2pPr>
            <a:lvl3pPr>
              <a:defRPr sz="1200" b="0" i="0" baseline="0">
                <a:solidFill>
                  <a:schemeClr val="accent1"/>
                </a:solidFill>
              </a:defRPr>
            </a:lvl3pPr>
            <a:lvl4pPr>
              <a:defRPr baseline="0">
                <a:solidFill>
                  <a:schemeClr val="accent1"/>
                </a:solidFill>
              </a:defRPr>
            </a:lvl4pPr>
            <a:lvl5pPr>
              <a:defRPr baseline="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 smtClean="0"/>
              <a:t>“ Click to edit Master</a:t>
            </a:r>
          </a:p>
          <a:p>
            <a:pPr lvl="0"/>
            <a:r>
              <a:rPr lang="en-US" dirty="0" smtClean="0"/>
              <a:t>Lorem ipsum </a:t>
            </a:r>
            <a:r>
              <a:rPr lang="en-US" dirty="0" err="1" smtClean="0"/>
              <a:t>texte</a:t>
            </a:r>
            <a:r>
              <a:rPr lang="en-US" dirty="0" smtClean="0"/>
              <a:t> </a:t>
            </a:r>
            <a:r>
              <a:rPr lang="en-US" dirty="0" err="1" smtClean="0"/>
              <a:t>blabla</a:t>
            </a:r>
            <a:r>
              <a:rPr lang="en-US" dirty="0" smtClean="0"/>
              <a:t> ” 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7956376" y="432417"/>
            <a:ext cx="594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4613051D-303E-4467-8104-E7402A7731BD}" type="slidenum">
              <a:rPr lang="fr-FR" sz="1000" smtClean="0">
                <a:solidFill>
                  <a:schemeClr val="accent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‹#›</a:t>
            </a:fld>
            <a:endParaRPr lang="fr-FR" sz="1000" dirty="0">
              <a:solidFill>
                <a:schemeClr val="accent6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3472434" y="627534"/>
            <a:ext cx="4719104" cy="864096"/>
          </a:xfrm>
          <a:prstGeom prst="rect">
            <a:avLst/>
          </a:prstGeom>
        </p:spPr>
        <p:txBody>
          <a:bodyPr/>
          <a:lstStyle>
            <a:lvl1pPr algn="l">
              <a:lnSpc>
                <a:spcPct val="110000"/>
              </a:lnSpc>
              <a:defRPr sz="2800" b="1" spc="150" baseline="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Click to edit Master</a:t>
            </a:r>
            <a:br>
              <a:rPr lang="en-US" dirty="0"/>
            </a:br>
            <a:r>
              <a:rPr lang="en-US" dirty="0"/>
              <a:t>title style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917431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artcile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age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7" y="0"/>
            <a:ext cx="9129486" cy="5143500"/>
          </a:xfrm>
          <a:prstGeom prst="rect">
            <a:avLst/>
          </a:prstGeom>
        </p:spPr>
      </p:pic>
      <p:sp>
        <p:nvSpPr>
          <p:cNvPr id="21" name="ZoneTexte 20"/>
          <p:cNvSpPr txBox="1"/>
          <p:nvPr/>
        </p:nvSpPr>
        <p:spPr>
          <a:xfrm>
            <a:off x="7956376" y="432417"/>
            <a:ext cx="594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4613051D-303E-4467-8104-E7402A7731BD}" type="slidenum">
              <a:rPr lang="fr-FR" sz="1000" smtClean="0">
                <a:solidFill>
                  <a:schemeClr val="accent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‹#›</a:t>
            </a:fld>
            <a:endParaRPr lang="fr-FR" sz="1000" dirty="0">
              <a:solidFill>
                <a:schemeClr val="accent6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5" name="Content Placeholder 8"/>
          <p:cNvSpPr>
            <a:spLocks noGrp="1"/>
          </p:cNvSpPr>
          <p:nvPr>
            <p:ph sz="quarter" idx="11" hasCustomPrompt="1"/>
          </p:nvPr>
        </p:nvSpPr>
        <p:spPr>
          <a:xfrm>
            <a:off x="5004048" y="2276998"/>
            <a:ext cx="3969234" cy="467707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130000"/>
              </a:lnSpc>
              <a:spcBef>
                <a:spcPts val="0"/>
              </a:spcBef>
              <a:buNone/>
              <a:defRPr lang="fr-FR" sz="1000" b="0" i="0" baseline="0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indent="-144000">
              <a:lnSpc>
                <a:spcPct val="125000"/>
              </a:lnSpc>
              <a:spcAft>
                <a:spcPts val="200"/>
              </a:spcAft>
              <a:defRPr sz="1200" b="0" i="0" baseline="0">
                <a:solidFill>
                  <a:schemeClr val="accent1"/>
                </a:solidFill>
              </a:defRPr>
            </a:lvl2pPr>
            <a:lvl3pPr>
              <a:defRPr sz="1200" b="0" i="0" baseline="0">
                <a:solidFill>
                  <a:schemeClr val="accent1"/>
                </a:solidFill>
              </a:defRPr>
            </a:lvl3pPr>
            <a:lvl4pPr>
              <a:defRPr baseline="0">
                <a:solidFill>
                  <a:schemeClr val="accent1"/>
                </a:solidFill>
              </a:defRPr>
            </a:lvl4pPr>
            <a:lvl5pPr>
              <a:defRPr baseline="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Click to edit Master</a:t>
            </a:r>
          </a:p>
          <a:p>
            <a:pPr lvl="0"/>
            <a:r>
              <a:rPr lang="en-US" dirty="0"/>
              <a:t>Lorem ipsum </a:t>
            </a:r>
            <a:r>
              <a:rPr lang="en-US" dirty="0" err="1"/>
              <a:t>texte</a:t>
            </a:r>
            <a:r>
              <a:rPr lang="en-US" dirty="0"/>
              <a:t> </a:t>
            </a:r>
            <a:r>
              <a:rPr lang="en-US" dirty="0" err="1"/>
              <a:t>blabla</a:t>
            </a:r>
            <a:r>
              <a:rPr lang="en-US" dirty="0"/>
              <a:t> </a:t>
            </a:r>
          </a:p>
        </p:txBody>
      </p:sp>
      <p:pic>
        <p:nvPicPr>
          <p:cNvPr id="17" name="Image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771550"/>
            <a:ext cx="56848" cy="288032"/>
          </a:xfrm>
          <a:prstGeom prst="rect">
            <a:avLst/>
          </a:prstGeom>
        </p:spPr>
      </p:pic>
      <p:pic>
        <p:nvPicPr>
          <p:cNvPr id="25" name="Picture 3" descr="\\FS-CH-1.main.oecd.org\Users1\Carlson_P\Desktop\img-thing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7040" y="2160533"/>
            <a:ext cx="700636" cy="700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3" descr="\\FS-CH-1.main.oecd.org\Users1\Carlson_P\Desktop\eco_systemedic_leaf.pn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94" t="7976" r="6619" b="16336"/>
          <a:stretch/>
        </p:blipFill>
        <p:spPr bwMode="auto">
          <a:xfrm>
            <a:off x="4067944" y="3143234"/>
            <a:ext cx="678828" cy="6003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5" descr="\\FS-CH-1.main.oecd.org\Users1\Carlson_P\Desktop\bicycle-template-graphics-design_23-2147491345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8739" y="3919233"/>
            <a:ext cx="877243" cy="877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Content Placeholder 8"/>
          <p:cNvSpPr>
            <a:spLocks noGrp="1"/>
          </p:cNvSpPr>
          <p:nvPr>
            <p:ph sz="quarter" idx="12" hasCustomPrompt="1"/>
          </p:nvPr>
        </p:nvSpPr>
        <p:spPr>
          <a:xfrm>
            <a:off x="5004048" y="3209532"/>
            <a:ext cx="3969234" cy="467707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130000"/>
              </a:lnSpc>
              <a:spcBef>
                <a:spcPts val="0"/>
              </a:spcBef>
              <a:buNone/>
              <a:defRPr lang="fr-FR" sz="1000" b="0" i="0" baseline="0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indent="-144000">
              <a:lnSpc>
                <a:spcPct val="125000"/>
              </a:lnSpc>
              <a:spcAft>
                <a:spcPts val="200"/>
              </a:spcAft>
              <a:defRPr sz="1200" b="0" i="0" baseline="0">
                <a:solidFill>
                  <a:schemeClr val="accent1"/>
                </a:solidFill>
              </a:defRPr>
            </a:lvl2pPr>
            <a:lvl3pPr>
              <a:defRPr sz="1200" b="0" i="0" baseline="0">
                <a:solidFill>
                  <a:schemeClr val="accent1"/>
                </a:solidFill>
              </a:defRPr>
            </a:lvl3pPr>
            <a:lvl4pPr>
              <a:defRPr baseline="0">
                <a:solidFill>
                  <a:schemeClr val="accent1"/>
                </a:solidFill>
              </a:defRPr>
            </a:lvl4pPr>
            <a:lvl5pPr>
              <a:defRPr baseline="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Click to edit Master</a:t>
            </a:r>
          </a:p>
          <a:p>
            <a:pPr lvl="0"/>
            <a:r>
              <a:rPr lang="en-US" dirty="0"/>
              <a:t>Lorem ipsum </a:t>
            </a:r>
            <a:r>
              <a:rPr lang="en-US" dirty="0" err="1"/>
              <a:t>texte</a:t>
            </a:r>
            <a:r>
              <a:rPr lang="en-US" dirty="0"/>
              <a:t> </a:t>
            </a:r>
            <a:r>
              <a:rPr lang="en-US" dirty="0" err="1"/>
              <a:t>blabla</a:t>
            </a:r>
            <a:r>
              <a:rPr lang="en-US" dirty="0"/>
              <a:t> </a:t>
            </a:r>
          </a:p>
        </p:txBody>
      </p:sp>
      <p:sp>
        <p:nvSpPr>
          <p:cNvPr id="29" name="Content Placeholder 8"/>
          <p:cNvSpPr>
            <a:spLocks noGrp="1"/>
          </p:cNvSpPr>
          <p:nvPr>
            <p:ph sz="quarter" idx="13" hasCustomPrompt="1"/>
          </p:nvPr>
        </p:nvSpPr>
        <p:spPr>
          <a:xfrm>
            <a:off x="5004048" y="4124001"/>
            <a:ext cx="3969234" cy="467707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130000"/>
              </a:lnSpc>
              <a:spcBef>
                <a:spcPts val="0"/>
              </a:spcBef>
              <a:buNone/>
              <a:defRPr lang="fr-FR" sz="1000" b="0" i="0" baseline="0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indent="-144000">
              <a:lnSpc>
                <a:spcPct val="125000"/>
              </a:lnSpc>
              <a:spcAft>
                <a:spcPts val="200"/>
              </a:spcAft>
              <a:defRPr sz="1200" b="0" i="0" baseline="0">
                <a:solidFill>
                  <a:schemeClr val="accent1"/>
                </a:solidFill>
              </a:defRPr>
            </a:lvl2pPr>
            <a:lvl3pPr>
              <a:defRPr sz="1200" b="0" i="0" baseline="0">
                <a:solidFill>
                  <a:schemeClr val="accent1"/>
                </a:solidFill>
              </a:defRPr>
            </a:lvl3pPr>
            <a:lvl4pPr>
              <a:defRPr baseline="0">
                <a:solidFill>
                  <a:schemeClr val="accent1"/>
                </a:solidFill>
              </a:defRPr>
            </a:lvl4pPr>
            <a:lvl5pPr>
              <a:defRPr baseline="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Click to edit Master</a:t>
            </a:r>
          </a:p>
          <a:p>
            <a:pPr lvl="0"/>
            <a:r>
              <a:rPr lang="en-US" dirty="0"/>
              <a:t>Lorem ipsum </a:t>
            </a:r>
            <a:r>
              <a:rPr lang="en-US" dirty="0" err="1"/>
              <a:t>texte</a:t>
            </a:r>
            <a:r>
              <a:rPr lang="en-US" dirty="0"/>
              <a:t> </a:t>
            </a:r>
            <a:r>
              <a:rPr lang="en-US" dirty="0" err="1"/>
              <a:t>blabla</a:t>
            </a:r>
            <a:r>
              <a:rPr lang="en-US" dirty="0"/>
              <a:t> </a:t>
            </a:r>
          </a:p>
        </p:txBody>
      </p:sp>
      <p:sp>
        <p:nvSpPr>
          <p:cNvPr id="30" name="Content Placeholder 8"/>
          <p:cNvSpPr>
            <a:spLocks noGrp="1"/>
          </p:cNvSpPr>
          <p:nvPr>
            <p:ph sz="quarter" idx="10" hasCustomPrompt="1"/>
          </p:nvPr>
        </p:nvSpPr>
        <p:spPr>
          <a:xfrm>
            <a:off x="548349" y="2160532"/>
            <a:ext cx="2799517" cy="2431175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130000"/>
              </a:lnSpc>
              <a:spcBef>
                <a:spcPts val="0"/>
              </a:spcBef>
              <a:buNone/>
              <a:defRPr lang="fr-FR" sz="1600" b="0" i="0" baseline="0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indent="-144000">
              <a:lnSpc>
                <a:spcPct val="125000"/>
              </a:lnSpc>
              <a:spcAft>
                <a:spcPts val="200"/>
              </a:spcAft>
              <a:defRPr sz="1200" b="0" i="0" baseline="0">
                <a:solidFill>
                  <a:schemeClr val="accent1"/>
                </a:solidFill>
              </a:defRPr>
            </a:lvl2pPr>
            <a:lvl3pPr>
              <a:defRPr sz="1200" b="0" i="0" baseline="0">
                <a:solidFill>
                  <a:schemeClr val="accent1"/>
                </a:solidFill>
              </a:defRPr>
            </a:lvl3pPr>
            <a:lvl4pPr>
              <a:defRPr baseline="0">
                <a:solidFill>
                  <a:schemeClr val="accent1"/>
                </a:solidFill>
              </a:defRPr>
            </a:lvl4pPr>
            <a:lvl5pPr>
              <a:defRPr baseline="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Click to edit Master</a:t>
            </a:r>
          </a:p>
          <a:p>
            <a:pPr lvl="0"/>
            <a:r>
              <a:rPr lang="en-US" dirty="0"/>
              <a:t>Lorem ipsum </a:t>
            </a:r>
            <a:r>
              <a:rPr lang="en-US" dirty="0" err="1"/>
              <a:t>texte</a:t>
            </a:r>
            <a:r>
              <a:rPr lang="en-US" dirty="0"/>
              <a:t> </a:t>
            </a:r>
            <a:r>
              <a:rPr lang="en-US" dirty="0" err="1"/>
              <a:t>blabla</a:t>
            </a:r>
            <a:endParaRPr lang="en-US" dirty="0"/>
          </a:p>
        </p:txBody>
      </p:sp>
      <p:cxnSp>
        <p:nvCxnSpPr>
          <p:cNvPr id="5" name="Connecteur droit 4"/>
          <p:cNvCxnSpPr/>
          <p:nvPr/>
        </p:nvCxnSpPr>
        <p:spPr>
          <a:xfrm>
            <a:off x="4940834" y="2276998"/>
            <a:ext cx="0" cy="467707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necteur droit 30"/>
          <p:cNvCxnSpPr/>
          <p:nvPr/>
        </p:nvCxnSpPr>
        <p:spPr>
          <a:xfrm>
            <a:off x="4940834" y="3209532"/>
            <a:ext cx="0" cy="467707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necteur droit 31"/>
          <p:cNvCxnSpPr/>
          <p:nvPr/>
        </p:nvCxnSpPr>
        <p:spPr>
          <a:xfrm>
            <a:off x="4940834" y="4124001"/>
            <a:ext cx="0" cy="467707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itle 1"/>
          <p:cNvSpPr>
            <a:spLocks noGrp="1"/>
          </p:cNvSpPr>
          <p:nvPr>
            <p:ph type="title" hasCustomPrompt="1"/>
          </p:nvPr>
        </p:nvSpPr>
        <p:spPr>
          <a:xfrm>
            <a:off x="548346" y="652517"/>
            <a:ext cx="7643192" cy="864096"/>
          </a:xfrm>
          <a:prstGeom prst="rect">
            <a:avLst/>
          </a:prstGeom>
        </p:spPr>
        <p:txBody>
          <a:bodyPr/>
          <a:lstStyle>
            <a:lvl1pPr algn="l">
              <a:lnSpc>
                <a:spcPct val="110000"/>
              </a:lnSpc>
              <a:defRPr sz="2800" b="1" spc="150" baseline="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Click to edit Master</a:t>
            </a:r>
            <a:br>
              <a:rPr lang="en-US" dirty="0"/>
            </a:br>
            <a:r>
              <a:rPr lang="en-US" dirty="0"/>
              <a:t>title style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172526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artcile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7" y="0"/>
            <a:ext cx="9129486" cy="5143500"/>
          </a:xfrm>
          <a:prstGeom prst="rect">
            <a:avLst/>
          </a:prstGeom>
        </p:spPr>
      </p:pic>
      <p:sp>
        <p:nvSpPr>
          <p:cNvPr id="9" name="ZoneTexte 8"/>
          <p:cNvSpPr txBox="1"/>
          <p:nvPr/>
        </p:nvSpPr>
        <p:spPr>
          <a:xfrm>
            <a:off x="7956376" y="432417"/>
            <a:ext cx="594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4613051D-303E-4467-8104-E7402A7731BD}" type="slidenum">
              <a:rPr lang="fr-FR" sz="1000" smtClean="0">
                <a:solidFill>
                  <a:schemeClr val="accent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‹#›</a:t>
            </a:fld>
            <a:endParaRPr lang="fr-FR" sz="1000" dirty="0">
              <a:solidFill>
                <a:schemeClr val="accent6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17" name="Image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771550"/>
            <a:ext cx="56848" cy="288032"/>
          </a:xfrm>
          <a:prstGeom prst="rect">
            <a:avLst/>
          </a:prstGeom>
        </p:spPr>
      </p:pic>
      <p:graphicFrame>
        <p:nvGraphicFramePr>
          <p:cNvPr id="8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7084881"/>
              </p:ext>
            </p:extLst>
          </p:nvPr>
        </p:nvGraphicFramePr>
        <p:xfrm>
          <a:off x="683570" y="1923679"/>
          <a:ext cx="6840761" cy="26493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0254"/>
                <a:gridCol w="2726901"/>
                <a:gridCol w="1833606"/>
              </a:tblGrid>
              <a:tr h="742950">
                <a:tc>
                  <a:txBody>
                    <a:bodyPr/>
                    <a:lstStyle/>
                    <a:p>
                      <a:r>
                        <a:rPr lang="en-GB" sz="1400" b="0" dirty="0" smtClean="0">
                          <a:solidFill>
                            <a:schemeClr val="accent6"/>
                          </a:solidFill>
                          <a:latin typeface="Century Gothic" panose="020B0502020202020204" pitchFamily="34" charset="0"/>
                        </a:rPr>
                        <a:t>Instrument</a:t>
                      </a:r>
                      <a:endParaRPr lang="en-GB" sz="1400" b="0" dirty="0">
                        <a:solidFill>
                          <a:schemeClr val="accent6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400" b="0" dirty="0" smtClean="0">
                          <a:solidFill>
                            <a:schemeClr val="accent6"/>
                          </a:solidFill>
                          <a:latin typeface="Century Gothic" panose="020B0502020202020204" pitchFamily="34" charset="0"/>
                        </a:rPr>
                        <a:t>Total</a:t>
                      </a:r>
                      <a:r>
                        <a:rPr lang="en-GB" sz="1400" b="0" baseline="0" dirty="0" smtClean="0">
                          <a:solidFill>
                            <a:schemeClr val="accent6"/>
                          </a:solidFill>
                          <a:latin typeface="Century Gothic" panose="020B0502020202020204" pitchFamily="34" charset="0"/>
                        </a:rPr>
                        <a:t> cost for 77 </a:t>
                      </a:r>
                      <a:r>
                        <a:rPr lang="en-GB" sz="1400" b="0" baseline="0" dirty="0" err="1" smtClean="0">
                          <a:solidFill>
                            <a:schemeClr val="accent6"/>
                          </a:solidFill>
                          <a:latin typeface="Century Gothic" panose="020B0502020202020204" pitchFamily="34" charset="0"/>
                        </a:rPr>
                        <a:t>IDA+Blend</a:t>
                      </a:r>
                      <a:r>
                        <a:rPr lang="en-GB" sz="1400" b="0" baseline="0" dirty="0" smtClean="0">
                          <a:solidFill>
                            <a:schemeClr val="accent6"/>
                          </a:solidFill>
                          <a:latin typeface="Century Gothic" panose="020B0502020202020204" pitchFamily="34" charset="0"/>
                        </a:rPr>
                        <a:t> countries (2015-30)</a:t>
                      </a:r>
                      <a:endParaRPr lang="en-GB" sz="1400" b="0" dirty="0">
                        <a:solidFill>
                          <a:schemeClr val="accent6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400" b="0" dirty="0" smtClean="0">
                          <a:solidFill>
                            <a:schemeClr val="accent6"/>
                          </a:solidFill>
                          <a:latin typeface="Century Gothic" panose="020B0502020202020204" pitchFamily="34" charset="0"/>
                        </a:rPr>
                        <a:t>Source</a:t>
                      </a:r>
                      <a:endParaRPr lang="en-GB" sz="1400" b="0" dirty="0">
                        <a:solidFill>
                          <a:schemeClr val="accent6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88620">
                <a:tc>
                  <a:txBody>
                    <a:bodyPr/>
                    <a:lstStyle/>
                    <a:p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National Survey Programs</a:t>
                      </a:r>
                      <a:endParaRPr lang="en-GB" sz="1000" b="0" dirty="0">
                        <a:solidFill>
                          <a:schemeClr val="accent2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2.6 billion</a:t>
                      </a:r>
                      <a:endParaRPr lang="en-GB" sz="1000" b="0" dirty="0">
                        <a:solidFill>
                          <a:schemeClr val="accent2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PARIS21</a:t>
                      </a:r>
                      <a:endParaRPr lang="en-GB" sz="1000" b="0" dirty="0">
                        <a:solidFill>
                          <a:schemeClr val="accent2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</a:tr>
              <a:tr h="250463">
                <a:tc>
                  <a:txBody>
                    <a:bodyPr/>
                    <a:lstStyle/>
                    <a:p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Census</a:t>
                      </a:r>
                      <a:endParaRPr lang="en-GB" sz="1000" b="0" dirty="0">
                        <a:solidFill>
                          <a:schemeClr val="accent2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4.8</a:t>
                      </a:r>
                      <a:r>
                        <a:rPr lang="en-GB" sz="1000" baseline="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billion</a:t>
                      </a:r>
                      <a:endParaRPr lang="en-GB" sz="1000" b="0" dirty="0">
                        <a:solidFill>
                          <a:schemeClr val="accent2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Morten </a:t>
                      </a:r>
                      <a:r>
                        <a:rPr lang="en-GB" sz="1000" dirty="0" err="1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Jerven</a:t>
                      </a:r>
                      <a:endParaRPr lang="en-GB" sz="1000" b="0" dirty="0">
                        <a:solidFill>
                          <a:schemeClr val="accent2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</a:tr>
              <a:tr h="557278">
                <a:tc>
                  <a:txBody>
                    <a:bodyPr/>
                    <a:lstStyle/>
                    <a:p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Admin data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CRVS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EMIS</a:t>
                      </a:r>
                      <a:endParaRPr lang="en-GB" sz="1000" b="0" dirty="0">
                        <a:solidFill>
                          <a:schemeClr val="accent2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3.3 billion</a:t>
                      </a:r>
                    </a:p>
                    <a:p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1.4 billion</a:t>
                      </a:r>
                      <a:endParaRPr lang="en-GB" sz="1000" b="0" dirty="0">
                        <a:solidFill>
                          <a:schemeClr val="accent2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World Bank/WHO</a:t>
                      </a:r>
                    </a:p>
                    <a:p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GPE</a:t>
                      </a:r>
                      <a:endParaRPr lang="en-GB" sz="1000" b="0" dirty="0">
                        <a:solidFill>
                          <a:schemeClr val="accent2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</a:tr>
              <a:tr h="250463">
                <a:tc>
                  <a:txBody>
                    <a:bodyPr/>
                    <a:lstStyle/>
                    <a:p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Economic statistics </a:t>
                      </a:r>
                      <a:endParaRPr lang="en-GB" sz="1000" b="0" dirty="0" smtClean="0">
                        <a:solidFill>
                          <a:schemeClr val="accent2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359 million</a:t>
                      </a:r>
                      <a:endParaRPr lang="en-GB" sz="1000" b="0" dirty="0">
                        <a:solidFill>
                          <a:schemeClr val="accent2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UNIDO</a:t>
                      </a:r>
                      <a:endParaRPr lang="en-GB" sz="1000" b="0" dirty="0">
                        <a:solidFill>
                          <a:schemeClr val="accent2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</a:tr>
              <a:tr h="250463">
                <a:tc>
                  <a:txBody>
                    <a:bodyPr/>
                    <a:lstStyle/>
                    <a:p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Geospatial</a:t>
                      </a:r>
                      <a:endParaRPr lang="en-GB" sz="1000" b="0" dirty="0">
                        <a:solidFill>
                          <a:schemeClr val="accent2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1.7 billion</a:t>
                      </a:r>
                      <a:endParaRPr lang="en-GB" sz="1000" b="0" dirty="0">
                        <a:solidFill>
                          <a:schemeClr val="accent2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CIESIN</a:t>
                      </a:r>
                      <a:endParaRPr lang="en-GB" sz="1000" b="0" dirty="0" smtClean="0">
                        <a:solidFill>
                          <a:schemeClr val="accent2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endParaRPr lang="en-GB" sz="1000" b="1" dirty="0" smtClean="0">
                        <a:solidFill>
                          <a:schemeClr val="bg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r>
                        <a:rPr lang="en-GB" sz="1000" b="1" dirty="0" smtClean="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Total Costs</a:t>
                      </a:r>
                    </a:p>
                    <a:p>
                      <a:endParaRPr lang="en-GB" sz="1000" b="1" dirty="0">
                        <a:solidFill>
                          <a:schemeClr val="bg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b="1" dirty="0" smtClean="0">
                        <a:solidFill>
                          <a:schemeClr val="bg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r>
                        <a:rPr lang="en-GB" sz="1000" b="1" dirty="0" smtClean="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14.2 billion</a:t>
                      </a:r>
                      <a:endParaRPr lang="en-GB" sz="1000" b="1" dirty="0">
                        <a:solidFill>
                          <a:schemeClr val="bg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800" dirty="0"/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</a:tr>
            </a:tbl>
          </a:graphicData>
        </a:graphic>
      </p:graphicFrame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548346" y="652517"/>
            <a:ext cx="7643192" cy="864096"/>
          </a:xfrm>
          <a:prstGeom prst="rect">
            <a:avLst/>
          </a:prstGeom>
        </p:spPr>
        <p:txBody>
          <a:bodyPr/>
          <a:lstStyle>
            <a:lvl1pPr algn="l">
              <a:lnSpc>
                <a:spcPct val="110000"/>
              </a:lnSpc>
              <a:defRPr sz="2800" b="1" spc="150" baseline="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Click to edit Master</a:t>
            </a:r>
            <a:br>
              <a:rPr lang="en-US" dirty="0"/>
            </a:br>
            <a:r>
              <a:rPr lang="en-US" dirty="0"/>
              <a:t>title style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050888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_artcile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7" y="0"/>
            <a:ext cx="9129486" cy="5143500"/>
          </a:xfrm>
          <a:prstGeom prst="rect">
            <a:avLst/>
          </a:prstGeom>
        </p:spPr>
      </p:pic>
      <p:sp>
        <p:nvSpPr>
          <p:cNvPr id="12" name="ZoneTexte 11"/>
          <p:cNvSpPr txBox="1"/>
          <p:nvPr/>
        </p:nvSpPr>
        <p:spPr>
          <a:xfrm>
            <a:off x="7956376" y="432417"/>
            <a:ext cx="594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4613051D-303E-4467-8104-E7402A7731BD}" type="slidenum">
              <a:rPr lang="fr-FR" sz="1000" smtClean="0">
                <a:solidFill>
                  <a:schemeClr val="accent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‹#›</a:t>
            </a:fld>
            <a:endParaRPr lang="fr-FR" sz="1000" dirty="0">
              <a:solidFill>
                <a:schemeClr val="accent6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20" name="Image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9625" y="771550"/>
            <a:ext cx="56848" cy="288032"/>
          </a:xfrm>
          <a:prstGeom prst="rect">
            <a:avLst/>
          </a:prstGeom>
        </p:spPr>
      </p:pic>
      <p:pic>
        <p:nvPicPr>
          <p:cNvPr id="9" name="Content Placeholder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960" y="1838338"/>
            <a:ext cx="3494208" cy="3020168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251520" y="555526"/>
            <a:ext cx="2880320" cy="45879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Content Placeholder 8"/>
          <p:cNvSpPr>
            <a:spLocks noGrp="1"/>
          </p:cNvSpPr>
          <p:nvPr>
            <p:ph sz="quarter" idx="13" hasCustomPrompt="1"/>
          </p:nvPr>
        </p:nvSpPr>
        <p:spPr>
          <a:xfrm>
            <a:off x="539552" y="1835958"/>
            <a:ext cx="2304256" cy="3095626"/>
          </a:xfrm>
          <a:prstGeom prst="rect">
            <a:avLst/>
          </a:prstGeom>
        </p:spPr>
        <p:txBody>
          <a:bodyPr anchor="t"/>
          <a:lstStyle>
            <a:lvl1pPr marL="171450" indent="-171450">
              <a:lnSpc>
                <a:spcPct val="130000"/>
              </a:lnSpc>
              <a:spcBef>
                <a:spcPts val="0"/>
              </a:spcBef>
              <a:buClr>
                <a:schemeClr val="accent6"/>
              </a:buClr>
              <a:buFont typeface="Arial" panose="020B0604020202020204" pitchFamily="34" charset="0"/>
              <a:buChar char="•"/>
              <a:defRPr lang="fr-FR" sz="1400" b="1" i="0" baseline="0" smtClean="0">
                <a:solidFill>
                  <a:schemeClr val="accent6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indent="-144000">
              <a:lnSpc>
                <a:spcPct val="125000"/>
              </a:lnSpc>
              <a:spcAft>
                <a:spcPts val="200"/>
              </a:spcAft>
              <a:defRPr sz="1200" b="0" i="0" baseline="0">
                <a:solidFill>
                  <a:schemeClr val="accent1"/>
                </a:solidFill>
              </a:defRPr>
            </a:lvl2pPr>
            <a:lvl3pPr>
              <a:defRPr sz="1200" b="0" i="0" baseline="0">
                <a:solidFill>
                  <a:schemeClr val="accent1"/>
                </a:solidFill>
              </a:defRPr>
            </a:lvl3pPr>
            <a:lvl4pPr>
              <a:defRPr baseline="0">
                <a:solidFill>
                  <a:schemeClr val="accent1"/>
                </a:solidFill>
              </a:defRPr>
            </a:lvl4pPr>
            <a:lvl5pPr>
              <a:defRPr baseline="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Click to edit </a:t>
            </a:r>
            <a:r>
              <a:rPr lang="en-US" dirty="0" smtClean="0"/>
              <a:t>Master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Lorem </a:t>
            </a:r>
            <a:r>
              <a:rPr lang="en-US" dirty="0" smtClean="0"/>
              <a:t>ipsum</a:t>
            </a:r>
          </a:p>
          <a:p>
            <a:pPr lvl="0"/>
            <a:endParaRPr lang="en-US" dirty="0" smtClean="0"/>
          </a:p>
          <a:p>
            <a:pPr lvl="0"/>
            <a:r>
              <a:rPr lang="en-US" dirty="0" smtClean="0"/>
              <a:t>Lorem ipsum </a:t>
            </a:r>
            <a:endParaRPr lang="en-US" dirty="0"/>
          </a:p>
        </p:txBody>
      </p:sp>
      <p:sp>
        <p:nvSpPr>
          <p:cNvPr id="14" name="Title 1"/>
          <p:cNvSpPr>
            <a:spLocks noGrp="1"/>
          </p:cNvSpPr>
          <p:nvPr>
            <p:ph type="title" hasCustomPrompt="1"/>
          </p:nvPr>
        </p:nvSpPr>
        <p:spPr>
          <a:xfrm>
            <a:off x="3472434" y="627534"/>
            <a:ext cx="4719104" cy="864096"/>
          </a:xfrm>
          <a:prstGeom prst="rect">
            <a:avLst/>
          </a:prstGeom>
        </p:spPr>
        <p:txBody>
          <a:bodyPr/>
          <a:lstStyle>
            <a:lvl1pPr algn="l">
              <a:lnSpc>
                <a:spcPct val="110000"/>
              </a:lnSpc>
              <a:defRPr sz="2800" b="1" spc="150" baseline="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Click to edit Master</a:t>
            </a:r>
            <a:br>
              <a:rPr lang="en-US" dirty="0"/>
            </a:br>
            <a:r>
              <a:rPr lang="en-US" dirty="0"/>
              <a:t>title style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068535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7264"/>
            <a:ext cx="2057400" cy="273844"/>
          </a:xfrm>
          <a:prstGeom prst="rect">
            <a:avLst/>
          </a:prstGeom>
        </p:spPr>
        <p:txBody>
          <a:bodyPr/>
          <a:lstStyle/>
          <a:p>
            <a:fld id="{6A609818-2B8B-4159-9EB4-54888B1E8318}" type="datetimeFigureOut">
              <a:rPr lang="zh-CN" altLang="en-US" smtClean="0"/>
              <a:t>2018/10/2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67264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4767264"/>
            <a:ext cx="2057400" cy="273844"/>
          </a:xfrm>
          <a:prstGeom prst="rect">
            <a:avLst/>
          </a:prstGeom>
        </p:spPr>
        <p:txBody>
          <a:bodyPr/>
          <a:lstStyle/>
          <a:p>
            <a:fld id="{E773273E-8A8F-4CBB-86EA-66E5D01EFDE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6154831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34882" cy="51435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467544" y="470195"/>
            <a:ext cx="6480721" cy="1728192"/>
          </a:xfrm>
          <a:prstGeom prst="rect">
            <a:avLst/>
          </a:prstGeom>
        </p:spPr>
        <p:txBody>
          <a:bodyPr anchor="ctr"/>
          <a:lstStyle>
            <a:lvl1pPr algn="l">
              <a:lnSpc>
                <a:spcPct val="100000"/>
              </a:lnSpc>
              <a:defRPr sz="4000" b="1" cap="all" spc="150" baseline="0">
                <a:solidFill>
                  <a:schemeClr val="accent6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fr-FR" dirty="0"/>
          </a:p>
        </p:txBody>
      </p:sp>
      <p:sp>
        <p:nvSpPr>
          <p:cNvPr id="8" name="Rectangle 7"/>
          <p:cNvSpPr/>
          <p:nvPr/>
        </p:nvSpPr>
        <p:spPr>
          <a:xfrm>
            <a:off x="251522" y="2668583"/>
            <a:ext cx="6349969" cy="6232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r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sz="1200" dirty="0" err="1" smtClean="0">
                <a:solidFill>
                  <a:schemeClr val="accent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Prénom</a:t>
            </a:r>
            <a:r>
              <a:rPr lang="en-US" sz="1200" baseline="0" dirty="0" smtClean="0">
                <a:solidFill>
                  <a:schemeClr val="accent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Nom de </a:t>
            </a:r>
            <a:r>
              <a:rPr lang="en-US" sz="1200" baseline="0" dirty="0" err="1" smtClean="0">
                <a:solidFill>
                  <a:schemeClr val="accent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l’intervenant</a:t>
            </a:r>
            <a:endParaRPr lang="en-US" sz="1200" baseline="0" dirty="0" smtClean="0">
              <a:solidFill>
                <a:schemeClr val="accent6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0" indent="0" algn="r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sz="1100" baseline="0" dirty="0" smtClean="0">
                <a:solidFill>
                  <a:schemeClr val="accent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Poste de </a:t>
            </a:r>
            <a:r>
              <a:rPr lang="en-US" sz="1100" baseline="0" dirty="0" err="1" smtClean="0">
                <a:solidFill>
                  <a:schemeClr val="accent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l’intervenant</a:t>
            </a:r>
            <a:r>
              <a:rPr lang="en-US" sz="1100" dirty="0" smtClean="0">
                <a:solidFill>
                  <a:schemeClr val="accent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656494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_i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7" y="0"/>
            <a:ext cx="9129486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03848" y="1995686"/>
            <a:ext cx="5544616" cy="1458162"/>
          </a:xfrm>
          <a:prstGeom prst="rect">
            <a:avLst/>
          </a:prstGeom>
        </p:spPr>
        <p:txBody>
          <a:bodyPr/>
          <a:lstStyle>
            <a:lvl1pPr algn="ctr">
              <a:defRPr sz="3600" b="1" cap="all" spc="150" baseline="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03848" y="4443959"/>
            <a:ext cx="5544616" cy="36004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b="0" i="1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fr-FR" dirty="0"/>
          </a:p>
        </p:txBody>
      </p:sp>
      <p:sp>
        <p:nvSpPr>
          <p:cNvPr id="17" name="Text Placeholder 15"/>
          <p:cNvSpPr>
            <a:spLocks noGrp="1"/>
          </p:cNvSpPr>
          <p:nvPr>
            <p:ph type="body" sz="quarter" idx="10" hasCustomPrompt="1"/>
          </p:nvPr>
        </p:nvSpPr>
        <p:spPr>
          <a:xfrm>
            <a:off x="1403648" y="1523612"/>
            <a:ext cx="1296144" cy="64807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00" b="0" i="0">
                <a:solidFill>
                  <a:schemeClr val="accent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fr-FR" dirty="0" smtClean="0"/>
              <a:t>1</a:t>
            </a:r>
            <a:endParaRPr lang="fr-FR" dirty="0"/>
          </a:p>
        </p:txBody>
      </p:sp>
      <p:cxnSp>
        <p:nvCxnSpPr>
          <p:cNvPr id="23" name="Straight Connector 22"/>
          <p:cNvCxnSpPr/>
          <p:nvPr/>
        </p:nvCxnSpPr>
        <p:spPr>
          <a:xfrm>
            <a:off x="4724969" y="4371950"/>
            <a:ext cx="2502374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417577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artcile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7" y="0"/>
            <a:ext cx="9129486" cy="5143500"/>
          </a:xfrm>
          <a:prstGeom prst="rect">
            <a:avLst/>
          </a:prstGeom>
        </p:spPr>
      </p:pic>
      <p:sp>
        <p:nvSpPr>
          <p:cNvPr id="9" name="Content Placeholder 8"/>
          <p:cNvSpPr>
            <a:spLocks noGrp="1"/>
          </p:cNvSpPr>
          <p:nvPr>
            <p:ph sz="quarter" idx="10" hasCustomPrompt="1"/>
          </p:nvPr>
        </p:nvSpPr>
        <p:spPr>
          <a:xfrm>
            <a:off x="548346" y="1995686"/>
            <a:ext cx="7560840" cy="720081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130000"/>
              </a:lnSpc>
              <a:spcBef>
                <a:spcPts val="0"/>
              </a:spcBef>
              <a:buNone/>
              <a:defRPr lang="fr-FR" sz="1600" b="0" i="0" baseline="0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indent="-144000">
              <a:lnSpc>
                <a:spcPct val="125000"/>
              </a:lnSpc>
              <a:spcAft>
                <a:spcPts val="200"/>
              </a:spcAft>
              <a:defRPr sz="1200" b="0" i="0" baseline="0">
                <a:solidFill>
                  <a:schemeClr val="accent1"/>
                </a:solidFill>
              </a:defRPr>
            </a:lvl2pPr>
            <a:lvl3pPr>
              <a:defRPr sz="1200" b="0" i="0" baseline="0">
                <a:solidFill>
                  <a:schemeClr val="accent1"/>
                </a:solidFill>
              </a:defRPr>
            </a:lvl3pPr>
            <a:lvl4pPr>
              <a:defRPr baseline="0">
                <a:solidFill>
                  <a:schemeClr val="accent1"/>
                </a:solidFill>
              </a:defRPr>
            </a:lvl4pPr>
            <a:lvl5pPr>
              <a:defRPr baseline="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Click to edit Master</a:t>
            </a:r>
          </a:p>
          <a:p>
            <a:pPr lvl="0"/>
            <a:r>
              <a:rPr lang="en-US" dirty="0"/>
              <a:t>Lorem ipsum </a:t>
            </a:r>
            <a:r>
              <a:rPr lang="en-US" dirty="0" err="1"/>
              <a:t>texte</a:t>
            </a:r>
            <a:r>
              <a:rPr lang="en-US" dirty="0"/>
              <a:t> </a:t>
            </a:r>
            <a:r>
              <a:rPr lang="en-US" dirty="0" err="1"/>
              <a:t>blabla</a:t>
            </a:r>
            <a:endParaRPr lang="en-US" dirty="0"/>
          </a:p>
        </p:txBody>
      </p:sp>
      <p:sp>
        <p:nvSpPr>
          <p:cNvPr id="12" name="Title 1"/>
          <p:cNvSpPr>
            <a:spLocks noGrp="1"/>
          </p:cNvSpPr>
          <p:nvPr>
            <p:ph type="title" hasCustomPrompt="1"/>
          </p:nvPr>
        </p:nvSpPr>
        <p:spPr>
          <a:xfrm>
            <a:off x="548346" y="652517"/>
            <a:ext cx="7643192" cy="864096"/>
          </a:xfrm>
          <a:prstGeom prst="rect">
            <a:avLst/>
          </a:prstGeom>
        </p:spPr>
        <p:txBody>
          <a:bodyPr/>
          <a:lstStyle>
            <a:lvl1pPr algn="l">
              <a:lnSpc>
                <a:spcPct val="110000"/>
              </a:lnSpc>
              <a:defRPr sz="2800" b="1" spc="150" baseline="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Click to edit Master</a:t>
            </a:r>
            <a:br>
              <a:rPr lang="en-US" dirty="0"/>
            </a:br>
            <a:r>
              <a:rPr lang="en-US" dirty="0"/>
              <a:t>title style</a:t>
            </a:r>
            <a:endParaRPr lang="fr-FR" dirty="0"/>
          </a:p>
        </p:txBody>
      </p:sp>
      <p:sp>
        <p:nvSpPr>
          <p:cNvPr id="5" name="ZoneTexte 4"/>
          <p:cNvSpPr txBox="1"/>
          <p:nvPr/>
        </p:nvSpPr>
        <p:spPr>
          <a:xfrm>
            <a:off x="7956376" y="432417"/>
            <a:ext cx="594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4613051D-303E-4467-8104-E7402A7731BD}" type="slidenum">
              <a:rPr lang="fr-FR" sz="1000" smtClean="0">
                <a:solidFill>
                  <a:schemeClr val="accent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‹#›</a:t>
            </a:fld>
            <a:endParaRPr lang="fr-FR" sz="1000" dirty="0">
              <a:solidFill>
                <a:schemeClr val="accent6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0" name="Content Placeholder 8"/>
          <p:cNvSpPr>
            <a:spLocks noGrp="1"/>
          </p:cNvSpPr>
          <p:nvPr>
            <p:ph sz="quarter" idx="11" hasCustomPrompt="1"/>
          </p:nvPr>
        </p:nvSpPr>
        <p:spPr>
          <a:xfrm>
            <a:off x="548346" y="2967692"/>
            <a:ext cx="7560840" cy="1401900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130000"/>
              </a:lnSpc>
              <a:spcBef>
                <a:spcPts val="0"/>
              </a:spcBef>
              <a:buNone/>
              <a:defRPr lang="fr-FR" sz="1200" b="0" i="0" baseline="0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indent="-144000">
              <a:lnSpc>
                <a:spcPct val="125000"/>
              </a:lnSpc>
              <a:spcAft>
                <a:spcPts val="200"/>
              </a:spcAft>
              <a:defRPr sz="1200" b="0" i="0" baseline="0">
                <a:solidFill>
                  <a:schemeClr val="accent1"/>
                </a:solidFill>
              </a:defRPr>
            </a:lvl2pPr>
            <a:lvl3pPr>
              <a:defRPr sz="1200" b="0" i="0" baseline="0">
                <a:solidFill>
                  <a:schemeClr val="accent1"/>
                </a:solidFill>
              </a:defRPr>
            </a:lvl3pPr>
            <a:lvl4pPr>
              <a:defRPr baseline="0">
                <a:solidFill>
                  <a:schemeClr val="accent1"/>
                </a:solidFill>
              </a:defRPr>
            </a:lvl4pPr>
            <a:lvl5pPr>
              <a:defRPr baseline="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Click to edit Master</a:t>
            </a:r>
          </a:p>
          <a:p>
            <a:pPr lvl="0"/>
            <a:r>
              <a:rPr lang="en-US" dirty="0"/>
              <a:t>Lorem ipsum </a:t>
            </a:r>
            <a:r>
              <a:rPr lang="en-US" dirty="0" err="1"/>
              <a:t>texte</a:t>
            </a:r>
            <a:r>
              <a:rPr lang="en-US" dirty="0"/>
              <a:t> </a:t>
            </a:r>
            <a:r>
              <a:rPr lang="en-US" dirty="0" err="1"/>
              <a:t>blabla</a:t>
            </a:r>
            <a:r>
              <a:rPr lang="en-US" dirty="0"/>
              <a:t> </a:t>
            </a: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771550"/>
            <a:ext cx="56848" cy="288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53306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artcile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7" y="0"/>
            <a:ext cx="9129486" cy="5143500"/>
          </a:xfrm>
          <a:prstGeom prst="rect">
            <a:avLst/>
          </a:prstGeom>
        </p:spPr>
      </p:pic>
      <p:sp>
        <p:nvSpPr>
          <p:cNvPr id="10" name="ZoneTexte 9"/>
          <p:cNvSpPr txBox="1"/>
          <p:nvPr/>
        </p:nvSpPr>
        <p:spPr>
          <a:xfrm>
            <a:off x="7956376" y="432417"/>
            <a:ext cx="594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4613051D-303E-4467-8104-E7402A7731BD}" type="slidenum">
              <a:rPr lang="fr-FR" sz="1000" smtClean="0">
                <a:solidFill>
                  <a:schemeClr val="accent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‹#›</a:t>
            </a:fld>
            <a:endParaRPr lang="fr-FR" sz="1000" dirty="0">
              <a:solidFill>
                <a:schemeClr val="accent6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5" name="Content Placeholder 8"/>
          <p:cNvSpPr>
            <a:spLocks noGrp="1"/>
          </p:cNvSpPr>
          <p:nvPr>
            <p:ph sz="quarter" idx="11" hasCustomPrompt="1"/>
          </p:nvPr>
        </p:nvSpPr>
        <p:spPr>
          <a:xfrm>
            <a:off x="548346" y="2067694"/>
            <a:ext cx="7560840" cy="648072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130000"/>
              </a:lnSpc>
              <a:spcBef>
                <a:spcPts val="0"/>
              </a:spcBef>
              <a:buNone/>
              <a:defRPr lang="fr-FR" sz="1200" b="0" i="0" baseline="0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indent="-144000">
              <a:lnSpc>
                <a:spcPct val="125000"/>
              </a:lnSpc>
              <a:spcAft>
                <a:spcPts val="200"/>
              </a:spcAft>
              <a:defRPr sz="1200" b="0" i="0" baseline="0">
                <a:solidFill>
                  <a:schemeClr val="accent1"/>
                </a:solidFill>
              </a:defRPr>
            </a:lvl2pPr>
            <a:lvl3pPr>
              <a:defRPr sz="1200" b="0" i="0" baseline="0">
                <a:solidFill>
                  <a:schemeClr val="accent1"/>
                </a:solidFill>
              </a:defRPr>
            </a:lvl3pPr>
            <a:lvl4pPr>
              <a:defRPr baseline="0">
                <a:solidFill>
                  <a:schemeClr val="accent1"/>
                </a:solidFill>
              </a:defRPr>
            </a:lvl4pPr>
            <a:lvl5pPr>
              <a:defRPr baseline="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Click to edit Master</a:t>
            </a:r>
          </a:p>
          <a:p>
            <a:pPr lvl="0"/>
            <a:r>
              <a:rPr lang="en-US" dirty="0"/>
              <a:t>Lorem ipsum </a:t>
            </a:r>
            <a:r>
              <a:rPr lang="en-US" dirty="0" err="1"/>
              <a:t>texte</a:t>
            </a:r>
            <a:r>
              <a:rPr lang="en-US" dirty="0"/>
              <a:t> </a:t>
            </a:r>
            <a:r>
              <a:rPr lang="en-US" dirty="0" err="1"/>
              <a:t>blabla</a:t>
            </a:r>
            <a:r>
              <a:rPr lang="en-US" dirty="0"/>
              <a:t> </a:t>
            </a:r>
          </a:p>
        </p:txBody>
      </p:sp>
      <p:pic>
        <p:nvPicPr>
          <p:cNvPr id="17" name="Image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771550"/>
            <a:ext cx="56848" cy="288032"/>
          </a:xfrm>
          <a:prstGeom prst="rect">
            <a:avLst/>
          </a:prstGeom>
        </p:spPr>
      </p:pic>
      <p:sp>
        <p:nvSpPr>
          <p:cNvPr id="18" name="Content Placeholder 8"/>
          <p:cNvSpPr>
            <a:spLocks noGrp="1"/>
          </p:cNvSpPr>
          <p:nvPr>
            <p:ph sz="quarter" idx="12" hasCustomPrompt="1"/>
          </p:nvPr>
        </p:nvSpPr>
        <p:spPr>
          <a:xfrm>
            <a:off x="1187624" y="3166290"/>
            <a:ext cx="6921562" cy="1133652"/>
          </a:xfrm>
          <a:prstGeom prst="rect">
            <a:avLst/>
          </a:prstGeom>
        </p:spPr>
        <p:txBody>
          <a:bodyPr anchor="t"/>
          <a:lstStyle>
            <a:lvl1pPr marL="171450" indent="-171450">
              <a:lnSpc>
                <a:spcPct val="130000"/>
              </a:lnSpc>
              <a:spcBef>
                <a:spcPts val="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lang="fr-FR" sz="1000" b="0" i="0" baseline="0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indent="-144000">
              <a:lnSpc>
                <a:spcPct val="125000"/>
              </a:lnSpc>
              <a:spcAft>
                <a:spcPts val="200"/>
              </a:spcAft>
              <a:defRPr sz="1200" b="0" i="0" baseline="0">
                <a:solidFill>
                  <a:schemeClr val="accent1"/>
                </a:solidFill>
              </a:defRPr>
            </a:lvl2pPr>
            <a:lvl3pPr>
              <a:defRPr sz="1200" b="0" i="0" baseline="0">
                <a:solidFill>
                  <a:schemeClr val="accent1"/>
                </a:solidFill>
              </a:defRPr>
            </a:lvl3pPr>
            <a:lvl4pPr>
              <a:defRPr baseline="0">
                <a:solidFill>
                  <a:schemeClr val="accent1"/>
                </a:solidFill>
              </a:defRPr>
            </a:lvl4pPr>
            <a:lvl5pPr>
              <a:defRPr baseline="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Click to edit Master</a:t>
            </a:r>
          </a:p>
          <a:p>
            <a:pPr lvl="0"/>
            <a:r>
              <a:rPr lang="en-US" dirty="0"/>
              <a:t>Lorem </a:t>
            </a:r>
            <a:r>
              <a:rPr lang="en-US" dirty="0" smtClean="0"/>
              <a:t>ipsum</a:t>
            </a:r>
          </a:p>
          <a:p>
            <a:pPr lvl="0"/>
            <a:r>
              <a:rPr lang="en-US" dirty="0" smtClean="0"/>
              <a:t>Lorem ipsum </a:t>
            </a:r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548346" y="652517"/>
            <a:ext cx="7643192" cy="864096"/>
          </a:xfrm>
          <a:prstGeom prst="rect">
            <a:avLst/>
          </a:prstGeom>
        </p:spPr>
        <p:txBody>
          <a:bodyPr/>
          <a:lstStyle>
            <a:lvl1pPr algn="l">
              <a:lnSpc>
                <a:spcPct val="110000"/>
              </a:lnSpc>
              <a:defRPr sz="2800" b="1" spc="150" baseline="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Click to edit Master</a:t>
            </a:r>
            <a:br>
              <a:rPr lang="en-US" dirty="0"/>
            </a:br>
            <a:r>
              <a:rPr lang="en-US" dirty="0"/>
              <a:t>title style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295255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_artcile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1"/>
          </p:nvPr>
        </p:nvSpPr>
        <p:spPr>
          <a:xfrm>
            <a:off x="0" y="1"/>
            <a:ext cx="9144000" cy="437195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icon to add picture</a:t>
            </a:r>
            <a:endParaRPr lang="fr-FR"/>
          </a:p>
        </p:txBody>
      </p:sp>
      <p:sp>
        <p:nvSpPr>
          <p:cNvPr id="9" name="Content Placeholder 16"/>
          <p:cNvSpPr>
            <a:spLocks noGrp="1"/>
          </p:cNvSpPr>
          <p:nvPr>
            <p:ph sz="quarter" idx="12" hasCustomPrompt="1"/>
          </p:nvPr>
        </p:nvSpPr>
        <p:spPr>
          <a:xfrm>
            <a:off x="4283968" y="4659983"/>
            <a:ext cx="4536504" cy="323515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900" b="0" i="1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buNone/>
              <a:defRPr/>
            </a:lvl2pPr>
          </a:lstStyle>
          <a:p>
            <a:pPr lvl="0"/>
            <a:r>
              <a:rPr lang="en-US" dirty="0" smtClean="0"/>
              <a:t>Photo’s legend</a:t>
            </a:r>
            <a:endParaRPr lang="en-US" dirty="0"/>
          </a:p>
        </p:txBody>
      </p:sp>
      <p:pic>
        <p:nvPicPr>
          <p:cNvPr id="12" name="Image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2482" y="4648346"/>
            <a:ext cx="45719" cy="231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98188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artcile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9" y="0"/>
            <a:ext cx="9134882" cy="5143500"/>
          </a:xfrm>
          <a:prstGeom prst="rect">
            <a:avLst/>
          </a:prstGeom>
        </p:spPr>
      </p:pic>
      <p:sp>
        <p:nvSpPr>
          <p:cNvPr id="19" name="Title 1"/>
          <p:cNvSpPr>
            <a:spLocks noGrp="1"/>
          </p:cNvSpPr>
          <p:nvPr>
            <p:ph type="ctrTitle" hasCustomPrompt="1"/>
          </p:nvPr>
        </p:nvSpPr>
        <p:spPr>
          <a:xfrm>
            <a:off x="755576" y="1419622"/>
            <a:ext cx="7632848" cy="2376264"/>
          </a:xfrm>
          <a:prstGeom prst="rect">
            <a:avLst/>
          </a:prstGeom>
        </p:spPr>
        <p:txBody>
          <a:bodyPr anchor="ctr"/>
          <a:lstStyle>
            <a:lvl1pPr algn="ctr">
              <a:defRPr sz="2800" b="1" cap="all" spc="150" baseline="0">
                <a:solidFill>
                  <a:schemeClr val="accent6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“ Click to edit Master title style ”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026417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4_artcile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7" y="0"/>
            <a:ext cx="9129486" cy="5143500"/>
          </a:xfrm>
          <a:prstGeom prst="rect">
            <a:avLst/>
          </a:prstGeom>
        </p:spPr>
      </p:pic>
      <p:sp>
        <p:nvSpPr>
          <p:cNvPr id="18" name="Content Placeholder 8"/>
          <p:cNvSpPr>
            <a:spLocks noGrp="1"/>
          </p:cNvSpPr>
          <p:nvPr>
            <p:ph sz="quarter" idx="11" hasCustomPrompt="1"/>
          </p:nvPr>
        </p:nvSpPr>
        <p:spPr>
          <a:xfrm>
            <a:off x="3472436" y="2067694"/>
            <a:ext cx="4636751" cy="1080120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130000"/>
              </a:lnSpc>
              <a:spcBef>
                <a:spcPts val="0"/>
              </a:spcBef>
              <a:buNone/>
              <a:defRPr lang="fr-FR" sz="1200" b="0" i="0" baseline="0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indent="-144000">
              <a:lnSpc>
                <a:spcPct val="125000"/>
              </a:lnSpc>
              <a:spcAft>
                <a:spcPts val="200"/>
              </a:spcAft>
              <a:defRPr sz="1200" b="0" i="0" baseline="0">
                <a:solidFill>
                  <a:schemeClr val="accent1"/>
                </a:solidFill>
              </a:defRPr>
            </a:lvl2pPr>
            <a:lvl3pPr>
              <a:defRPr sz="1200" b="0" i="0" baseline="0">
                <a:solidFill>
                  <a:schemeClr val="accent1"/>
                </a:solidFill>
              </a:defRPr>
            </a:lvl3pPr>
            <a:lvl4pPr>
              <a:defRPr baseline="0">
                <a:solidFill>
                  <a:schemeClr val="accent1"/>
                </a:solidFill>
              </a:defRPr>
            </a:lvl4pPr>
            <a:lvl5pPr>
              <a:defRPr baseline="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Click to edit Master</a:t>
            </a:r>
          </a:p>
          <a:p>
            <a:pPr lvl="0"/>
            <a:r>
              <a:rPr lang="en-US" dirty="0"/>
              <a:t>Lorem ipsum </a:t>
            </a:r>
            <a:r>
              <a:rPr lang="en-US" dirty="0" err="1"/>
              <a:t>texte</a:t>
            </a:r>
            <a:r>
              <a:rPr lang="en-US" dirty="0"/>
              <a:t> </a:t>
            </a:r>
            <a:r>
              <a:rPr lang="en-US" dirty="0" err="1"/>
              <a:t>blabla</a:t>
            </a:r>
            <a:r>
              <a:rPr lang="en-US" dirty="0"/>
              <a:t> </a:t>
            </a:r>
          </a:p>
        </p:txBody>
      </p:sp>
      <p:pic>
        <p:nvPicPr>
          <p:cNvPr id="20" name="Image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9625" y="771550"/>
            <a:ext cx="56848" cy="288032"/>
          </a:xfrm>
          <a:prstGeom prst="rect">
            <a:avLst/>
          </a:prstGeom>
        </p:spPr>
      </p:pic>
      <p:sp>
        <p:nvSpPr>
          <p:cNvPr id="21" name="Picture Placeholder 7"/>
          <p:cNvSpPr>
            <a:spLocks noGrp="1"/>
          </p:cNvSpPr>
          <p:nvPr>
            <p:ph type="pic" sz="quarter" idx="12"/>
          </p:nvPr>
        </p:nvSpPr>
        <p:spPr>
          <a:xfrm>
            <a:off x="251520" y="555526"/>
            <a:ext cx="2880320" cy="4587974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icon to add picture</a:t>
            </a:r>
            <a:endParaRPr lang="fr-FR"/>
          </a:p>
        </p:txBody>
      </p:sp>
      <p:sp>
        <p:nvSpPr>
          <p:cNvPr id="22" name="Content Placeholder 8"/>
          <p:cNvSpPr>
            <a:spLocks noGrp="1"/>
          </p:cNvSpPr>
          <p:nvPr>
            <p:ph sz="quarter" idx="13" hasCustomPrompt="1"/>
          </p:nvPr>
        </p:nvSpPr>
        <p:spPr>
          <a:xfrm>
            <a:off x="5220074" y="3679406"/>
            <a:ext cx="2889113" cy="1080120"/>
          </a:xfrm>
          <a:prstGeom prst="rect">
            <a:avLst/>
          </a:prstGeom>
        </p:spPr>
        <p:txBody>
          <a:bodyPr anchor="t"/>
          <a:lstStyle>
            <a:lvl1pPr marL="0" indent="0" algn="l">
              <a:lnSpc>
                <a:spcPct val="130000"/>
              </a:lnSpc>
              <a:spcBef>
                <a:spcPts val="0"/>
              </a:spcBef>
              <a:buNone/>
              <a:defRPr lang="fr-FR" sz="1400" b="1" i="0" baseline="0" smtClean="0">
                <a:solidFill>
                  <a:schemeClr val="bg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indent="-144000">
              <a:lnSpc>
                <a:spcPct val="125000"/>
              </a:lnSpc>
              <a:spcAft>
                <a:spcPts val="200"/>
              </a:spcAft>
              <a:defRPr sz="1200" b="0" i="0" baseline="0">
                <a:solidFill>
                  <a:schemeClr val="accent1"/>
                </a:solidFill>
              </a:defRPr>
            </a:lvl2pPr>
            <a:lvl3pPr>
              <a:defRPr sz="1200" b="0" i="0" baseline="0">
                <a:solidFill>
                  <a:schemeClr val="accent1"/>
                </a:solidFill>
              </a:defRPr>
            </a:lvl3pPr>
            <a:lvl4pPr>
              <a:defRPr baseline="0">
                <a:solidFill>
                  <a:schemeClr val="accent1"/>
                </a:solidFill>
              </a:defRPr>
            </a:lvl4pPr>
            <a:lvl5pPr>
              <a:defRPr baseline="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 smtClean="0"/>
              <a:t>“ Click to edit Master</a:t>
            </a:r>
          </a:p>
          <a:p>
            <a:pPr lvl="0"/>
            <a:r>
              <a:rPr lang="en-US" dirty="0" smtClean="0"/>
              <a:t>Lorem ipsum </a:t>
            </a:r>
            <a:r>
              <a:rPr lang="en-US" dirty="0" err="1" smtClean="0"/>
              <a:t>texte</a:t>
            </a:r>
            <a:r>
              <a:rPr lang="en-US" dirty="0" smtClean="0"/>
              <a:t> </a:t>
            </a:r>
            <a:r>
              <a:rPr lang="en-US" dirty="0" err="1" smtClean="0"/>
              <a:t>blabla</a:t>
            </a:r>
            <a:r>
              <a:rPr lang="en-US" dirty="0" smtClean="0"/>
              <a:t> ” 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7956376" y="432417"/>
            <a:ext cx="594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4613051D-303E-4467-8104-E7402A7731BD}" type="slidenum">
              <a:rPr lang="fr-FR" sz="1000" smtClean="0">
                <a:solidFill>
                  <a:schemeClr val="accent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‹#›</a:t>
            </a:fld>
            <a:endParaRPr lang="fr-FR" sz="1000" dirty="0">
              <a:solidFill>
                <a:schemeClr val="accent6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3472434" y="627534"/>
            <a:ext cx="4719104" cy="864096"/>
          </a:xfrm>
          <a:prstGeom prst="rect">
            <a:avLst/>
          </a:prstGeom>
        </p:spPr>
        <p:txBody>
          <a:bodyPr/>
          <a:lstStyle>
            <a:lvl1pPr algn="l">
              <a:lnSpc>
                <a:spcPct val="110000"/>
              </a:lnSpc>
              <a:defRPr sz="2800" b="1" spc="150" baseline="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Click to edit Master</a:t>
            </a:r>
            <a:br>
              <a:rPr lang="en-US" dirty="0"/>
            </a:br>
            <a:r>
              <a:rPr lang="en-US" dirty="0"/>
              <a:t>title style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917431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artcile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age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7" y="0"/>
            <a:ext cx="9129486" cy="5143500"/>
          </a:xfrm>
          <a:prstGeom prst="rect">
            <a:avLst/>
          </a:prstGeom>
        </p:spPr>
      </p:pic>
      <p:sp>
        <p:nvSpPr>
          <p:cNvPr id="21" name="ZoneTexte 20"/>
          <p:cNvSpPr txBox="1"/>
          <p:nvPr/>
        </p:nvSpPr>
        <p:spPr>
          <a:xfrm>
            <a:off x="7956376" y="432417"/>
            <a:ext cx="594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4613051D-303E-4467-8104-E7402A7731BD}" type="slidenum">
              <a:rPr lang="fr-FR" sz="1000" smtClean="0">
                <a:solidFill>
                  <a:schemeClr val="accent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‹#›</a:t>
            </a:fld>
            <a:endParaRPr lang="fr-FR" sz="1000" dirty="0">
              <a:solidFill>
                <a:schemeClr val="accent6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5" name="Content Placeholder 8"/>
          <p:cNvSpPr>
            <a:spLocks noGrp="1"/>
          </p:cNvSpPr>
          <p:nvPr>
            <p:ph sz="quarter" idx="11" hasCustomPrompt="1"/>
          </p:nvPr>
        </p:nvSpPr>
        <p:spPr>
          <a:xfrm>
            <a:off x="5004048" y="2276998"/>
            <a:ext cx="3969234" cy="467707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130000"/>
              </a:lnSpc>
              <a:spcBef>
                <a:spcPts val="0"/>
              </a:spcBef>
              <a:buNone/>
              <a:defRPr lang="fr-FR" sz="1000" b="0" i="0" baseline="0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indent="-144000">
              <a:lnSpc>
                <a:spcPct val="125000"/>
              </a:lnSpc>
              <a:spcAft>
                <a:spcPts val="200"/>
              </a:spcAft>
              <a:defRPr sz="1200" b="0" i="0" baseline="0">
                <a:solidFill>
                  <a:schemeClr val="accent1"/>
                </a:solidFill>
              </a:defRPr>
            </a:lvl2pPr>
            <a:lvl3pPr>
              <a:defRPr sz="1200" b="0" i="0" baseline="0">
                <a:solidFill>
                  <a:schemeClr val="accent1"/>
                </a:solidFill>
              </a:defRPr>
            </a:lvl3pPr>
            <a:lvl4pPr>
              <a:defRPr baseline="0">
                <a:solidFill>
                  <a:schemeClr val="accent1"/>
                </a:solidFill>
              </a:defRPr>
            </a:lvl4pPr>
            <a:lvl5pPr>
              <a:defRPr baseline="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Click to edit Master</a:t>
            </a:r>
          </a:p>
          <a:p>
            <a:pPr lvl="0"/>
            <a:r>
              <a:rPr lang="en-US" dirty="0"/>
              <a:t>Lorem ipsum </a:t>
            </a:r>
            <a:r>
              <a:rPr lang="en-US" dirty="0" err="1"/>
              <a:t>texte</a:t>
            </a:r>
            <a:r>
              <a:rPr lang="en-US" dirty="0"/>
              <a:t> </a:t>
            </a:r>
            <a:r>
              <a:rPr lang="en-US" dirty="0" err="1"/>
              <a:t>blabla</a:t>
            </a:r>
            <a:r>
              <a:rPr lang="en-US" dirty="0"/>
              <a:t> </a:t>
            </a:r>
          </a:p>
        </p:txBody>
      </p:sp>
      <p:pic>
        <p:nvPicPr>
          <p:cNvPr id="17" name="Image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771550"/>
            <a:ext cx="56848" cy="288032"/>
          </a:xfrm>
          <a:prstGeom prst="rect">
            <a:avLst/>
          </a:prstGeom>
        </p:spPr>
      </p:pic>
      <p:pic>
        <p:nvPicPr>
          <p:cNvPr id="25" name="Picture 3" descr="\\FS-CH-1.main.oecd.org\Users1\Carlson_P\Desktop\img-thing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7040" y="2160533"/>
            <a:ext cx="700636" cy="700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3" descr="\\FS-CH-1.main.oecd.org\Users1\Carlson_P\Desktop\eco_systemedic_leaf.pn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94" t="7976" r="6619" b="16336"/>
          <a:stretch/>
        </p:blipFill>
        <p:spPr bwMode="auto">
          <a:xfrm>
            <a:off x="4067944" y="3143234"/>
            <a:ext cx="678828" cy="6003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5" descr="\\FS-CH-1.main.oecd.org\Users1\Carlson_P\Desktop\bicycle-template-graphics-design_23-2147491345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8739" y="3919233"/>
            <a:ext cx="877243" cy="877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Content Placeholder 8"/>
          <p:cNvSpPr>
            <a:spLocks noGrp="1"/>
          </p:cNvSpPr>
          <p:nvPr>
            <p:ph sz="quarter" idx="12" hasCustomPrompt="1"/>
          </p:nvPr>
        </p:nvSpPr>
        <p:spPr>
          <a:xfrm>
            <a:off x="5004048" y="3209532"/>
            <a:ext cx="3969234" cy="467707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130000"/>
              </a:lnSpc>
              <a:spcBef>
                <a:spcPts val="0"/>
              </a:spcBef>
              <a:buNone/>
              <a:defRPr lang="fr-FR" sz="1000" b="0" i="0" baseline="0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indent="-144000">
              <a:lnSpc>
                <a:spcPct val="125000"/>
              </a:lnSpc>
              <a:spcAft>
                <a:spcPts val="200"/>
              </a:spcAft>
              <a:defRPr sz="1200" b="0" i="0" baseline="0">
                <a:solidFill>
                  <a:schemeClr val="accent1"/>
                </a:solidFill>
              </a:defRPr>
            </a:lvl2pPr>
            <a:lvl3pPr>
              <a:defRPr sz="1200" b="0" i="0" baseline="0">
                <a:solidFill>
                  <a:schemeClr val="accent1"/>
                </a:solidFill>
              </a:defRPr>
            </a:lvl3pPr>
            <a:lvl4pPr>
              <a:defRPr baseline="0">
                <a:solidFill>
                  <a:schemeClr val="accent1"/>
                </a:solidFill>
              </a:defRPr>
            </a:lvl4pPr>
            <a:lvl5pPr>
              <a:defRPr baseline="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Click to edit Master</a:t>
            </a:r>
          </a:p>
          <a:p>
            <a:pPr lvl="0"/>
            <a:r>
              <a:rPr lang="en-US" dirty="0"/>
              <a:t>Lorem ipsum </a:t>
            </a:r>
            <a:r>
              <a:rPr lang="en-US" dirty="0" err="1"/>
              <a:t>texte</a:t>
            </a:r>
            <a:r>
              <a:rPr lang="en-US" dirty="0"/>
              <a:t> </a:t>
            </a:r>
            <a:r>
              <a:rPr lang="en-US" dirty="0" err="1"/>
              <a:t>blabla</a:t>
            </a:r>
            <a:r>
              <a:rPr lang="en-US" dirty="0"/>
              <a:t> </a:t>
            </a:r>
          </a:p>
        </p:txBody>
      </p:sp>
      <p:sp>
        <p:nvSpPr>
          <p:cNvPr id="29" name="Content Placeholder 8"/>
          <p:cNvSpPr>
            <a:spLocks noGrp="1"/>
          </p:cNvSpPr>
          <p:nvPr>
            <p:ph sz="quarter" idx="13" hasCustomPrompt="1"/>
          </p:nvPr>
        </p:nvSpPr>
        <p:spPr>
          <a:xfrm>
            <a:off x="5004048" y="4124001"/>
            <a:ext cx="3969234" cy="467707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130000"/>
              </a:lnSpc>
              <a:spcBef>
                <a:spcPts val="0"/>
              </a:spcBef>
              <a:buNone/>
              <a:defRPr lang="fr-FR" sz="1000" b="0" i="0" baseline="0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indent="-144000">
              <a:lnSpc>
                <a:spcPct val="125000"/>
              </a:lnSpc>
              <a:spcAft>
                <a:spcPts val="200"/>
              </a:spcAft>
              <a:defRPr sz="1200" b="0" i="0" baseline="0">
                <a:solidFill>
                  <a:schemeClr val="accent1"/>
                </a:solidFill>
              </a:defRPr>
            </a:lvl2pPr>
            <a:lvl3pPr>
              <a:defRPr sz="1200" b="0" i="0" baseline="0">
                <a:solidFill>
                  <a:schemeClr val="accent1"/>
                </a:solidFill>
              </a:defRPr>
            </a:lvl3pPr>
            <a:lvl4pPr>
              <a:defRPr baseline="0">
                <a:solidFill>
                  <a:schemeClr val="accent1"/>
                </a:solidFill>
              </a:defRPr>
            </a:lvl4pPr>
            <a:lvl5pPr>
              <a:defRPr baseline="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Click to edit Master</a:t>
            </a:r>
          </a:p>
          <a:p>
            <a:pPr lvl="0"/>
            <a:r>
              <a:rPr lang="en-US" dirty="0"/>
              <a:t>Lorem ipsum </a:t>
            </a:r>
            <a:r>
              <a:rPr lang="en-US" dirty="0" err="1"/>
              <a:t>texte</a:t>
            </a:r>
            <a:r>
              <a:rPr lang="en-US" dirty="0"/>
              <a:t> </a:t>
            </a:r>
            <a:r>
              <a:rPr lang="en-US" dirty="0" err="1"/>
              <a:t>blabla</a:t>
            </a:r>
            <a:r>
              <a:rPr lang="en-US" dirty="0"/>
              <a:t> </a:t>
            </a:r>
          </a:p>
        </p:txBody>
      </p:sp>
      <p:sp>
        <p:nvSpPr>
          <p:cNvPr id="30" name="Content Placeholder 8"/>
          <p:cNvSpPr>
            <a:spLocks noGrp="1"/>
          </p:cNvSpPr>
          <p:nvPr>
            <p:ph sz="quarter" idx="10" hasCustomPrompt="1"/>
          </p:nvPr>
        </p:nvSpPr>
        <p:spPr>
          <a:xfrm>
            <a:off x="548349" y="2160532"/>
            <a:ext cx="2799517" cy="2431175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130000"/>
              </a:lnSpc>
              <a:spcBef>
                <a:spcPts val="0"/>
              </a:spcBef>
              <a:buNone/>
              <a:defRPr lang="fr-FR" sz="1600" b="0" i="0" baseline="0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indent="-144000">
              <a:lnSpc>
                <a:spcPct val="125000"/>
              </a:lnSpc>
              <a:spcAft>
                <a:spcPts val="200"/>
              </a:spcAft>
              <a:defRPr sz="1200" b="0" i="0" baseline="0">
                <a:solidFill>
                  <a:schemeClr val="accent1"/>
                </a:solidFill>
              </a:defRPr>
            </a:lvl2pPr>
            <a:lvl3pPr>
              <a:defRPr sz="1200" b="0" i="0" baseline="0">
                <a:solidFill>
                  <a:schemeClr val="accent1"/>
                </a:solidFill>
              </a:defRPr>
            </a:lvl3pPr>
            <a:lvl4pPr>
              <a:defRPr baseline="0">
                <a:solidFill>
                  <a:schemeClr val="accent1"/>
                </a:solidFill>
              </a:defRPr>
            </a:lvl4pPr>
            <a:lvl5pPr>
              <a:defRPr baseline="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Click to edit Master</a:t>
            </a:r>
          </a:p>
          <a:p>
            <a:pPr lvl="0"/>
            <a:r>
              <a:rPr lang="en-US" dirty="0"/>
              <a:t>Lorem ipsum </a:t>
            </a:r>
            <a:r>
              <a:rPr lang="en-US" dirty="0" err="1"/>
              <a:t>texte</a:t>
            </a:r>
            <a:r>
              <a:rPr lang="en-US" dirty="0"/>
              <a:t> </a:t>
            </a:r>
            <a:r>
              <a:rPr lang="en-US" dirty="0" err="1"/>
              <a:t>blabla</a:t>
            </a:r>
            <a:endParaRPr lang="en-US" dirty="0"/>
          </a:p>
        </p:txBody>
      </p:sp>
      <p:cxnSp>
        <p:nvCxnSpPr>
          <p:cNvPr id="5" name="Connecteur droit 4"/>
          <p:cNvCxnSpPr/>
          <p:nvPr/>
        </p:nvCxnSpPr>
        <p:spPr>
          <a:xfrm>
            <a:off x="4940834" y="2276998"/>
            <a:ext cx="0" cy="467707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necteur droit 30"/>
          <p:cNvCxnSpPr/>
          <p:nvPr/>
        </p:nvCxnSpPr>
        <p:spPr>
          <a:xfrm>
            <a:off x="4940834" y="3209532"/>
            <a:ext cx="0" cy="467707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necteur droit 31"/>
          <p:cNvCxnSpPr/>
          <p:nvPr/>
        </p:nvCxnSpPr>
        <p:spPr>
          <a:xfrm>
            <a:off x="4940834" y="4124001"/>
            <a:ext cx="0" cy="467707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itle 1"/>
          <p:cNvSpPr>
            <a:spLocks noGrp="1"/>
          </p:cNvSpPr>
          <p:nvPr>
            <p:ph type="title" hasCustomPrompt="1"/>
          </p:nvPr>
        </p:nvSpPr>
        <p:spPr>
          <a:xfrm>
            <a:off x="548346" y="652517"/>
            <a:ext cx="7643192" cy="864096"/>
          </a:xfrm>
          <a:prstGeom prst="rect">
            <a:avLst/>
          </a:prstGeom>
        </p:spPr>
        <p:txBody>
          <a:bodyPr/>
          <a:lstStyle>
            <a:lvl1pPr algn="l">
              <a:lnSpc>
                <a:spcPct val="110000"/>
              </a:lnSpc>
              <a:defRPr sz="2800" b="1" spc="150" baseline="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Click to edit Master</a:t>
            </a:r>
            <a:br>
              <a:rPr lang="en-US" dirty="0"/>
            </a:br>
            <a:r>
              <a:rPr lang="en-US" dirty="0"/>
              <a:t>title style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172526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artcile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7" y="0"/>
            <a:ext cx="9129486" cy="5143500"/>
          </a:xfrm>
          <a:prstGeom prst="rect">
            <a:avLst/>
          </a:prstGeom>
        </p:spPr>
      </p:pic>
      <p:sp>
        <p:nvSpPr>
          <p:cNvPr id="9" name="ZoneTexte 8"/>
          <p:cNvSpPr txBox="1"/>
          <p:nvPr/>
        </p:nvSpPr>
        <p:spPr>
          <a:xfrm>
            <a:off x="7956376" y="432417"/>
            <a:ext cx="594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4613051D-303E-4467-8104-E7402A7731BD}" type="slidenum">
              <a:rPr lang="fr-FR" sz="1000" smtClean="0">
                <a:solidFill>
                  <a:schemeClr val="accent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‹#›</a:t>
            </a:fld>
            <a:endParaRPr lang="fr-FR" sz="1000" dirty="0">
              <a:solidFill>
                <a:schemeClr val="accent6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17" name="Image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771550"/>
            <a:ext cx="56848" cy="288032"/>
          </a:xfrm>
          <a:prstGeom prst="rect">
            <a:avLst/>
          </a:prstGeom>
        </p:spPr>
      </p:pic>
      <p:graphicFrame>
        <p:nvGraphicFramePr>
          <p:cNvPr id="8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7084881"/>
              </p:ext>
            </p:extLst>
          </p:nvPr>
        </p:nvGraphicFramePr>
        <p:xfrm>
          <a:off x="683570" y="1923679"/>
          <a:ext cx="6840761" cy="26493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0254"/>
                <a:gridCol w="2726901"/>
                <a:gridCol w="1833606"/>
              </a:tblGrid>
              <a:tr h="742950">
                <a:tc>
                  <a:txBody>
                    <a:bodyPr/>
                    <a:lstStyle/>
                    <a:p>
                      <a:r>
                        <a:rPr lang="en-GB" sz="1400" b="0" dirty="0" smtClean="0">
                          <a:solidFill>
                            <a:schemeClr val="accent6"/>
                          </a:solidFill>
                          <a:latin typeface="Century Gothic" panose="020B0502020202020204" pitchFamily="34" charset="0"/>
                        </a:rPr>
                        <a:t>Instrument</a:t>
                      </a:r>
                      <a:endParaRPr lang="en-GB" sz="1400" b="0" dirty="0">
                        <a:solidFill>
                          <a:schemeClr val="accent6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400" b="0" dirty="0" smtClean="0">
                          <a:solidFill>
                            <a:schemeClr val="accent6"/>
                          </a:solidFill>
                          <a:latin typeface="Century Gothic" panose="020B0502020202020204" pitchFamily="34" charset="0"/>
                        </a:rPr>
                        <a:t>Total</a:t>
                      </a:r>
                      <a:r>
                        <a:rPr lang="en-GB" sz="1400" b="0" baseline="0" dirty="0" smtClean="0">
                          <a:solidFill>
                            <a:schemeClr val="accent6"/>
                          </a:solidFill>
                          <a:latin typeface="Century Gothic" panose="020B0502020202020204" pitchFamily="34" charset="0"/>
                        </a:rPr>
                        <a:t> cost for 77 </a:t>
                      </a:r>
                      <a:r>
                        <a:rPr lang="en-GB" sz="1400" b="0" baseline="0" dirty="0" err="1" smtClean="0">
                          <a:solidFill>
                            <a:schemeClr val="accent6"/>
                          </a:solidFill>
                          <a:latin typeface="Century Gothic" panose="020B0502020202020204" pitchFamily="34" charset="0"/>
                        </a:rPr>
                        <a:t>IDA+Blend</a:t>
                      </a:r>
                      <a:r>
                        <a:rPr lang="en-GB" sz="1400" b="0" baseline="0" dirty="0" smtClean="0">
                          <a:solidFill>
                            <a:schemeClr val="accent6"/>
                          </a:solidFill>
                          <a:latin typeface="Century Gothic" panose="020B0502020202020204" pitchFamily="34" charset="0"/>
                        </a:rPr>
                        <a:t> countries (2015-30)</a:t>
                      </a:r>
                      <a:endParaRPr lang="en-GB" sz="1400" b="0" dirty="0">
                        <a:solidFill>
                          <a:schemeClr val="accent6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400" b="0" dirty="0" smtClean="0">
                          <a:solidFill>
                            <a:schemeClr val="accent6"/>
                          </a:solidFill>
                          <a:latin typeface="Century Gothic" panose="020B0502020202020204" pitchFamily="34" charset="0"/>
                        </a:rPr>
                        <a:t>Source</a:t>
                      </a:r>
                      <a:endParaRPr lang="en-GB" sz="1400" b="0" dirty="0">
                        <a:solidFill>
                          <a:schemeClr val="accent6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88620">
                <a:tc>
                  <a:txBody>
                    <a:bodyPr/>
                    <a:lstStyle/>
                    <a:p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National Survey Programs</a:t>
                      </a:r>
                      <a:endParaRPr lang="en-GB" sz="1000" b="0" dirty="0">
                        <a:solidFill>
                          <a:schemeClr val="accent2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2.6 billion</a:t>
                      </a:r>
                      <a:endParaRPr lang="en-GB" sz="1000" b="0" dirty="0">
                        <a:solidFill>
                          <a:schemeClr val="accent2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PARIS21</a:t>
                      </a:r>
                      <a:endParaRPr lang="en-GB" sz="1000" b="0" dirty="0">
                        <a:solidFill>
                          <a:schemeClr val="accent2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</a:tr>
              <a:tr h="250463">
                <a:tc>
                  <a:txBody>
                    <a:bodyPr/>
                    <a:lstStyle/>
                    <a:p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Census</a:t>
                      </a:r>
                      <a:endParaRPr lang="en-GB" sz="1000" b="0" dirty="0">
                        <a:solidFill>
                          <a:schemeClr val="accent2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4.8</a:t>
                      </a:r>
                      <a:r>
                        <a:rPr lang="en-GB" sz="1000" baseline="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billion</a:t>
                      </a:r>
                      <a:endParaRPr lang="en-GB" sz="1000" b="0" dirty="0">
                        <a:solidFill>
                          <a:schemeClr val="accent2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Morten </a:t>
                      </a:r>
                      <a:r>
                        <a:rPr lang="en-GB" sz="1000" dirty="0" err="1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Jerven</a:t>
                      </a:r>
                      <a:endParaRPr lang="en-GB" sz="1000" b="0" dirty="0">
                        <a:solidFill>
                          <a:schemeClr val="accent2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</a:tr>
              <a:tr h="557278">
                <a:tc>
                  <a:txBody>
                    <a:bodyPr/>
                    <a:lstStyle/>
                    <a:p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Admin data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CRVS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EMIS</a:t>
                      </a:r>
                      <a:endParaRPr lang="en-GB" sz="1000" b="0" dirty="0">
                        <a:solidFill>
                          <a:schemeClr val="accent2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3.3 billion</a:t>
                      </a:r>
                    </a:p>
                    <a:p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1.4 billion</a:t>
                      </a:r>
                      <a:endParaRPr lang="en-GB" sz="1000" b="0" dirty="0">
                        <a:solidFill>
                          <a:schemeClr val="accent2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World Bank/WHO</a:t>
                      </a:r>
                    </a:p>
                    <a:p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GPE</a:t>
                      </a:r>
                      <a:endParaRPr lang="en-GB" sz="1000" b="0" dirty="0">
                        <a:solidFill>
                          <a:schemeClr val="accent2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</a:tr>
              <a:tr h="250463">
                <a:tc>
                  <a:txBody>
                    <a:bodyPr/>
                    <a:lstStyle/>
                    <a:p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Economic statistics </a:t>
                      </a:r>
                      <a:endParaRPr lang="en-GB" sz="1000" b="0" dirty="0" smtClean="0">
                        <a:solidFill>
                          <a:schemeClr val="accent2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359 million</a:t>
                      </a:r>
                      <a:endParaRPr lang="en-GB" sz="1000" b="0" dirty="0">
                        <a:solidFill>
                          <a:schemeClr val="accent2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UNIDO</a:t>
                      </a:r>
                      <a:endParaRPr lang="en-GB" sz="1000" b="0" dirty="0">
                        <a:solidFill>
                          <a:schemeClr val="accent2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</a:tr>
              <a:tr h="250463">
                <a:tc>
                  <a:txBody>
                    <a:bodyPr/>
                    <a:lstStyle/>
                    <a:p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Geospatial</a:t>
                      </a:r>
                      <a:endParaRPr lang="en-GB" sz="1000" b="0" dirty="0">
                        <a:solidFill>
                          <a:schemeClr val="accent2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1.7 billion</a:t>
                      </a:r>
                      <a:endParaRPr lang="en-GB" sz="1000" b="0" dirty="0">
                        <a:solidFill>
                          <a:schemeClr val="accent2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CIESIN</a:t>
                      </a:r>
                      <a:endParaRPr lang="en-GB" sz="1000" b="0" dirty="0" smtClean="0">
                        <a:solidFill>
                          <a:schemeClr val="accent2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endParaRPr lang="en-GB" sz="1000" b="1" dirty="0" smtClean="0">
                        <a:solidFill>
                          <a:schemeClr val="bg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r>
                        <a:rPr lang="en-GB" sz="1000" b="1" dirty="0" smtClean="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Total Costs</a:t>
                      </a:r>
                    </a:p>
                    <a:p>
                      <a:endParaRPr lang="en-GB" sz="1000" b="1" dirty="0">
                        <a:solidFill>
                          <a:schemeClr val="bg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b="1" dirty="0" smtClean="0">
                        <a:solidFill>
                          <a:schemeClr val="bg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r>
                        <a:rPr lang="en-GB" sz="1000" b="1" dirty="0" smtClean="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14.2 billion</a:t>
                      </a:r>
                      <a:endParaRPr lang="en-GB" sz="1000" b="1" dirty="0">
                        <a:solidFill>
                          <a:schemeClr val="bg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800" dirty="0"/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</a:tr>
            </a:tbl>
          </a:graphicData>
        </a:graphic>
      </p:graphicFrame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548346" y="652517"/>
            <a:ext cx="7643192" cy="864096"/>
          </a:xfrm>
          <a:prstGeom prst="rect">
            <a:avLst/>
          </a:prstGeom>
        </p:spPr>
        <p:txBody>
          <a:bodyPr/>
          <a:lstStyle>
            <a:lvl1pPr algn="l">
              <a:lnSpc>
                <a:spcPct val="110000"/>
              </a:lnSpc>
              <a:defRPr sz="2800" b="1" spc="150" baseline="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Click to edit Master</a:t>
            </a:r>
            <a:br>
              <a:rPr lang="en-US" dirty="0"/>
            </a:br>
            <a:r>
              <a:rPr lang="en-US" dirty="0"/>
              <a:t>title style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050888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_artcile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7" y="0"/>
            <a:ext cx="9129486" cy="5143500"/>
          </a:xfrm>
          <a:prstGeom prst="rect">
            <a:avLst/>
          </a:prstGeom>
        </p:spPr>
      </p:pic>
      <p:sp>
        <p:nvSpPr>
          <p:cNvPr id="12" name="ZoneTexte 11"/>
          <p:cNvSpPr txBox="1"/>
          <p:nvPr/>
        </p:nvSpPr>
        <p:spPr>
          <a:xfrm>
            <a:off x="7956376" y="432417"/>
            <a:ext cx="594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4613051D-303E-4467-8104-E7402A7731BD}" type="slidenum">
              <a:rPr lang="fr-FR" sz="1000" smtClean="0">
                <a:solidFill>
                  <a:schemeClr val="accent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‹#›</a:t>
            </a:fld>
            <a:endParaRPr lang="fr-FR" sz="1000" dirty="0">
              <a:solidFill>
                <a:schemeClr val="accent6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20" name="Image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9625" y="771550"/>
            <a:ext cx="56848" cy="288032"/>
          </a:xfrm>
          <a:prstGeom prst="rect">
            <a:avLst/>
          </a:prstGeom>
        </p:spPr>
      </p:pic>
      <p:pic>
        <p:nvPicPr>
          <p:cNvPr id="9" name="Content Placeholder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960" y="1838338"/>
            <a:ext cx="3494208" cy="3020168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251520" y="555526"/>
            <a:ext cx="2880320" cy="45879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Content Placeholder 8"/>
          <p:cNvSpPr>
            <a:spLocks noGrp="1"/>
          </p:cNvSpPr>
          <p:nvPr>
            <p:ph sz="quarter" idx="13" hasCustomPrompt="1"/>
          </p:nvPr>
        </p:nvSpPr>
        <p:spPr>
          <a:xfrm>
            <a:off x="539552" y="1835958"/>
            <a:ext cx="2304256" cy="3095626"/>
          </a:xfrm>
          <a:prstGeom prst="rect">
            <a:avLst/>
          </a:prstGeom>
        </p:spPr>
        <p:txBody>
          <a:bodyPr anchor="t"/>
          <a:lstStyle>
            <a:lvl1pPr marL="171450" indent="-171450">
              <a:lnSpc>
                <a:spcPct val="130000"/>
              </a:lnSpc>
              <a:spcBef>
                <a:spcPts val="0"/>
              </a:spcBef>
              <a:buClr>
                <a:schemeClr val="accent6"/>
              </a:buClr>
              <a:buFont typeface="Arial" panose="020B0604020202020204" pitchFamily="34" charset="0"/>
              <a:buChar char="•"/>
              <a:defRPr lang="fr-FR" sz="1400" b="1" i="0" baseline="0" smtClean="0">
                <a:solidFill>
                  <a:schemeClr val="accent6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indent="-144000">
              <a:lnSpc>
                <a:spcPct val="125000"/>
              </a:lnSpc>
              <a:spcAft>
                <a:spcPts val="200"/>
              </a:spcAft>
              <a:defRPr sz="1200" b="0" i="0" baseline="0">
                <a:solidFill>
                  <a:schemeClr val="accent1"/>
                </a:solidFill>
              </a:defRPr>
            </a:lvl2pPr>
            <a:lvl3pPr>
              <a:defRPr sz="1200" b="0" i="0" baseline="0">
                <a:solidFill>
                  <a:schemeClr val="accent1"/>
                </a:solidFill>
              </a:defRPr>
            </a:lvl3pPr>
            <a:lvl4pPr>
              <a:defRPr baseline="0">
                <a:solidFill>
                  <a:schemeClr val="accent1"/>
                </a:solidFill>
              </a:defRPr>
            </a:lvl4pPr>
            <a:lvl5pPr>
              <a:defRPr baseline="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Click to edit </a:t>
            </a:r>
            <a:r>
              <a:rPr lang="en-US" dirty="0" smtClean="0"/>
              <a:t>Master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Lorem </a:t>
            </a:r>
            <a:r>
              <a:rPr lang="en-US" dirty="0" smtClean="0"/>
              <a:t>ipsum</a:t>
            </a:r>
          </a:p>
          <a:p>
            <a:pPr lvl="0"/>
            <a:endParaRPr lang="en-US" dirty="0" smtClean="0"/>
          </a:p>
          <a:p>
            <a:pPr lvl="0"/>
            <a:r>
              <a:rPr lang="en-US" dirty="0" smtClean="0"/>
              <a:t>Lorem ipsum </a:t>
            </a:r>
            <a:endParaRPr lang="en-US" dirty="0"/>
          </a:p>
        </p:txBody>
      </p:sp>
      <p:sp>
        <p:nvSpPr>
          <p:cNvPr id="14" name="Title 1"/>
          <p:cNvSpPr>
            <a:spLocks noGrp="1"/>
          </p:cNvSpPr>
          <p:nvPr>
            <p:ph type="title" hasCustomPrompt="1"/>
          </p:nvPr>
        </p:nvSpPr>
        <p:spPr>
          <a:xfrm>
            <a:off x="3472434" y="627534"/>
            <a:ext cx="4719104" cy="864096"/>
          </a:xfrm>
          <a:prstGeom prst="rect">
            <a:avLst/>
          </a:prstGeom>
        </p:spPr>
        <p:txBody>
          <a:bodyPr/>
          <a:lstStyle>
            <a:lvl1pPr algn="l">
              <a:lnSpc>
                <a:spcPct val="110000"/>
              </a:lnSpc>
              <a:defRPr sz="2800" b="1" spc="150" baseline="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Click to edit Master</a:t>
            </a:r>
            <a:br>
              <a:rPr lang="en-US" dirty="0"/>
            </a:br>
            <a:r>
              <a:rPr lang="en-US" dirty="0"/>
              <a:t>title style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068535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7264"/>
            <a:ext cx="2057400" cy="273844"/>
          </a:xfrm>
          <a:prstGeom prst="rect">
            <a:avLst/>
          </a:prstGeom>
        </p:spPr>
        <p:txBody>
          <a:bodyPr/>
          <a:lstStyle/>
          <a:p>
            <a:fld id="{6A609818-2B8B-4159-9EB4-54888B1E8318}" type="datetimeFigureOut">
              <a:rPr lang="zh-CN" altLang="en-US" smtClean="0"/>
              <a:t>2018/10/2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67264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4767264"/>
            <a:ext cx="2057400" cy="273844"/>
          </a:xfrm>
          <a:prstGeom prst="rect">
            <a:avLst/>
          </a:prstGeom>
        </p:spPr>
        <p:txBody>
          <a:bodyPr/>
          <a:lstStyle/>
          <a:p>
            <a:fld id="{E773273E-8A8F-4CBB-86EA-66E5D01EFDE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61548317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34882" cy="51435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467544" y="470195"/>
            <a:ext cx="6480721" cy="1728192"/>
          </a:xfrm>
          <a:prstGeom prst="rect">
            <a:avLst/>
          </a:prstGeom>
        </p:spPr>
        <p:txBody>
          <a:bodyPr anchor="ctr"/>
          <a:lstStyle>
            <a:lvl1pPr algn="l">
              <a:lnSpc>
                <a:spcPct val="100000"/>
              </a:lnSpc>
              <a:defRPr sz="4000" b="1" cap="all" spc="150" baseline="0">
                <a:solidFill>
                  <a:schemeClr val="accent6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fr-FR" dirty="0"/>
          </a:p>
        </p:txBody>
      </p:sp>
      <p:sp>
        <p:nvSpPr>
          <p:cNvPr id="8" name="Rectangle 7"/>
          <p:cNvSpPr/>
          <p:nvPr/>
        </p:nvSpPr>
        <p:spPr>
          <a:xfrm>
            <a:off x="251522" y="2668583"/>
            <a:ext cx="6349969" cy="6232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r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sz="1200" dirty="0" err="1" smtClean="0">
                <a:solidFill>
                  <a:schemeClr val="accent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Prénom</a:t>
            </a:r>
            <a:r>
              <a:rPr lang="en-US" sz="1200" baseline="0" dirty="0" smtClean="0">
                <a:solidFill>
                  <a:schemeClr val="accent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Nom de </a:t>
            </a:r>
            <a:r>
              <a:rPr lang="en-US" sz="1200" baseline="0" dirty="0" err="1" smtClean="0">
                <a:solidFill>
                  <a:schemeClr val="accent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l’intervenant</a:t>
            </a:r>
            <a:endParaRPr lang="en-US" sz="1200" baseline="0" dirty="0" smtClean="0">
              <a:solidFill>
                <a:schemeClr val="accent6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0" indent="0" algn="r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sz="1100" baseline="0" dirty="0" smtClean="0">
                <a:solidFill>
                  <a:schemeClr val="accent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Poste de </a:t>
            </a:r>
            <a:r>
              <a:rPr lang="en-US" sz="1100" baseline="0" dirty="0" err="1" smtClean="0">
                <a:solidFill>
                  <a:schemeClr val="accent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l’intervenant</a:t>
            </a:r>
            <a:r>
              <a:rPr lang="en-US" sz="1100" dirty="0" smtClean="0">
                <a:solidFill>
                  <a:schemeClr val="accent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656494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_i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7" y="0"/>
            <a:ext cx="9129486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03848" y="1995686"/>
            <a:ext cx="5544616" cy="1458162"/>
          </a:xfrm>
          <a:prstGeom prst="rect">
            <a:avLst/>
          </a:prstGeom>
        </p:spPr>
        <p:txBody>
          <a:bodyPr/>
          <a:lstStyle>
            <a:lvl1pPr algn="ctr">
              <a:defRPr sz="3600" b="1" cap="all" spc="150" baseline="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03848" y="4443959"/>
            <a:ext cx="5544616" cy="36004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b="0" i="1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fr-FR" dirty="0"/>
          </a:p>
        </p:txBody>
      </p:sp>
      <p:sp>
        <p:nvSpPr>
          <p:cNvPr id="17" name="Text Placeholder 15"/>
          <p:cNvSpPr>
            <a:spLocks noGrp="1"/>
          </p:cNvSpPr>
          <p:nvPr>
            <p:ph type="body" sz="quarter" idx="10" hasCustomPrompt="1"/>
          </p:nvPr>
        </p:nvSpPr>
        <p:spPr>
          <a:xfrm>
            <a:off x="1403648" y="1523612"/>
            <a:ext cx="1296144" cy="64807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00" b="0" i="0">
                <a:solidFill>
                  <a:schemeClr val="accent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fr-FR" dirty="0" smtClean="0"/>
              <a:t>1</a:t>
            </a:r>
            <a:endParaRPr lang="fr-FR" dirty="0"/>
          </a:p>
        </p:txBody>
      </p:sp>
      <p:cxnSp>
        <p:nvCxnSpPr>
          <p:cNvPr id="23" name="Straight Connector 22"/>
          <p:cNvCxnSpPr/>
          <p:nvPr/>
        </p:nvCxnSpPr>
        <p:spPr>
          <a:xfrm>
            <a:off x="4724969" y="4371950"/>
            <a:ext cx="2502374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417577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artcile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7" y="0"/>
            <a:ext cx="9129486" cy="5143500"/>
          </a:xfrm>
          <a:prstGeom prst="rect">
            <a:avLst/>
          </a:prstGeom>
        </p:spPr>
      </p:pic>
      <p:sp>
        <p:nvSpPr>
          <p:cNvPr id="9" name="Content Placeholder 8"/>
          <p:cNvSpPr>
            <a:spLocks noGrp="1"/>
          </p:cNvSpPr>
          <p:nvPr>
            <p:ph sz="quarter" idx="10" hasCustomPrompt="1"/>
          </p:nvPr>
        </p:nvSpPr>
        <p:spPr>
          <a:xfrm>
            <a:off x="548346" y="1995686"/>
            <a:ext cx="7560840" cy="720081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130000"/>
              </a:lnSpc>
              <a:spcBef>
                <a:spcPts val="0"/>
              </a:spcBef>
              <a:buNone/>
              <a:defRPr lang="fr-FR" sz="1600" b="0" i="0" baseline="0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indent="-144000">
              <a:lnSpc>
                <a:spcPct val="125000"/>
              </a:lnSpc>
              <a:spcAft>
                <a:spcPts val="200"/>
              </a:spcAft>
              <a:defRPr sz="1200" b="0" i="0" baseline="0">
                <a:solidFill>
                  <a:schemeClr val="accent1"/>
                </a:solidFill>
              </a:defRPr>
            </a:lvl2pPr>
            <a:lvl3pPr>
              <a:defRPr sz="1200" b="0" i="0" baseline="0">
                <a:solidFill>
                  <a:schemeClr val="accent1"/>
                </a:solidFill>
              </a:defRPr>
            </a:lvl3pPr>
            <a:lvl4pPr>
              <a:defRPr baseline="0">
                <a:solidFill>
                  <a:schemeClr val="accent1"/>
                </a:solidFill>
              </a:defRPr>
            </a:lvl4pPr>
            <a:lvl5pPr>
              <a:defRPr baseline="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Click to edit Master</a:t>
            </a:r>
          </a:p>
          <a:p>
            <a:pPr lvl="0"/>
            <a:r>
              <a:rPr lang="en-US" dirty="0"/>
              <a:t>Lorem ipsum </a:t>
            </a:r>
            <a:r>
              <a:rPr lang="en-US" dirty="0" err="1"/>
              <a:t>texte</a:t>
            </a:r>
            <a:r>
              <a:rPr lang="en-US" dirty="0"/>
              <a:t> </a:t>
            </a:r>
            <a:r>
              <a:rPr lang="en-US" dirty="0" err="1"/>
              <a:t>blabla</a:t>
            </a:r>
            <a:endParaRPr lang="en-US" dirty="0"/>
          </a:p>
        </p:txBody>
      </p:sp>
      <p:sp>
        <p:nvSpPr>
          <p:cNvPr id="12" name="Title 1"/>
          <p:cNvSpPr>
            <a:spLocks noGrp="1"/>
          </p:cNvSpPr>
          <p:nvPr>
            <p:ph type="title" hasCustomPrompt="1"/>
          </p:nvPr>
        </p:nvSpPr>
        <p:spPr>
          <a:xfrm>
            <a:off x="548346" y="652517"/>
            <a:ext cx="7643192" cy="864096"/>
          </a:xfrm>
          <a:prstGeom prst="rect">
            <a:avLst/>
          </a:prstGeom>
        </p:spPr>
        <p:txBody>
          <a:bodyPr/>
          <a:lstStyle>
            <a:lvl1pPr algn="l">
              <a:lnSpc>
                <a:spcPct val="110000"/>
              </a:lnSpc>
              <a:defRPr sz="2800" b="1" spc="150" baseline="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Click to edit Master</a:t>
            </a:r>
            <a:br>
              <a:rPr lang="en-US" dirty="0"/>
            </a:br>
            <a:r>
              <a:rPr lang="en-US" dirty="0"/>
              <a:t>title style</a:t>
            </a:r>
            <a:endParaRPr lang="fr-FR" dirty="0"/>
          </a:p>
        </p:txBody>
      </p:sp>
      <p:sp>
        <p:nvSpPr>
          <p:cNvPr id="5" name="ZoneTexte 4"/>
          <p:cNvSpPr txBox="1"/>
          <p:nvPr/>
        </p:nvSpPr>
        <p:spPr>
          <a:xfrm>
            <a:off x="7956376" y="432417"/>
            <a:ext cx="594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4613051D-303E-4467-8104-E7402A7731BD}" type="slidenum">
              <a:rPr lang="fr-FR" sz="1000" smtClean="0">
                <a:solidFill>
                  <a:schemeClr val="accent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‹#›</a:t>
            </a:fld>
            <a:endParaRPr lang="fr-FR" sz="1000" dirty="0">
              <a:solidFill>
                <a:schemeClr val="accent6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0" name="Content Placeholder 8"/>
          <p:cNvSpPr>
            <a:spLocks noGrp="1"/>
          </p:cNvSpPr>
          <p:nvPr>
            <p:ph sz="quarter" idx="11" hasCustomPrompt="1"/>
          </p:nvPr>
        </p:nvSpPr>
        <p:spPr>
          <a:xfrm>
            <a:off x="548346" y="2967692"/>
            <a:ext cx="7560840" cy="1401900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130000"/>
              </a:lnSpc>
              <a:spcBef>
                <a:spcPts val="0"/>
              </a:spcBef>
              <a:buNone/>
              <a:defRPr lang="fr-FR" sz="1200" b="0" i="0" baseline="0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indent="-144000">
              <a:lnSpc>
                <a:spcPct val="125000"/>
              </a:lnSpc>
              <a:spcAft>
                <a:spcPts val="200"/>
              </a:spcAft>
              <a:defRPr sz="1200" b="0" i="0" baseline="0">
                <a:solidFill>
                  <a:schemeClr val="accent1"/>
                </a:solidFill>
              </a:defRPr>
            </a:lvl2pPr>
            <a:lvl3pPr>
              <a:defRPr sz="1200" b="0" i="0" baseline="0">
                <a:solidFill>
                  <a:schemeClr val="accent1"/>
                </a:solidFill>
              </a:defRPr>
            </a:lvl3pPr>
            <a:lvl4pPr>
              <a:defRPr baseline="0">
                <a:solidFill>
                  <a:schemeClr val="accent1"/>
                </a:solidFill>
              </a:defRPr>
            </a:lvl4pPr>
            <a:lvl5pPr>
              <a:defRPr baseline="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Click to edit Master</a:t>
            </a:r>
          </a:p>
          <a:p>
            <a:pPr lvl="0"/>
            <a:r>
              <a:rPr lang="en-US" dirty="0"/>
              <a:t>Lorem ipsum </a:t>
            </a:r>
            <a:r>
              <a:rPr lang="en-US" dirty="0" err="1"/>
              <a:t>texte</a:t>
            </a:r>
            <a:r>
              <a:rPr lang="en-US" dirty="0"/>
              <a:t> </a:t>
            </a:r>
            <a:r>
              <a:rPr lang="en-US" dirty="0" err="1"/>
              <a:t>blabla</a:t>
            </a:r>
            <a:r>
              <a:rPr lang="en-US" dirty="0"/>
              <a:t> </a:t>
            </a: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771550"/>
            <a:ext cx="56848" cy="288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53306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artcile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7" y="0"/>
            <a:ext cx="9129486" cy="5143500"/>
          </a:xfrm>
          <a:prstGeom prst="rect">
            <a:avLst/>
          </a:prstGeom>
        </p:spPr>
      </p:pic>
      <p:sp>
        <p:nvSpPr>
          <p:cNvPr id="10" name="ZoneTexte 9"/>
          <p:cNvSpPr txBox="1"/>
          <p:nvPr/>
        </p:nvSpPr>
        <p:spPr>
          <a:xfrm>
            <a:off x="7956376" y="432417"/>
            <a:ext cx="594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4613051D-303E-4467-8104-E7402A7731BD}" type="slidenum">
              <a:rPr lang="fr-FR" sz="1000" smtClean="0">
                <a:solidFill>
                  <a:schemeClr val="accent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‹#›</a:t>
            </a:fld>
            <a:endParaRPr lang="fr-FR" sz="1000" dirty="0">
              <a:solidFill>
                <a:schemeClr val="accent6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5" name="Content Placeholder 8"/>
          <p:cNvSpPr>
            <a:spLocks noGrp="1"/>
          </p:cNvSpPr>
          <p:nvPr>
            <p:ph sz="quarter" idx="11" hasCustomPrompt="1"/>
          </p:nvPr>
        </p:nvSpPr>
        <p:spPr>
          <a:xfrm>
            <a:off x="548346" y="2067694"/>
            <a:ext cx="7560840" cy="648072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130000"/>
              </a:lnSpc>
              <a:spcBef>
                <a:spcPts val="0"/>
              </a:spcBef>
              <a:buNone/>
              <a:defRPr lang="fr-FR" sz="1200" b="0" i="0" baseline="0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indent="-144000">
              <a:lnSpc>
                <a:spcPct val="125000"/>
              </a:lnSpc>
              <a:spcAft>
                <a:spcPts val="200"/>
              </a:spcAft>
              <a:defRPr sz="1200" b="0" i="0" baseline="0">
                <a:solidFill>
                  <a:schemeClr val="accent1"/>
                </a:solidFill>
              </a:defRPr>
            </a:lvl2pPr>
            <a:lvl3pPr>
              <a:defRPr sz="1200" b="0" i="0" baseline="0">
                <a:solidFill>
                  <a:schemeClr val="accent1"/>
                </a:solidFill>
              </a:defRPr>
            </a:lvl3pPr>
            <a:lvl4pPr>
              <a:defRPr baseline="0">
                <a:solidFill>
                  <a:schemeClr val="accent1"/>
                </a:solidFill>
              </a:defRPr>
            </a:lvl4pPr>
            <a:lvl5pPr>
              <a:defRPr baseline="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Click to edit Master</a:t>
            </a:r>
          </a:p>
          <a:p>
            <a:pPr lvl="0"/>
            <a:r>
              <a:rPr lang="en-US" dirty="0"/>
              <a:t>Lorem ipsum </a:t>
            </a:r>
            <a:r>
              <a:rPr lang="en-US" dirty="0" err="1"/>
              <a:t>texte</a:t>
            </a:r>
            <a:r>
              <a:rPr lang="en-US" dirty="0"/>
              <a:t> </a:t>
            </a:r>
            <a:r>
              <a:rPr lang="en-US" dirty="0" err="1"/>
              <a:t>blabla</a:t>
            </a:r>
            <a:r>
              <a:rPr lang="en-US" dirty="0"/>
              <a:t> </a:t>
            </a:r>
          </a:p>
        </p:txBody>
      </p:sp>
      <p:pic>
        <p:nvPicPr>
          <p:cNvPr id="17" name="Image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771550"/>
            <a:ext cx="56848" cy="288032"/>
          </a:xfrm>
          <a:prstGeom prst="rect">
            <a:avLst/>
          </a:prstGeom>
        </p:spPr>
      </p:pic>
      <p:sp>
        <p:nvSpPr>
          <p:cNvPr id="18" name="Content Placeholder 8"/>
          <p:cNvSpPr>
            <a:spLocks noGrp="1"/>
          </p:cNvSpPr>
          <p:nvPr>
            <p:ph sz="quarter" idx="12" hasCustomPrompt="1"/>
          </p:nvPr>
        </p:nvSpPr>
        <p:spPr>
          <a:xfrm>
            <a:off x="1187624" y="3166290"/>
            <a:ext cx="6921562" cy="1133652"/>
          </a:xfrm>
          <a:prstGeom prst="rect">
            <a:avLst/>
          </a:prstGeom>
        </p:spPr>
        <p:txBody>
          <a:bodyPr anchor="t"/>
          <a:lstStyle>
            <a:lvl1pPr marL="171450" indent="-171450">
              <a:lnSpc>
                <a:spcPct val="130000"/>
              </a:lnSpc>
              <a:spcBef>
                <a:spcPts val="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lang="fr-FR" sz="1000" b="0" i="0" baseline="0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indent="-144000">
              <a:lnSpc>
                <a:spcPct val="125000"/>
              </a:lnSpc>
              <a:spcAft>
                <a:spcPts val="200"/>
              </a:spcAft>
              <a:defRPr sz="1200" b="0" i="0" baseline="0">
                <a:solidFill>
                  <a:schemeClr val="accent1"/>
                </a:solidFill>
              </a:defRPr>
            </a:lvl2pPr>
            <a:lvl3pPr>
              <a:defRPr sz="1200" b="0" i="0" baseline="0">
                <a:solidFill>
                  <a:schemeClr val="accent1"/>
                </a:solidFill>
              </a:defRPr>
            </a:lvl3pPr>
            <a:lvl4pPr>
              <a:defRPr baseline="0">
                <a:solidFill>
                  <a:schemeClr val="accent1"/>
                </a:solidFill>
              </a:defRPr>
            </a:lvl4pPr>
            <a:lvl5pPr>
              <a:defRPr baseline="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Click to edit Master</a:t>
            </a:r>
          </a:p>
          <a:p>
            <a:pPr lvl="0"/>
            <a:r>
              <a:rPr lang="en-US" dirty="0"/>
              <a:t>Lorem </a:t>
            </a:r>
            <a:r>
              <a:rPr lang="en-US" dirty="0" smtClean="0"/>
              <a:t>ipsum</a:t>
            </a:r>
          </a:p>
          <a:p>
            <a:pPr lvl="0"/>
            <a:r>
              <a:rPr lang="en-US" dirty="0" smtClean="0"/>
              <a:t>Lorem ipsum </a:t>
            </a:r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548346" y="652517"/>
            <a:ext cx="7643192" cy="864096"/>
          </a:xfrm>
          <a:prstGeom prst="rect">
            <a:avLst/>
          </a:prstGeom>
        </p:spPr>
        <p:txBody>
          <a:bodyPr/>
          <a:lstStyle>
            <a:lvl1pPr algn="l">
              <a:lnSpc>
                <a:spcPct val="110000"/>
              </a:lnSpc>
              <a:defRPr sz="2800" b="1" spc="150" baseline="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Click to edit Master</a:t>
            </a:r>
            <a:br>
              <a:rPr lang="en-US" dirty="0"/>
            </a:br>
            <a:r>
              <a:rPr lang="en-US" dirty="0"/>
              <a:t>title style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295255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_artcile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1"/>
          </p:nvPr>
        </p:nvSpPr>
        <p:spPr>
          <a:xfrm>
            <a:off x="0" y="1"/>
            <a:ext cx="9144000" cy="437195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icon to add picture</a:t>
            </a:r>
            <a:endParaRPr lang="fr-FR"/>
          </a:p>
        </p:txBody>
      </p:sp>
      <p:sp>
        <p:nvSpPr>
          <p:cNvPr id="9" name="Content Placeholder 16"/>
          <p:cNvSpPr>
            <a:spLocks noGrp="1"/>
          </p:cNvSpPr>
          <p:nvPr>
            <p:ph sz="quarter" idx="12" hasCustomPrompt="1"/>
          </p:nvPr>
        </p:nvSpPr>
        <p:spPr>
          <a:xfrm>
            <a:off x="4283968" y="4659983"/>
            <a:ext cx="4536504" cy="323515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900" b="0" i="1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buNone/>
              <a:defRPr/>
            </a:lvl2pPr>
          </a:lstStyle>
          <a:p>
            <a:pPr lvl="0"/>
            <a:r>
              <a:rPr lang="en-US" dirty="0" smtClean="0"/>
              <a:t>Photo’s legend</a:t>
            </a:r>
            <a:endParaRPr lang="en-US" dirty="0"/>
          </a:p>
        </p:txBody>
      </p:sp>
      <p:pic>
        <p:nvPicPr>
          <p:cNvPr id="12" name="Image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2482" y="4648346"/>
            <a:ext cx="45719" cy="231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98188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artcile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9" y="0"/>
            <a:ext cx="9134882" cy="5143500"/>
          </a:xfrm>
          <a:prstGeom prst="rect">
            <a:avLst/>
          </a:prstGeom>
        </p:spPr>
      </p:pic>
      <p:sp>
        <p:nvSpPr>
          <p:cNvPr id="19" name="Title 1"/>
          <p:cNvSpPr>
            <a:spLocks noGrp="1"/>
          </p:cNvSpPr>
          <p:nvPr>
            <p:ph type="ctrTitle" hasCustomPrompt="1"/>
          </p:nvPr>
        </p:nvSpPr>
        <p:spPr>
          <a:xfrm>
            <a:off x="755576" y="1419622"/>
            <a:ext cx="7632848" cy="2376264"/>
          </a:xfrm>
          <a:prstGeom prst="rect">
            <a:avLst/>
          </a:prstGeom>
        </p:spPr>
        <p:txBody>
          <a:bodyPr anchor="ctr"/>
          <a:lstStyle>
            <a:lvl1pPr algn="ctr">
              <a:defRPr sz="2800" b="1" cap="all" spc="150" baseline="0">
                <a:solidFill>
                  <a:schemeClr val="accent6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“ Click to edit Master title style ”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026417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4_artcile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7" y="0"/>
            <a:ext cx="9129486" cy="5143500"/>
          </a:xfrm>
          <a:prstGeom prst="rect">
            <a:avLst/>
          </a:prstGeom>
        </p:spPr>
      </p:pic>
      <p:sp>
        <p:nvSpPr>
          <p:cNvPr id="18" name="Content Placeholder 8"/>
          <p:cNvSpPr>
            <a:spLocks noGrp="1"/>
          </p:cNvSpPr>
          <p:nvPr>
            <p:ph sz="quarter" idx="11" hasCustomPrompt="1"/>
          </p:nvPr>
        </p:nvSpPr>
        <p:spPr>
          <a:xfrm>
            <a:off x="3472436" y="2067694"/>
            <a:ext cx="4636751" cy="1080120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130000"/>
              </a:lnSpc>
              <a:spcBef>
                <a:spcPts val="0"/>
              </a:spcBef>
              <a:buNone/>
              <a:defRPr lang="fr-FR" sz="1200" b="0" i="0" baseline="0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indent="-144000">
              <a:lnSpc>
                <a:spcPct val="125000"/>
              </a:lnSpc>
              <a:spcAft>
                <a:spcPts val="200"/>
              </a:spcAft>
              <a:defRPr sz="1200" b="0" i="0" baseline="0">
                <a:solidFill>
                  <a:schemeClr val="accent1"/>
                </a:solidFill>
              </a:defRPr>
            </a:lvl2pPr>
            <a:lvl3pPr>
              <a:defRPr sz="1200" b="0" i="0" baseline="0">
                <a:solidFill>
                  <a:schemeClr val="accent1"/>
                </a:solidFill>
              </a:defRPr>
            </a:lvl3pPr>
            <a:lvl4pPr>
              <a:defRPr baseline="0">
                <a:solidFill>
                  <a:schemeClr val="accent1"/>
                </a:solidFill>
              </a:defRPr>
            </a:lvl4pPr>
            <a:lvl5pPr>
              <a:defRPr baseline="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Click to edit Master</a:t>
            </a:r>
          </a:p>
          <a:p>
            <a:pPr lvl="0"/>
            <a:r>
              <a:rPr lang="en-US" dirty="0"/>
              <a:t>Lorem ipsum </a:t>
            </a:r>
            <a:r>
              <a:rPr lang="en-US" dirty="0" err="1"/>
              <a:t>texte</a:t>
            </a:r>
            <a:r>
              <a:rPr lang="en-US" dirty="0"/>
              <a:t> </a:t>
            </a:r>
            <a:r>
              <a:rPr lang="en-US" dirty="0" err="1"/>
              <a:t>blabla</a:t>
            </a:r>
            <a:r>
              <a:rPr lang="en-US" dirty="0"/>
              <a:t> </a:t>
            </a:r>
          </a:p>
        </p:txBody>
      </p:sp>
      <p:pic>
        <p:nvPicPr>
          <p:cNvPr id="20" name="Image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9625" y="771550"/>
            <a:ext cx="56848" cy="288032"/>
          </a:xfrm>
          <a:prstGeom prst="rect">
            <a:avLst/>
          </a:prstGeom>
        </p:spPr>
      </p:pic>
      <p:sp>
        <p:nvSpPr>
          <p:cNvPr id="21" name="Picture Placeholder 7"/>
          <p:cNvSpPr>
            <a:spLocks noGrp="1"/>
          </p:cNvSpPr>
          <p:nvPr>
            <p:ph type="pic" sz="quarter" idx="12"/>
          </p:nvPr>
        </p:nvSpPr>
        <p:spPr>
          <a:xfrm>
            <a:off x="251520" y="555526"/>
            <a:ext cx="2880320" cy="4587974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icon to add picture</a:t>
            </a:r>
            <a:endParaRPr lang="fr-FR"/>
          </a:p>
        </p:txBody>
      </p:sp>
      <p:sp>
        <p:nvSpPr>
          <p:cNvPr id="22" name="Content Placeholder 8"/>
          <p:cNvSpPr>
            <a:spLocks noGrp="1"/>
          </p:cNvSpPr>
          <p:nvPr>
            <p:ph sz="quarter" idx="13" hasCustomPrompt="1"/>
          </p:nvPr>
        </p:nvSpPr>
        <p:spPr>
          <a:xfrm>
            <a:off x="5220074" y="3679406"/>
            <a:ext cx="2889113" cy="1080120"/>
          </a:xfrm>
          <a:prstGeom prst="rect">
            <a:avLst/>
          </a:prstGeom>
        </p:spPr>
        <p:txBody>
          <a:bodyPr anchor="t"/>
          <a:lstStyle>
            <a:lvl1pPr marL="0" indent="0" algn="l">
              <a:lnSpc>
                <a:spcPct val="130000"/>
              </a:lnSpc>
              <a:spcBef>
                <a:spcPts val="0"/>
              </a:spcBef>
              <a:buNone/>
              <a:defRPr lang="fr-FR" sz="1400" b="1" i="0" baseline="0" smtClean="0">
                <a:solidFill>
                  <a:schemeClr val="bg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indent="-144000">
              <a:lnSpc>
                <a:spcPct val="125000"/>
              </a:lnSpc>
              <a:spcAft>
                <a:spcPts val="200"/>
              </a:spcAft>
              <a:defRPr sz="1200" b="0" i="0" baseline="0">
                <a:solidFill>
                  <a:schemeClr val="accent1"/>
                </a:solidFill>
              </a:defRPr>
            </a:lvl2pPr>
            <a:lvl3pPr>
              <a:defRPr sz="1200" b="0" i="0" baseline="0">
                <a:solidFill>
                  <a:schemeClr val="accent1"/>
                </a:solidFill>
              </a:defRPr>
            </a:lvl3pPr>
            <a:lvl4pPr>
              <a:defRPr baseline="0">
                <a:solidFill>
                  <a:schemeClr val="accent1"/>
                </a:solidFill>
              </a:defRPr>
            </a:lvl4pPr>
            <a:lvl5pPr>
              <a:defRPr baseline="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 smtClean="0"/>
              <a:t>“ Click to edit Master</a:t>
            </a:r>
          </a:p>
          <a:p>
            <a:pPr lvl="0"/>
            <a:r>
              <a:rPr lang="en-US" dirty="0" smtClean="0"/>
              <a:t>Lorem ipsum </a:t>
            </a:r>
            <a:r>
              <a:rPr lang="en-US" dirty="0" err="1" smtClean="0"/>
              <a:t>texte</a:t>
            </a:r>
            <a:r>
              <a:rPr lang="en-US" dirty="0" smtClean="0"/>
              <a:t> </a:t>
            </a:r>
            <a:r>
              <a:rPr lang="en-US" dirty="0" err="1" smtClean="0"/>
              <a:t>blabla</a:t>
            </a:r>
            <a:r>
              <a:rPr lang="en-US" dirty="0" smtClean="0"/>
              <a:t> ” 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7956376" y="432417"/>
            <a:ext cx="594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4613051D-303E-4467-8104-E7402A7731BD}" type="slidenum">
              <a:rPr lang="fr-FR" sz="1000" smtClean="0">
                <a:solidFill>
                  <a:schemeClr val="accent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‹#›</a:t>
            </a:fld>
            <a:endParaRPr lang="fr-FR" sz="1000" dirty="0">
              <a:solidFill>
                <a:schemeClr val="accent6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3472434" y="627534"/>
            <a:ext cx="4719104" cy="864096"/>
          </a:xfrm>
          <a:prstGeom prst="rect">
            <a:avLst/>
          </a:prstGeom>
        </p:spPr>
        <p:txBody>
          <a:bodyPr/>
          <a:lstStyle>
            <a:lvl1pPr algn="l">
              <a:lnSpc>
                <a:spcPct val="110000"/>
              </a:lnSpc>
              <a:defRPr sz="2800" b="1" spc="150" baseline="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Click to edit Master</a:t>
            </a:r>
            <a:br>
              <a:rPr lang="en-US" dirty="0"/>
            </a:br>
            <a:r>
              <a:rPr lang="en-US" dirty="0"/>
              <a:t>title style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917431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artcile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age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7" y="0"/>
            <a:ext cx="9129486" cy="5143500"/>
          </a:xfrm>
          <a:prstGeom prst="rect">
            <a:avLst/>
          </a:prstGeom>
        </p:spPr>
      </p:pic>
      <p:sp>
        <p:nvSpPr>
          <p:cNvPr id="21" name="ZoneTexte 20"/>
          <p:cNvSpPr txBox="1"/>
          <p:nvPr/>
        </p:nvSpPr>
        <p:spPr>
          <a:xfrm>
            <a:off x="7956376" y="432417"/>
            <a:ext cx="594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4613051D-303E-4467-8104-E7402A7731BD}" type="slidenum">
              <a:rPr lang="fr-FR" sz="1000" smtClean="0">
                <a:solidFill>
                  <a:schemeClr val="accent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‹#›</a:t>
            </a:fld>
            <a:endParaRPr lang="fr-FR" sz="1000" dirty="0">
              <a:solidFill>
                <a:schemeClr val="accent6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5" name="Content Placeholder 8"/>
          <p:cNvSpPr>
            <a:spLocks noGrp="1"/>
          </p:cNvSpPr>
          <p:nvPr>
            <p:ph sz="quarter" idx="11" hasCustomPrompt="1"/>
          </p:nvPr>
        </p:nvSpPr>
        <p:spPr>
          <a:xfrm>
            <a:off x="5004048" y="2276998"/>
            <a:ext cx="3969234" cy="467707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130000"/>
              </a:lnSpc>
              <a:spcBef>
                <a:spcPts val="0"/>
              </a:spcBef>
              <a:buNone/>
              <a:defRPr lang="fr-FR" sz="1000" b="0" i="0" baseline="0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indent="-144000">
              <a:lnSpc>
                <a:spcPct val="125000"/>
              </a:lnSpc>
              <a:spcAft>
                <a:spcPts val="200"/>
              </a:spcAft>
              <a:defRPr sz="1200" b="0" i="0" baseline="0">
                <a:solidFill>
                  <a:schemeClr val="accent1"/>
                </a:solidFill>
              </a:defRPr>
            </a:lvl2pPr>
            <a:lvl3pPr>
              <a:defRPr sz="1200" b="0" i="0" baseline="0">
                <a:solidFill>
                  <a:schemeClr val="accent1"/>
                </a:solidFill>
              </a:defRPr>
            </a:lvl3pPr>
            <a:lvl4pPr>
              <a:defRPr baseline="0">
                <a:solidFill>
                  <a:schemeClr val="accent1"/>
                </a:solidFill>
              </a:defRPr>
            </a:lvl4pPr>
            <a:lvl5pPr>
              <a:defRPr baseline="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Click to edit Master</a:t>
            </a:r>
          </a:p>
          <a:p>
            <a:pPr lvl="0"/>
            <a:r>
              <a:rPr lang="en-US" dirty="0"/>
              <a:t>Lorem ipsum </a:t>
            </a:r>
            <a:r>
              <a:rPr lang="en-US" dirty="0" err="1"/>
              <a:t>texte</a:t>
            </a:r>
            <a:r>
              <a:rPr lang="en-US" dirty="0"/>
              <a:t> </a:t>
            </a:r>
            <a:r>
              <a:rPr lang="en-US" dirty="0" err="1"/>
              <a:t>blabla</a:t>
            </a:r>
            <a:r>
              <a:rPr lang="en-US" dirty="0"/>
              <a:t> </a:t>
            </a:r>
          </a:p>
        </p:txBody>
      </p:sp>
      <p:pic>
        <p:nvPicPr>
          <p:cNvPr id="17" name="Image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771550"/>
            <a:ext cx="56848" cy="288032"/>
          </a:xfrm>
          <a:prstGeom prst="rect">
            <a:avLst/>
          </a:prstGeom>
        </p:spPr>
      </p:pic>
      <p:pic>
        <p:nvPicPr>
          <p:cNvPr id="25" name="Picture 3" descr="\\FS-CH-1.main.oecd.org\Users1\Carlson_P\Desktop\img-thing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7040" y="2160533"/>
            <a:ext cx="700636" cy="700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3" descr="\\FS-CH-1.main.oecd.org\Users1\Carlson_P\Desktop\eco_systemedic_leaf.pn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94" t="7976" r="6619" b="16336"/>
          <a:stretch/>
        </p:blipFill>
        <p:spPr bwMode="auto">
          <a:xfrm>
            <a:off x="4067944" y="3143234"/>
            <a:ext cx="678828" cy="6003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5" descr="\\FS-CH-1.main.oecd.org\Users1\Carlson_P\Desktop\bicycle-template-graphics-design_23-2147491345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8739" y="3919233"/>
            <a:ext cx="877243" cy="877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Content Placeholder 8"/>
          <p:cNvSpPr>
            <a:spLocks noGrp="1"/>
          </p:cNvSpPr>
          <p:nvPr>
            <p:ph sz="quarter" idx="12" hasCustomPrompt="1"/>
          </p:nvPr>
        </p:nvSpPr>
        <p:spPr>
          <a:xfrm>
            <a:off x="5004048" y="3209532"/>
            <a:ext cx="3969234" cy="467707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130000"/>
              </a:lnSpc>
              <a:spcBef>
                <a:spcPts val="0"/>
              </a:spcBef>
              <a:buNone/>
              <a:defRPr lang="fr-FR" sz="1000" b="0" i="0" baseline="0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indent="-144000">
              <a:lnSpc>
                <a:spcPct val="125000"/>
              </a:lnSpc>
              <a:spcAft>
                <a:spcPts val="200"/>
              </a:spcAft>
              <a:defRPr sz="1200" b="0" i="0" baseline="0">
                <a:solidFill>
                  <a:schemeClr val="accent1"/>
                </a:solidFill>
              </a:defRPr>
            </a:lvl2pPr>
            <a:lvl3pPr>
              <a:defRPr sz="1200" b="0" i="0" baseline="0">
                <a:solidFill>
                  <a:schemeClr val="accent1"/>
                </a:solidFill>
              </a:defRPr>
            </a:lvl3pPr>
            <a:lvl4pPr>
              <a:defRPr baseline="0">
                <a:solidFill>
                  <a:schemeClr val="accent1"/>
                </a:solidFill>
              </a:defRPr>
            </a:lvl4pPr>
            <a:lvl5pPr>
              <a:defRPr baseline="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Click to edit Master</a:t>
            </a:r>
          </a:p>
          <a:p>
            <a:pPr lvl="0"/>
            <a:r>
              <a:rPr lang="en-US" dirty="0"/>
              <a:t>Lorem ipsum </a:t>
            </a:r>
            <a:r>
              <a:rPr lang="en-US" dirty="0" err="1"/>
              <a:t>texte</a:t>
            </a:r>
            <a:r>
              <a:rPr lang="en-US" dirty="0"/>
              <a:t> </a:t>
            </a:r>
            <a:r>
              <a:rPr lang="en-US" dirty="0" err="1"/>
              <a:t>blabla</a:t>
            </a:r>
            <a:r>
              <a:rPr lang="en-US" dirty="0"/>
              <a:t> </a:t>
            </a:r>
          </a:p>
        </p:txBody>
      </p:sp>
      <p:sp>
        <p:nvSpPr>
          <p:cNvPr id="29" name="Content Placeholder 8"/>
          <p:cNvSpPr>
            <a:spLocks noGrp="1"/>
          </p:cNvSpPr>
          <p:nvPr>
            <p:ph sz="quarter" idx="13" hasCustomPrompt="1"/>
          </p:nvPr>
        </p:nvSpPr>
        <p:spPr>
          <a:xfrm>
            <a:off x="5004048" y="4124001"/>
            <a:ext cx="3969234" cy="467707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130000"/>
              </a:lnSpc>
              <a:spcBef>
                <a:spcPts val="0"/>
              </a:spcBef>
              <a:buNone/>
              <a:defRPr lang="fr-FR" sz="1000" b="0" i="0" baseline="0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indent="-144000">
              <a:lnSpc>
                <a:spcPct val="125000"/>
              </a:lnSpc>
              <a:spcAft>
                <a:spcPts val="200"/>
              </a:spcAft>
              <a:defRPr sz="1200" b="0" i="0" baseline="0">
                <a:solidFill>
                  <a:schemeClr val="accent1"/>
                </a:solidFill>
              </a:defRPr>
            </a:lvl2pPr>
            <a:lvl3pPr>
              <a:defRPr sz="1200" b="0" i="0" baseline="0">
                <a:solidFill>
                  <a:schemeClr val="accent1"/>
                </a:solidFill>
              </a:defRPr>
            </a:lvl3pPr>
            <a:lvl4pPr>
              <a:defRPr baseline="0">
                <a:solidFill>
                  <a:schemeClr val="accent1"/>
                </a:solidFill>
              </a:defRPr>
            </a:lvl4pPr>
            <a:lvl5pPr>
              <a:defRPr baseline="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Click to edit Master</a:t>
            </a:r>
          </a:p>
          <a:p>
            <a:pPr lvl="0"/>
            <a:r>
              <a:rPr lang="en-US" dirty="0"/>
              <a:t>Lorem ipsum </a:t>
            </a:r>
            <a:r>
              <a:rPr lang="en-US" dirty="0" err="1"/>
              <a:t>texte</a:t>
            </a:r>
            <a:r>
              <a:rPr lang="en-US" dirty="0"/>
              <a:t> </a:t>
            </a:r>
            <a:r>
              <a:rPr lang="en-US" dirty="0" err="1"/>
              <a:t>blabla</a:t>
            </a:r>
            <a:r>
              <a:rPr lang="en-US" dirty="0"/>
              <a:t> </a:t>
            </a:r>
          </a:p>
        </p:txBody>
      </p:sp>
      <p:sp>
        <p:nvSpPr>
          <p:cNvPr id="30" name="Content Placeholder 8"/>
          <p:cNvSpPr>
            <a:spLocks noGrp="1"/>
          </p:cNvSpPr>
          <p:nvPr>
            <p:ph sz="quarter" idx="10" hasCustomPrompt="1"/>
          </p:nvPr>
        </p:nvSpPr>
        <p:spPr>
          <a:xfrm>
            <a:off x="548349" y="2160532"/>
            <a:ext cx="2799517" cy="2431175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130000"/>
              </a:lnSpc>
              <a:spcBef>
                <a:spcPts val="0"/>
              </a:spcBef>
              <a:buNone/>
              <a:defRPr lang="fr-FR" sz="1600" b="0" i="0" baseline="0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indent="-144000">
              <a:lnSpc>
                <a:spcPct val="125000"/>
              </a:lnSpc>
              <a:spcAft>
                <a:spcPts val="200"/>
              </a:spcAft>
              <a:defRPr sz="1200" b="0" i="0" baseline="0">
                <a:solidFill>
                  <a:schemeClr val="accent1"/>
                </a:solidFill>
              </a:defRPr>
            </a:lvl2pPr>
            <a:lvl3pPr>
              <a:defRPr sz="1200" b="0" i="0" baseline="0">
                <a:solidFill>
                  <a:schemeClr val="accent1"/>
                </a:solidFill>
              </a:defRPr>
            </a:lvl3pPr>
            <a:lvl4pPr>
              <a:defRPr baseline="0">
                <a:solidFill>
                  <a:schemeClr val="accent1"/>
                </a:solidFill>
              </a:defRPr>
            </a:lvl4pPr>
            <a:lvl5pPr>
              <a:defRPr baseline="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Click to edit Master</a:t>
            </a:r>
          </a:p>
          <a:p>
            <a:pPr lvl="0"/>
            <a:r>
              <a:rPr lang="en-US" dirty="0"/>
              <a:t>Lorem ipsum </a:t>
            </a:r>
            <a:r>
              <a:rPr lang="en-US" dirty="0" err="1"/>
              <a:t>texte</a:t>
            </a:r>
            <a:r>
              <a:rPr lang="en-US" dirty="0"/>
              <a:t> </a:t>
            </a:r>
            <a:r>
              <a:rPr lang="en-US" dirty="0" err="1"/>
              <a:t>blabla</a:t>
            </a:r>
            <a:endParaRPr lang="en-US" dirty="0"/>
          </a:p>
        </p:txBody>
      </p:sp>
      <p:cxnSp>
        <p:nvCxnSpPr>
          <p:cNvPr id="5" name="Connecteur droit 4"/>
          <p:cNvCxnSpPr/>
          <p:nvPr/>
        </p:nvCxnSpPr>
        <p:spPr>
          <a:xfrm>
            <a:off x="4940834" y="2276998"/>
            <a:ext cx="0" cy="467707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necteur droit 30"/>
          <p:cNvCxnSpPr/>
          <p:nvPr/>
        </p:nvCxnSpPr>
        <p:spPr>
          <a:xfrm>
            <a:off x="4940834" y="3209532"/>
            <a:ext cx="0" cy="467707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necteur droit 31"/>
          <p:cNvCxnSpPr/>
          <p:nvPr/>
        </p:nvCxnSpPr>
        <p:spPr>
          <a:xfrm>
            <a:off x="4940834" y="4124001"/>
            <a:ext cx="0" cy="467707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itle 1"/>
          <p:cNvSpPr>
            <a:spLocks noGrp="1"/>
          </p:cNvSpPr>
          <p:nvPr>
            <p:ph type="title" hasCustomPrompt="1"/>
          </p:nvPr>
        </p:nvSpPr>
        <p:spPr>
          <a:xfrm>
            <a:off x="548346" y="652517"/>
            <a:ext cx="7643192" cy="864096"/>
          </a:xfrm>
          <a:prstGeom prst="rect">
            <a:avLst/>
          </a:prstGeom>
        </p:spPr>
        <p:txBody>
          <a:bodyPr/>
          <a:lstStyle>
            <a:lvl1pPr algn="l">
              <a:lnSpc>
                <a:spcPct val="110000"/>
              </a:lnSpc>
              <a:defRPr sz="2800" b="1" spc="150" baseline="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Click to edit Master</a:t>
            </a:r>
            <a:br>
              <a:rPr lang="en-US" dirty="0"/>
            </a:br>
            <a:r>
              <a:rPr lang="en-US" dirty="0"/>
              <a:t>title style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172526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artcile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7" y="0"/>
            <a:ext cx="9129486" cy="5143500"/>
          </a:xfrm>
          <a:prstGeom prst="rect">
            <a:avLst/>
          </a:prstGeom>
        </p:spPr>
      </p:pic>
      <p:sp>
        <p:nvSpPr>
          <p:cNvPr id="9" name="ZoneTexte 8"/>
          <p:cNvSpPr txBox="1"/>
          <p:nvPr/>
        </p:nvSpPr>
        <p:spPr>
          <a:xfrm>
            <a:off x="7956376" y="432417"/>
            <a:ext cx="594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4613051D-303E-4467-8104-E7402A7731BD}" type="slidenum">
              <a:rPr lang="fr-FR" sz="1000" smtClean="0">
                <a:solidFill>
                  <a:schemeClr val="accent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‹#›</a:t>
            </a:fld>
            <a:endParaRPr lang="fr-FR" sz="1000" dirty="0">
              <a:solidFill>
                <a:schemeClr val="accent6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17" name="Image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771550"/>
            <a:ext cx="56848" cy="288032"/>
          </a:xfrm>
          <a:prstGeom prst="rect">
            <a:avLst/>
          </a:prstGeom>
        </p:spPr>
      </p:pic>
      <p:graphicFrame>
        <p:nvGraphicFramePr>
          <p:cNvPr id="8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7084881"/>
              </p:ext>
            </p:extLst>
          </p:nvPr>
        </p:nvGraphicFramePr>
        <p:xfrm>
          <a:off x="683570" y="1923679"/>
          <a:ext cx="6840761" cy="26493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0254"/>
                <a:gridCol w="2726901"/>
                <a:gridCol w="1833606"/>
              </a:tblGrid>
              <a:tr h="742950">
                <a:tc>
                  <a:txBody>
                    <a:bodyPr/>
                    <a:lstStyle/>
                    <a:p>
                      <a:r>
                        <a:rPr lang="en-GB" sz="1400" b="0" dirty="0" smtClean="0">
                          <a:solidFill>
                            <a:schemeClr val="accent6"/>
                          </a:solidFill>
                          <a:latin typeface="Century Gothic" panose="020B0502020202020204" pitchFamily="34" charset="0"/>
                        </a:rPr>
                        <a:t>Instrument</a:t>
                      </a:r>
                      <a:endParaRPr lang="en-GB" sz="1400" b="0" dirty="0">
                        <a:solidFill>
                          <a:schemeClr val="accent6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400" b="0" dirty="0" smtClean="0">
                          <a:solidFill>
                            <a:schemeClr val="accent6"/>
                          </a:solidFill>
                          <a:latin typeface="Century Gothic" panose="020B0502020202020204" pitchFamily="34" charset="0"/>
                        </a:rPr>
                        <a:t>Total</a:t>
                      </a:r>
                      <a:r>
                        <a:rPr lang="en-GB" sz="1400" b="0" baseline="0" dirty="0" smtClean="0">
                          <a:solidFill>
                            <a:schemeClr val="accent6"/>
                          </a:solidFill>
                          <a:latin typeface="Century Gothic" panose="020B0502020202020204" pitchFamily="34" charset="0"/>
                        </a:rPr>
                        <a:t> cost for 77 </a:t>
                      </a:r>
                      <a:r>
                        <a:rPr lang="en-GB" sz="1400" b="0" baseline="0" dirty="0" err="1" smtClean="0">
                          <a:solidFill>
                            <a:schemeClr val="accent6"/>
                          </a:solidFill>
                          <a:latin typeface="Century Gothic" panose="020B0502020202020204" pitchFamily="34" charset="0"/>
                        </a:rPr>
                        <a:t>IDA+Blend</a:t>
                      </a:r>
                      <a:r>
                        <a:rPr lang="en-GB" sz="1400" b="0" baseline="0" dirty="0" smtClean="0">
                          <a:solidFill>
                            <a:schemeClr val="accent6"/>
                          </a:solidFill>
                          <a:latin typeface="Century Gothic" panose="020B0502020202020204" pitchFamily="34" charset="0"/>
                        </a:rPr>
                        <a:t> countries (2015-30)</a:t>
                      </a:r>
                      <a:endParaRPr lang="en-GB" sz="1400" b="0" dirty="0">
                        <a:solidFill>
                          <a:schemeClr val="accent6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400" b="0" dirty="0" smtClean="0">
                          <a:solidFill>
                            <a:schemeClr val="accent6"/>
                          </a:solidFill>
                          <a:latin typeface="Century Gothic" panose="020B0502020202020204" pitchFamily="34" charset="0"/>
                        </a:rPr>
                        <a:t>Source</a:t>
                      </a:r>
                      <a:endParaRPr lang="en-GB" sz="1400" b="0" dirty="0">
                        <a:solidFill>
                          <a:schemeClr val="accent6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88620">
                <a:tc>
                  <a:txBody>
                    <a:bodyPr/>
                    <a:lstStyle/>
                    <a:p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National Survey Programs</a:t>
                      </a:r>
                      <a:endParaRPr lang="en-GB" sz="1000" b="0" dirty="0">
                        <a:solidFill>
                          <a:schemeClr val="accent2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2.6 billion</a:t>
                      </a:r>
                      <a:endParaRPr lang="en-GB" sz="1000" b="0" dirty="0">
                        <a:solidFill>
                          <a:schemeClr val="accent2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PARIS21</a:t>
                      </a:r>
                      <a:endParaRPr lang="en-GB" sz="1000" b="0" dirty="0">
                        <a:solidFill>
                          <a:schemeClr val="accent2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</a:tr>
              <a:tr h="250463">
                <a:tc>
                  <a:txBody>
                    <a:bodyPr/>
                    <a:lstStyle/>
                    <a:p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Census</a:t>
                      </a:r>
                      <a:endParaRPr lang="en-GB" sz="1000" b="0" dirty="0">
                        <a:solidFill>
                          <a:schemeClr val="accent2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4.8</a:t>
                      </a:r>
                      <a:r>
                        <a:rPr lang="en-GB" sz="1000" baseline="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billion</a:t>
                      </a:r>
                      <a:endParaRPr lang="en-GB" sz="1000" b="0" dirty="0">
                        <a:solidFill>
                          <a:schemeClr val="accent2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Morten </a:t>
                      </a:r>
                      <a:r>
                        <a:rPr lang="en-GB" sz="1000" dirty="0" err="1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Jerven</a:t>
                      </a:r>
                      <a:endParaRPr lang="en-GB" sz="1000" b="0" dirty="0">
                        <a:solidFill>
                          <a:schemeClr val="accent2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</a:tr>
              <a:tr h="557278">
                <a:tc>
                  <a:txBody>
                    <a:bodyPr/>
                    <a:lstStyle/>
                    <a:p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Admin data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CRVS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EMIS</a:t>
                      </a:r>
                      <a:endParaRPr lang="en-GB" sz="1000" b="0" dirty="0">
                        <a:solidFill>
                          <a:schemeClr val="accent2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3.3 billion</a:t>
                      </a:r>
                    </a:p>
                    <a:p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1.4 billion</a:t>
                      </a:r>
                      <a:endParaRPr lang="en-GB" sz="1000" b="0" dirty="0">
                        <a:solidFill>
                          <a:schemeClr val="accent2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World Bank/WHO</a:t>
                      </a:r>
                    </a:p>
                    <a:p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GPE</a:t>
                      </a:r>
                      <a:endParaRPr lang="en-GB" sz="1000" b="0" dirty="0">
                        <a:solidFill>
                          <a:schemeClr val="accent2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</a:tr>
              <a:tr h="250463">
                <a:tc>
                  <a:txBody>
                    <a:bodyPr/>
                    <a:lstStyle/>
                    <a:p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Economic statistics </a:t>
                      </a:r>
                      <a:endParaRPr lang="en-GB" sz="1000" b="0" dirty="0" smtClean="0">
                        <a:solidFill>
                          <a:schemeClr val="accent2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359 million</a:t>
                      </a:r>
                      <a:endParaRPr lang="en-GB" sz="1000" b="0" dirty="0">
                        <a:solidFill>
                          <a:schemeClr val="accent2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UNIDO</a:t>
                      </a:r>
                      <a:endParaRPr lang="en-GB" sz="1000" b="0" dirty="0">
                        <a:solidFill>
                          <a:schemeClr val="accent2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</a:tr>
              <a:tr h="250463">
                <a:tc>
                  <a:txBody>
                    <a:bodyPr/>
                    <a:lstStyle/>
                    <a:p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Geospatial</a:t>
                      </a:r>
                      <a:endParaRPr lang="en-GB" sz="1000" b="0" dirty="0">
                        <a:solidFill>
                          <a:schemeClr val="accent2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1.7 billion</a:t>
                      </a:r>
                      <a:endParaRPr lang="en-GB" sz="1000" b="0" dirty="0">
                        <a:solidFill>
                          <a:schemeClr val="accent2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CIESIN</a:t>
                      </a:r>
                      <a:endParaRPr lang="en-GB" sz="1000" b="0" dirty="0" smtClean="0">
                        <a:solidFill>
                          <a:schemeClr val="accent2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endParaRPr lang="en-GB" sz="1000" b="1" dirty="0" smtClean="0">
                        <a:solidFill>
                          <a:schemeClr val="bg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r>
                        <a:rPr lang="en-GB" sz="1000" b="1" dirty="0" smtClean="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Total Costs</a:t>
                      </a:r>
                    </a:p>
                    <a:p>
                      <a:endParaRPr lang="en-GB" sz="1000" b="1" dirty="0">
                        <a:solidFill>
                          <a:schemeClr val="bg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b="1" dirty="0" smtClean="0">
                        <a:solidFill>
                          <a:schemeClr val="bg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r>
                        <a:rPr lang="en-GB" sz="1000" b="1" dirty="0" smtClean="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14.2 billion</a:t>
                      </a:r>
                      <a:endParaRPr lang="en-GB" sz="1000" b="1" dirty="0">
                        <a:solidFill>
                          <a:schemeClr val="bg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800" dirty="0"/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</a:tr>
            </a:tbl>
          </a:graphicData>
        </a:graphic>
      </p:graphicFrame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548346" y="652517"/>
            <a:ext cx="7643192" cy="864096"/>
          </a:xfrm>
          <a:prstGeom prst="rect">
            <a:avLst/>
          </a:prstGeom>
        </p:spPr>
        <p:txBody>
          <a:bodyPr/>
          <a:lstStyle>
            <a:lvl1pPr algn="l">
              <a:lnSpc>
                <a:spcPct val="110000"/>
              </a:lnSpc>
              <a:defRPr sz="2800" b="1" spc="150" baseline="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Click to edit Master</a:t>
            </a:r>
            <a:br>
              <a:rPr lang="en-US" dirty="0"/>
            </a:br>
            <a:r>
              <a:rPr lang="en-US" dirty="0"/>
              <a:t>title style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050888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_artcile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7" y="0"/>
            <a:ext cx="9129486" cy="5143500"/>
          </a:xfrm>
          <a:prstGeom prst="rect">
            <a:avLst/>
          </a:prstGeom>
        </p:spPr>
      </p:pic>
      <p:sp>
        <p:nvSpPr>
          <p:cNvPr id="12" name="ZoneTexte 11"/>
          <p:cNvSpPr txBox="1"/>
          <p:nvPr/>
        </p:nvSpPr>
        <p:spPr>
          <a:xfrm>
            <a:off x="7956376" y="432417"/>
            <a:ext cx="594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4613051D-303E-4467-8104-E7402A7731BD}" type="slidenum">
              <a:rPr lang="fr-FR" sz="1000" smtClean="0">
                <a:solidFill>
                  <a:schemeClr val="accent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‹#›</a:t>
            </a:fld>
            <a:endParaRPr lang="fr-FR" sz="1000" dirty="0">
              <a:solidFill>
                <a:schemeClr val="accent6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20" name="Image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9625" y="771550"/>
            <a:ext cx="56848" cy="288032"/>
          </a:xfrm>
          <a:prstGeom prst="rect">
            <a:avLst/>
          </a:prstGeom>
        </p:spPr>
      </p:pic>
      <p:pic>
        <p:nvPicPr>
          <p:cNvPr id="9" name="Content Placeholder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960" y="1838338"/>
            <a:ext cx="3494208" cy="3020168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251520" y="555526"/>
            <a:ext cx="2880320" cy="45879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Content Placeholder 8"/>
          <p:cNvSpPr>
            <a:spLocks noGrp="1"/>
          </p:cNvSpPr>
          <p:nvPr>
            <p:ph sz="quarter" idx="13" hasCustomPrompt="1"/>
          </p:nvPr>
        </p:nvSpPr>
        <p:spPr>
          <a:xfrm>
            <a:off x="539552" y="1835958"/>
            <a:ext cx="2304256" cy="3095626"/>
          </a:xfrm>
          <a:prstGeom prst="rect">
            <a:avLst/>
          </a:prstGeom>
        </p:spPr>
        <p:txBody>
          <a:bodyPr anchor="t"/>
          <a:lstStyle>
            <a:lvl1pPr marL="171450" indent="-171450">
              <a:lnSpc>
                <a:spcPct val="130000"/>
              </a:lnSpc>
              <a:spcBef>
                <a:spcPts val="0"/>
              </a:spcBef>
              <a:buClr>
                <a:schemeClr val="accent6"/>
              </a:buClr>
              <a:buFont typeface="Arial" panose="020B0604020202020204" pitchFamily="34" charset="0"/>
              <a:buChar char="•"/>
              <a:defRPr lang="fr-FR" sz="1400" b="1" i="0" baseline="0" smtClean="0">
                <a:solidFill>
                  <a:schemeClr val="accent6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indent="-144000">
              <a:lnSpc>
                <a:spcPct val="125000"/>
              </a:lnSpc>
              <a:spcAft>
                <a:spcPts val="200"/>
              </a:spcAft>
              <a:defRPr sz="1200" b="0" i="0" baseline="0">
                <a:solidFill>
                  <a:schemeClr val="accent1"/>
                </a:solidFill>
              </a:defRPr>
            </a:lvl2pPr>
            <a:lvl3pPr>
              <a:defRPr sz="1200" b="0" i="0" baseline="0">
                <a:solidFill>
                  <a:schemeClr val="accent1"/>
                </a:solidFill>
              </a:defRPr>
            </a:lvl3pPr>
            <a:lvl4pPr>
              <a:defRPr baseline="0">
                <a:solidFill>
                  <a:schemeClr val="accent1"/>
                </a:solidFill>
              </a:defRPr>
            </a:lvl4pPr>
            <a:lvl5pPr>
              <a:defRPr baseline="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Click to edit </a:t>
            </a:r>
            <a:r>
              <a:rPr lang="en-US" dirty="0" smtClean="0"/>
              <a:t>Master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Lorem </a:t>
            </a:r>
            <a:r>
              <a:rPr lang="en-US" dirty="0" smtClean="0"/>
              <a:t>ipsum</a:t>
            </a:r>
          </a:p>
          <a:p>
            <a:pPr lvl="0"/>
            <a:endParaRPr lang="en-US" dirty="0" smtClean="0"/>
          </a:p>
          <a:p>
            <a:pPr lvl="0"/>
            <a:r>
              <a:rPr lang="en-US" dirty="0" smtClean="0"/>
              <a:t>Lorem ipsum </a:t>
            </a:r>
            <a:endParaRPr lang="en-US" dirty="0"/>
          </a:p>
        </p:txBody>
      </p:sp>
      <p:sp>
        <p:nvSpPr>
          <p:cNvPr id="14" name="Title 1"/>
          <p:cNvSpPr>
            <a:spLocks noGrp="1"/>
          </p:cNvSpPr>
          <p:nvPr>
            <p:ph type="title" hasCustomPrompt="1"/>
          </p:nvPr>
        </p:nvSpPr>
        <p:spPr>
          <a:xfrm>
            <a:off x="3472434" y="627534"/>
            <a:ext cx="4719104" cy="864096"/>
          </a:xfrm>
          <a:prstGeom prst="rect">
            <a:avLst/>
          </a:prstGeom>
        </p:spPr>
        <p:txBody>
          <a:bodyPr/>
          <a:lstStyle>
            <a:lvl1pPr algn="l">
              <a:lnSpc>
                <a:spcPct val="110000"/>
              </a:lnSpc>
              <a:defRPr sz="2800" b="1" spc="150" baseline="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Click to edit Master</a:t>
            </a:r>
            <a:br>
              <a:rPr lang="en-US" dirty="0"/>
            </a:br>
            <a:r>
              <a:rPr lang="en-US" dirty="0"/>
              <a:t>title style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068535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7264"/>
            <a:ext cx="2057400" cy="273844"/>
          </a:xfrm>
          <a:prstGeom prst="rect">
            <a:avLst/>
          </a:prstGeom>
        </p:spPr>
        <p:txBody>
          <a:bodyPr/>
          <a:lstStyle/>
          <a:p>
            <a:fld id="{6A609818-2B8B-4159-9EB4-54888B1E8318}" type="datetimeFigureOut">
              <a:rPr lang="zh-CN" altLang="en-US" smtClean="0"/>
              <a:t>2018/10/2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67264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4767264"/>
            <a:ext cx="2057400" cy="273844"/>
          </a:xfrm>
          <a:prstGeom prst="rect">
            <a:avLst/>
          </a:prstGeom>
        </p:spPr>
        <p:txBody>
          <a:bodyPr/>
          <a:lstStyle/>
          <a:p>
            <a:fld id="{E773273E-8A8F-4CBB-86EA-66E5D01EFDE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61548317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34882" cy="51435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467544" y="470195"/>
            <a:ext cx="6480721" cy="1728192"/>
          </a:xfrm>
          <a:prstGeom prst="rect">
            <a:avLst/>
          </a:prstGeom>
        </p:spPr>
        <p:txBody>
          <a:bodyPr anchor="ctr"/>
          <a:lstStyle>
            <a:lvl1pPr algn="l">
              <a:lnSpc>
                <a:spcPct val="100000"/>
              </a:lnSpc>
              <a:defRPr sz="4000" b="1" cap="all" spc="150" baseline="0">
                <a:solidFill>
                  <a:schemeClr val="accent6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fr-FR" dirty="0"/>
          </a:p>
        </p:txBody>
      </p:sp>
      <p:sp>
        <p:nvSpPr>
          <p:cNvPr id="8" name="Rectangle 7"/>
          <p:cNvSpPr/>
          <p:nvPr/>
        </p:nvSpPr>
        <p:spPr>
          <a:xfrm>
            <a:off x="251522" y="2668583"/>
            <a:ext cx="6349969" cy="6232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r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sz="1200" dirty="0" err="1" smtClean="0">
                <a:solidFill>
                  <a:schemeClr val="accent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Prénom</a:t>
            </a:r>
            <a:r>
              <a:rPr lang="en-US" sz="1200" baseline="0" dirty="0" smtClean="0">
                <a:solidFill>
                  <a:schemeClr val="accent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Nom de </a:t>
            </a:r>
            <a:r>
              <a:rPr lang="en-US" sz="1200" baseline="0" dirty="0" err="1" smtClean="0">
                <a:solidFill>
                  <a:schemeClr val="accent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l’intervenant</a:t>
            </a:r>
            <a:endParaRPr lang="en-US" sz="1200" baseline="0" dirty="0" smtClean="0">
              <a:solidFill>
                <a:schemeClr val="accent6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0" indent="0" algn="r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sz="1100" baseline="0" dirty="0" smtClean="0">
                <a:solidFill>
                  <a:schemeClr val="accent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Poste de </a:t>
            </a:r>
            <a:r>
              <a:rPr lang="en-US" sz="1100" baseline="0" dirty="0" err="1" smtClean="0">
                <a:solidFill>
                  <a:schemeClr val="accent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l’intervenant</a:t>
            </a:r>
            <a:r>
              <a:rPr lang="en-US" sz="1100" dirty="0" smtClean="0">
                <a:solidFill>
                  <a:schemeClr val="accent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656494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_i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7" y="0"/>
            <a:ext cx="9129486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03848" y="1995686"/>
            <a:ext cx="5544616" cy="1458162"/>
          </a:xfrm>
          <a:prstGeom prst="rect">
            <a:avLst/>
          </a:prstGeom>
        </p:spPr>
        <p:txBody>
          <a:bodyPr/>
          <a:lstStyle>
            <a:lvl1pPr algn="ctr">
              <a:defRPr sz="3600" b="1" cap="all" spc="150" baseline="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03848" y="4443959"/>
            <a:ext cx="5544616" cy="36004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b="0" i="1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fr-FR" dirty="0"/>
          </a:p>
        </p:txBody>
      </p:sp>
      <p:sp>
        <p:nvSpPr>
          <p:cNvPr id="17" name="Text Placeholder 15"/>
          <p:cNvSpPr>
            <a:spLocks noGrp="1"/>
          </p:cNvSpPr>
          <p:nvPr>
            <p:ph type="body" sz="quarter" idx="10" hasCustomPrompt="1"/>
          </p:nvPr>
        </p:nvSpPr>
        <p:spPr>
          <a:xfrm>
            <a:off x="1403648" y="1523612"/>
            <a:ext cx="1296144" cy="64807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00" b="0" i="0">
                <a:solidFill>
                  <a:schemeClr val="accent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fr-FR" dirty="0" smtClean="0"/>
              <a:t>1</a:t>
            </a:r>
            <a:endParaRPr lang="fr-FR" dirty="0"/>
          </a:p>
        </p:txBody>
      </p:sp>
      <p:cxnSp>
        <p:nvCxnSpPr>
          <p:cNvPr id="23" name="Straight Connector 22"/>
          <p:cNvCxnSpPr/>
          <p:nvPr/>
        </p:nvCxnSpPr>
        <p:spPr>
          <a:xfrm>
            <a:off x="4724969" y="4371950"/>
            <a:ext cx="2502374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417577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artcile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7" y="0"/>
            <a:ext cx="9129486" cy="5143500"/>
          </a:xfrm>
          <a:prstGeom prst="rect">
            <a:avLst/>
          </a:prstGeom>
        </p:spPr>
      </p:pic>
      <p:sp>
        <p:nvSpPr>
          <p:cNvPr id="10" name="ZoneTexte 9"/>
          <p:cNvSpPr txBox="1"/>
          <p:nvPr/>
        </p:nvSpPr>
        <p:spPr>
          <a:xfrm>
            <a:off x="7956376" y="432417"/>
            <a:ext cx="594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4613051D-303E-4467-8104-E7402A7731BD}" type="slidenum">
              <a:rPr lang="fr-FR" sz="1000" smtClean="0">
                <a:solidFill>
                  <a:schemeClr val="accent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‹#›</a:t>
            </a:fld>
            <a:endParaRPr lang="fr-FR" sz="1000" dirty="0">
              <a:solidFill>
                <a:schemeClr val="accent6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5" name="Content Placeholder 8"/>
          <p:cNvSpPr>
            <a:spLocks noGrp="1"/>
          </p:cNvSpPr>
          <p:nvPr>
            <p:ph sz="quarter" idx="11" hasCustomPrompt="1"/>
          </p:nvPr>
        </p:nvSpPr>
        <p:spPr>
          <a:xfrm>
            <a:off x="548346" y="2067694"/>
            <a:ext cx="7560840" cy="648072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130000"/>
              </a:lnSpc>
              <a:spcBef>
                <a:spcPts val="0"/>
              </a:spcBef>
              <a:buNone/>
              <a:defRPr lang="fr-FR" sz="1200" b="0" i="0" baseline="0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indent="-144000">
              <a:lnSpc>
                <a:spcPct val="125000"/>
              </a:lnSpc>
              <a:spcAft>
                <a:spcPts val="200"/>
              </a:spcAft>
              <a:defRPr sz="1200" b="0" i="0" baseline="0">
                <a:solidFill>
                  <a:schemeClr val="accent1"/>
                </a:solidFill>
              </a:defRPr>
            </a:lvl2pPr>
            <a:lvl3pPr>
              <a:defRPr sz="1200" b="0" i="0" baseline="0">
                <a:solidFill>
                  <a:schemeClr val="accent1"/>
                </a:solidFill>
              </a:defRPr>
            </a:lvl3pPr>
            <a:lvl4pPr>
              <a:defRPr baseline="0">
                <a:solidFill>
                  <a:schemeClr val="accent1"/>
                </a:solidFill>
              </a:defRPr>
            </a:lvl4pPr>
            <a:lvl5pPr>
              <a:defRPr baseline="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Click to edit Master</a:t>
            </a:r>
          </a:p>
          <a:p>
            <a:pPr lvl="0"/>
            <a:r>
              <a:rPr lang="en-US" dirty="0"/>
              <a:t>Lorem ipsum </a:t>
            </a:r>
            <a:r>
              <a:rPr lang="en-US" dirty="0" err="1"/>
              <a:t>texte</a:t>
            </a:r>
            <a:r>
              <a:rPr lang="en-US" dirty="0"/>
              <a:t> </a:t>
            </a:r>
            <a:r>
              <a:rPr lang="en-US" dirty="0" err="1"/>
              <a:t>blabla</a:t>
            </a:r>
            <a:r>
              <a:rPr lang="en-US" dirty="0"/>
              <a:t> </a:t>
            </a:r>
          </a:p>
        </p:txBody>
      </p:sp>
      <p:pic>
        <p:nvPicPr>
          <p:cNvPr id="17" name="Image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771550"/>
            <a:ext cx="56848" cy="288032"/>
          </a:xfrm>
          <a:prstGeom prst="rect">
            <a:avLst/>
          </a:prstGeom>
        </p:spPr>
      </p:pic>
      <p:sp>
        <p:nvSpPr>
          <p:cNvPr id="18" name="Content Placeholder 8"/>
          <p:cNvSpPr>
            <a:spLocks noGrp="1"/>
          </p:cNvSpPr>
          <p:nvPr>
            <p:ph sz="quarter" idx="12" hasCustomPrompt="1"/>
          </p:nvPr>
        </p:nvSpPr>
        <p:spPr>
          <a:xfrm>
            <a:off x="1187624" y="3166290"/>
            <a:ext cx="6921562" cy="1133652"/>
          </a:xfrm>
          <a:prstGeom prst="rect">
            <a:avLst/>
          </a:prstGeom>
        </p:spPr>
        <p:txBody>
          <a:bodyPr anchor="t"/>
          <a:lstStyle>
            <a:lvl1pPr marL="171450" indent="-171450">
              <a:lnSpc>
                <a:spcPct val="130000"/>
              </a:lnSpc>
              <a:spcBef>
                <a:spcPts val="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lang="fr-FR" sz="1000" b="0" i="0" baseline="0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indent="-144000">
              <a:lnSpc>
                <a:spcPct val="125000"/>
              </a:lnSpc>
              <a:spcAft>
                <a:spcPts val="200"/>
              </a:spcAft>
              <a:defRPr sz="1200" b="0" i="0" baseline="0">
                <a:solidFill>
                  <a:schemeClr val="accent1"/>
                </a:solidFill>
              </a:defRPr>
            </a:lvl2pPr>
            <a:lvl3pPr>
              <a:defRPr sz="1200" b="0" i="0" baseline="0">
                <a:solidFill>
                  <a:schemeClr val="accent1"/>
                </a:solidFill>
              </a:defRPr>
            </a:lvl3pPr>
            <a:lvl4pPr>
              <a:defRPr baseline="0">
                <a:solidFill>
                  <a:schemeClr val="accent1"/>
                </a:solidFill>
              </a:defRPr>
            </a:lvl4pPr>
            <a:lvl5pPr>
              <a:defRPr baseline="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Click to edit Master</a:t>
            </a:r>
          </a:p>
          <a:p>
            <a:pPr lvl="0"/>
            <a:r>
              <a:rPr lang="en-US" dirty="0"/>
              <a:t>Lorem </a:t>
            </a:r>
            <a:r>
              <a:rPr lang="en-US" dirty="0" smtClean="0"/>
              <a:t>ipsum</a:t>
            </a:r>
          </a:p>
          <a:p>
            <a:pPr lvl="0"/>
            <a:r>
              <a:rPr lang="en-US" dirty="0" smtClean="0"/>
              <a:t>Lorem ipsum </a:t>
            </a:r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548346" y="652517"/>
            <a:ext cx="7643192" cy="864096"/>
          </a:xfrm>
          <a:prstGeom prst="rect">
            <a:avLst/>
          </a:prstGeom>
        </p:spPr>
        <p:txBody>
          <a:bodyPr/>
          <a:lstStyle>
            <a:lvl1pPr algn="l">
              <a:lnSpc>
                <a:spcPct val="110000"/>
              </a:lnSpc>
              <a:defRPr sz="2800" b="1" spc="150" baseline="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Click to edit Master</a:t>
            </a:r>
            <a:br>
              <a:rPr lang="en-US" dirty="0"/>
            </a:br>
            <a:r>
              <a:rPr lang="en-US" dirty="0"/>
              <a:t>title style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295255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_artcile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1"/>
          </p:nvPr>
        </p:nvSpPr>
        <p:spPr>
          <a:xfrm>
            <a:off x="0" y="1"/>
            <a:ext cx="9144000" cy="437195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icon to add picture</a:t>
            </a:r>
            <a:endParaRPr lang="fr-FR"/>
          </a:p>
        </p:txBody>
      </p:sp>
      <p:sp>
        <p:nvSpPr>
          <p:cNvPr id="9" name="Content Placeholder 16"/>
          <p:cNvSpPr>
            <a:spLocks noGrp="1"/>
          </p:cNvSpPr>
          <p:nvPr>
            <p:ph sz="quarter" idx="12" hasCustomPrompt="1"/>
          </p:nvPr>
        </p:nvSpPr>
        <p:spPr>
          <a:xfrm>
            <a:off x="4283968" y="4659983"/>
            <a:ext cx="4536504" cy="323515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900" b="0" i="1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buNone/>
              <a:defRPr/>
            </a:lvl2pPr>
          </a:lstStyle>
          <a:p>
            <a:pPr lvl="0"/>
            <a:r>
              <a:rPr lang="en-US" dirty="0" smtClean="0"/>
              <a:t>Photo’s legend</a:t>
            </a:r>
            <a:endParaRPr lang="en-US" dirty="0"/>
          </a:p>
        </p:txBody>
      </p:sp>
      <p:pic>
        <p:nvPicPr>
          <p:cNvPr id="12" name="Image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2482" y="4648346"/>
            <a:ext cx="45719" cy="231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98188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artcile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9" y="0"/>
            <a:ext cx="9134882" cy="5143500"/>
          </a:xfrm>
          <a:prstGeom prst="rect">
            <a:avLst/>
          </a:prstGeom>
        </p:spPr>
      </p:pic>
      <p:sp>
        <p:nvSpPr>
          <p:cNvPr id="19" name="Title 1"/>
          <p:cNvSpPr>
            <a:spLocks noGrp="1"/>
          </p:cNvSpPr>
          <p:nvPr>
            <p:ph type="ctrTitle" hasCustomPrompt="1"/>
          </p:nvPr>
        </p:nvSpPr>
        <p:spPr>
          <a:xfrm>
            <a:off x="755576" y="1419622"/>
            <a:ext cx="7632848" cy="2376264"/>
          </a:xfrm>
          <a:prstGeom prst="rect">
            <a:avLst/>
          </a:prstGeom>
        </p:spPr>
        <p:txBody>
          <a:bodyPr anchor="ctr"/>
          <a:lstStyle>
            <a:lvl1pPr algn="ctr">
              <a:defRPr sz="2800" b="1" cap="all" spc="150" baseline="0">
                <a:solidFill>
                  <a:schemeClr val="accent6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“ Click to edit Master title style ”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026417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4_artcile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7" y="0"/>
            <a:ext cx="9129486" cy="5143500"/>
          </a:xfrm>
          <a:prstGeom prst="rect">
            <a:avLst/>
          </a:prstGeom>
        </p:spPr>
      </p:pic>
      <p:sp>
        <p:nvSpPr>
          <p:cNvPr id="18" name="Content Placeholder 8"/>
          <p:cNvSpPr>
            <a:spLocks noGrp="1"/>
          </p:cNvSpPr>
          <p:nvPr>
            <p:ph sz="quarter" idx="11" hasCustomPrompt="1"/>
          </p:nvPr>
        </p:nvSpPr>
        <p:spPr>
          <a:xfrm>
            <a:off x="3472436" y="2067694"/>
            <a:ext cx="4636751" cy="1080120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130000"/>
              </a:lnSpc>
              <a:spcBef>
                <a:spcPts val="0"/>
              </a:spcBef>
              <a:buNone/>
              <a:defRPr lang="fr-FR" sz="1200" b="0" i="0" baseline="0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indent="-144000">
              <a:lnSpc>
                <a:spcPct val="125000"/>
              </a:lnSpc>
              <a:spcAft>
                <a:spcPts val="200"/>
              </a:spcAft>
              <a:defRPr sz="1200" b="0" i="0" baseline="0">
                <a:solidFill>
                  <a:schemeClr val="accent1"/>
                </a:solidFill>
              </a:defRPr>
            </a:lvl2pPr>
            <a:lvl3pPr>
              <a:defRPr sz="1200" b="0" i="0" baseline="0">
                <a:solidFill>
                  <a:schemeClr val="accent1"/>
                </a:solidFill>
              </a:defRPr>
            </a:lvl3pPr>
            <a:lvl4pPr>
              <a:defRPr baseline="0">
                <a:solidFill>
                  <a:schemeClr val="accent1"/>
                </a:solidFill>
              </a:defRPr>
            </a:lvl4pPr>
            <a:lvl5pPr>
              <a:defRPr baseline="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Click to edit Master</a:t>
            </a:r>
          </a:p>
          <a:p>
            <a:pPr lvl="0"/>
            <a:r>
              <a:rPr lang="en-US" dirty="0"/>
              <a:t>Lorem ipsum </a:t>
            </a:r>
            <a:r>
              <a:rPr lang="en-US" dirty="0" err="1"/>
              <a:t>texte</a:t>
            </a:r>
            <a:r>
              <a:rPr lang="en-US" dirty="0"/>
              <a:t> </a:t>
            </a:r>
            <a:r>
              <a:rPr lang="en-US" dirty="0" err="1"/>
              <a:t>blabla</a:t>
            </a:r>
            <a:r>
              <a:rPr lang="en-US" dirty="0"/>
              <a:t> </a:t>
            </a:r>
          </a:p>
        </p:txBody>
      </p:sp>
      <p:pic>
        <p:nvPicPr>
          <p:cNvPr id="20" name="Image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9625" y="771550"/>
            <a:ext cx="56848" cy="288032"/>
          </a:xfrm>
          <a:prstGeom prst="rect">
            <a:avLst/>
          </a:prstGeom>
        </p:spPr>
      </p:pic>
      <p:sp>
        <p:nvSpPr>
          <p:cNvPr id="21" name="Picture Placeholder 7"/>
          <p:cNvSpPr>
            <a:spLocks noGrp="1"/>
          </p:cNvSpPr>
          <p:nvPr>
            <p:ph type="pic" sz="quarter" idx="12"/>
          </p:nvPr>
        </p:nvSpPr>
        <p:spPr>
          <a:xfrm>
            <a:off x="251520" y="555526"/>
            <a:ext cx="2880320" cy="4587974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icon to add picture</a:t>
            </a:r>
            <a:endParaRPr lang="fr-FR"/>
          </a:p>
        </p:txBody>
      </p:sp>
      <p:sp>
        <p:nvSpPr>
          <p:cNvPr id="22" name="Content Placeholder 8"/>
          <p:cNvSpPr>
            <a:spLocks noGrp="1"/>
          </p:cNvSpPr>
          <p:nvPr>
            <p:ph sz="quarter" idx="13" hasCustomPrompt="1"/>
          </p:nvPr>
        </p:nvSpPr>
        <p:spPr>
          <a:xfrm>
            <a:off x="5220074" y="3679406"/>
            <a:ext cx="2889113" cy="1080120"/>
          </a:xfrm>
          <a:prstGeom prst="rect">
            <a:avLst/>
          </a:prstGeom>
        </p:spPr>
        <p:txBody>
          <a:bodyPr anchor="t"/>
          <a:lstStyle>
            <a:lvl1pPr marL="0" indent="0" algn="l">
              <a:lnSpc>
                <a:spcPct val="130000"/>
              </a:lnSpc>
              <a:spcBef>
                <a:spcPts val="0"/>
              </a:spcBef>
              <a:buNone/>
              <a:defRPr lang="fr-FR" sz="1400" b="1" i="0" baseline="0" smtClean="0">
                <a:solidFill>
                  <a:schemeClr val="bg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indent="-144000">
              <a:lnSpc>
                <a:spcPct val="125000"/>
              </a:lnSpc>
              <a:spcAft>
                <a:spcPts val="200"/>
              </a:spcAft>
              <a:defRPr sz="1200" b="0" i="0" baseline="0">
                <a:solidFill>
                  <a:schemeClr val="accent1"/>
                </a:solidFill>
              </a:defRPr>
            </a:lvl2pPr>
            <a:lvl3pPr>
              <a:defRPr sz="1200" b="0" i="0" baseline="0">
                <a:solidFill>
                  <a:schemeClr val="accent1"/>
                </a:solidFill>
              </a:defRPr>
            </a:lvl3pPr>
            <a:lvl4pPr>
              <a:defRPr baseline="0">
                <a:solidFill>
                  <a:schemeClr val="accent1"/>
                </a:solidFill>
              </a:defRPr>
            </a:lvl4pPr>
            <a:lvl5pPr>
              <a:defRPr baseline="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 smtClean="0"/>
              <a:t>“ Click to edit Master</a:t>
            </a:r>
          </a:p>
          <a:p>
            <a:pPr lvl="0"/>
            <a:r>
              <a:rPr lang="en-US" dirty="0" smtClean="0"/>
              <a:t>Lorem ipsum </a:t>
            </a:r>
            <a:r>
              <a:rPr lang="en-US" dirty="0" err="1" smtClean="0"/>
              <a:t>texte</a:t>
            </a:r>
            <a:r>
              <a:rPr lang="en-US" dirty="0" smtClean="0"/>
              <a:t> </a:t>
            </a:r>
            <a:r>
              <a:rPr lang="en-US" dirty="0" err="1" smtClean="0"/>
              <a:t>blabla</a:t>
            </a:r>
            <a:r>
              <a:rPr lang="en-US" dirty="0" smtClean="0"/>
              <a:t> ” 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7956376" y="432417"/>
            <a:ext cx="594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4613051D-303E-4467-8104-E7402A7731BD}" type="slidenum">
              <a:rPr lang="fr-FR" sz="1000" smtClean="0">
                <a:solidFill>
                  <a:schemeClr val="accent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‹#›</a:t>
            </a:fld>
            <a:endParaRPr lang="fr-FR" sz="1000" dirty="0">
              <a:solidFill>
                <a:schemeClr val="accent6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3472434" y="627534"/>
            <a:ext cx="4719104" cy="864096"/>
          </a:xfrm>
          <a:prstGeom prst="rect">
            <a:avLst/>
          </a:prstGeom>
        </p:spPr>
        <p:txBody>
          <a:bodyPr/>
          <a:lstStyle>
            <a:lvl1pPr algn="l">
              <a:lnSpc>
                <a:spcPct val="110000"/>
              </a:lnSpc>
              <a:defRPr sz="2800" b="1" spc="150" baseline="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Click to edit Master</a:t>
            </a:r>
            <a:br>
              <a:rPr lang="en-US" dirty="0"/>
            </a:br>
            <a:r>
              <a:rPr lang="en-US" dirty="0"/>
              <a:t>title style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917431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artcile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age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7" y="0"/>
            <a:ext cx="9129486" cy="5143500"/>
          </a:xfrm>
          <a:prstGeom prst="rect">
            <a:avLst/>
          </a:prstGeom>
        </p:spPr>
      </p:pic>
      <p:sp>
        <p:nvSpPr>
          <p:cNvPr id="21" name="ZoneTexte 20"/>
          <p:cNvSpPr txBox="1"/>
          <p:nvPr/>
        </p:nvSpPr>
        <p:spPr>
          <a:xfrm>
            <a:off x="7956376" y="432417"/>
            <a:ext cx="594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4613051D-303E-4467-8104-E7402A7731BD}" type="slidenum">
              <a:rPr lang="fr-FR" sz="1000" smtClean="0">
                <a:solidFill>
                  <a:schemeClr val="accent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‹#›</a:t>
            </a:fld>
            <a:endParaRPr lang="fr-FR" sz="1000" dirty="0">
              <a:solidFill>
                <a:schemeClr val="accent6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5" name="Content Placeholder 8"/>
          <p:cNvSpPr>
            <a:spLocks noGrp="1"/>
          </p:cNvSpPr>
          <p:nvPr>
            <p:ph sz="quarter" idx="11" hasCustomPrompt="1"/>
          </p:nvPr>
        </p:nvSpPr>
        <p:spPr>
          <a:xfrm>
            <a:off x="5004048" y="2276998"/>
            <a:ext cx="3969234" cy="467707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130000"/>
              </a:lnSpc>
              <a:spcBef>
                <a:spcPts val="0"/>
              </a:spcBef>
              <a:buNone/>
              <a:defRPr lang="fr-FR" sz="1000" b="0" i="0" baseline="0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indent="-144000">
              <a:lnSpc>
                <a:spcPct val="125000"/>
              </a:lnSpc>
              <a:spcAft>
                <a:spcPts val="200"/>
              </a:spcAft>
              <a:defRPr sz="1200" b="0" i="0" baseline="0">
                <a:solidFill>
                  <a:schemeClr val="accent1"/>
                </a:solidFill>
              </a:defRPr>
            </a:lvl2pPr>
            <a:lvl3pPr>
              <a:defRPr sz="1200" b="0" i="0" baseline="0">
                <a:solidFill>
                  <a:schemeClr val="accent1"/>
                </a:solidFill>
              </a:defRPr>
            </a:lvl3pPr>
            <a:lvl4pPr>
              <a:defRPr baseline="0">
                <a:solidFill>
                  <a:schemeClr val="accent1"/>
                </a:solidFill>
              </a:defRPr>
            </a:lvl4pPr>
            <a:lvl5pPr>
              <a:defRPr baseline="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Click to edit Master</a:t>
            </a:r>
          </a:p>
          <a:p>
            <a:pPr lvl="0"/>
            <a:r>
              <a:rPr lang="en-US" dirty="0"/>
              <a:t>Lorem ipsum </a:t>
            </a:r>
            <a:r>
              <a:rPr lang="en-US" dirty="0" err="1"/>
              <a:t>texte</a:t>
            </a:r>
            <a:r>
              <a:rPr lang="en-US" dirty="0"/>
              <a:t> </a:t>
            </a:r>
            <a:r>
              <a:rPr lang="en-US" dirty="0" err="1"/>
              <a:t>blabla</a:t>
            </a:r>
            <a:r>
              <a:rPr lang="en-US" dirty="0"/>
              <a:t> </a:t>
            </a:r>
          </a:p>
        </p:txBody>
      </p:sp>
      <p:pic>
        <p:nvPicPr>
          <p:cNvPr id="17" name="Image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771550"/>
            <a:ext cx="56848" cy="288032"/>
          </a:xfrm>
          <a:prstGeom prst="rect">
            <a:avLst/>
          </a:prstGeom>
        </p:spPr>
      </p:pic>
      <p:pic>
        <p:nvPicPr>
          <p:cNvPr id="25" name="Picture 3" descr="\\FS-CH-1.main.oecd.org\Users1\Carlson_P\Desktop\img-thing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7040" y="2160533"/>
            <a:ext cx="700636" cy="700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3" descr="\\FS-CH-1.main.oecd.org\Users1\Carlson_P\Desktop\eco_systemedic_leaf.pn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94" t="7976" r="6619" b="16336"/>
          <a:stretch/>
        </p:blipFill>
        <p:spPr bwMode="auto">
          <a:xfrm>
            <a:off x="4067944" y="3143234"/>
            <a:ext cx="678828" cy="6003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5" descr="\\FS-CH-1.main.oecd.org\Users1\Carlson_P\Desktop\bicycle-template-graphics-design_23-2147491345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8739" y="3919233"/>
            <a:ext cx="877243" cy="877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Content Placeholder 8"/>
          <p:cNvSpPr>
            <a:spLocks noGrp="1"/>
          </p:cNvSpPr>
          <p:nvPr>
            <p:ph sz="quarter" idx="12" hasCustomPrompt="1"/>
          </p:nvPr>
        </p:nvSpPr>
        <p:spPr>
          <a:xfrm>
            <a:off x="5004048" y="3209532"/>
            <a:ext cx="3969234" cy="467707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130000"/>
              </a:lnSpc>
              <a:spcBef>
                <a:spcPts val="0"/>
              </a:spcBef>
              <a:buNone/>
              <a:defRPr lang="fr-FR" sz="1000" b="0" i="0" baseline="0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indent="-144000">
              <a:lnSpc>
                <a:spcPct val="125000"/>
              </a:lnSpc>
              <a:spcAft>
                <a:spcPts val="200"/>
              </a:spcAft>
              <a:defRPr sz="1200" b="0" i="0" baseline="0">
                <a:solidFill>
                  <a:schemeClr val="accent1"/>
                </a:solidFill>
              </a:defRPr>
            </a:lvl2pPr>
            <a:lvl3pPr>
              <a:defRPr sz="1200" b="0" i="0" baseline="0">
                <a:solidFill>
                  <a:schemeClr val="accent1"/>
                </a:solidFill>
              </a:defRPr>
            </a:lvl3pPr>
            <a:lvl4pPr>
              <a:defRPr baseline="0">
                <a:solidFill>
                  <a:schemeClr val="accent1"/>
                </a:solidFill>
              </a:defRPr>
            </a:lvl4pPr>
            <a:lvl5pPr>
              <a:defRPr baseline="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Click to edit Master</a:t>
            </a:r>
          </a:p>
          <a:p>
            <a:pPr lvl="0"/>
            <a:r>
              <a:rPr lang="en-US" dirty="0"/>
              <a:t>Lorem ipsum </a:t>
            </a:r>
            <a:r>
              <a:rPr lang="en-US" dirty="0" err="1"/>
              <a:t>texte</a:t>
            </a:r>
            <a:r>
              <a:rPr lang="en-US" dirty="0"/>
              <a:t> </a:t>
            </a:r>
            <a:r>
              <a:rPr lang="en-US" dirty="0" err="1"/>
              <a:t>blabla</a:t>
            </a:r>
            <a:r>
              <a:rPr lang="en-US" dirty="0"/>
              <a:t> </a:t>
            </a:r>
          </a:p>
        </p:txBody>
      </p:sp>
      <p:sp>
        <p:nvSpPr>
          <p:cNvPr id="29" name="Content Placeholder 8"/>
          <p:cNvSpPr>
            <a:spLocks noGrp="1"/>
          </p:cNvSpPr>
          <p:nvPr>
            <p:ph sz="quarter" idx="13" hasCustomPrompt="1"/>
          </p:nvPr>
        </p:nvSpPr>
        <p:spPr>
          <a:xfrm>
            <a:off x="5004048" y="4124001"/>
            <a:ext cx="3969234" cy="467707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130000"/>
              </a:lnSpc>
              <a:spcBef>
                <a:spcPts val="0"/>
              </a:spcBef>
              <a:buNone/>
              <a:defRPr lang="fr-FR" sz="1000" b="0" i="0" baseline="0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indent="-144000">
              <a:lnSpc>
                <a:spcPct val="125000"/>
              </a:lnSpc>
              <a:spcAft>
                <a:spcPts val="200"/>
              </a:spcAft>
              <a:defRPr sz="1200" b="0" i="0" baseline="0">
                <a:solidFill>
                  <a:schemeClr val="accent1"/>
                </a:solidFill>
              </a:defRPr>
            </a:lvl2pPr>
            <a:lvl3pPr>
              <a:defRPr sz="1200" b="0" i="0" baseline="0">
                <a:solidFill>
                  <a:schemeClr val="accent1"/>
                </a:solidFill>
              </a:defRPr>
            </a:lvl3pPr>
            <a:lvl4pPr>
              <a:defRPr baseline="0">
                <a:solidFill>
                  <a:schemeClr val="accent1"/>
                </a:solidFill>
              </a:defRPr>
            </a:lvl4pPr>
            <a:lvl5pPr>
              <a:defRPr baseline="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Click to edit Master</a:t>
            </a:r>
          </a:p>
          <a:p>
            <a:pPr lvl="0"/>
            <a:r>
              <a:rPr lang="en-US" dirty="0"/>
              <a:t>Lorem ipsum </a:t>
            </a:r>
            <a:r>
              <a:rPr lang="en-US" dirty="0" err="1"/>
              <a:t>texte</a:t>
            </a:r>
            <a:r>
              <a:rPr lang="en-US" dirty="0"/>
              <a:t> </a:t>
            </a:r>
            <a:r>
              <a:rPr lang="en-US" dirty="0" err="1"/>
              <a:t>blabla</a:t>
            </a:r>
            <a:r>
              <a:rPr lang="en-US" dirty="0"/>
              <a:t> </a:t>
            </a:r>
          </a:p>
        </p:txBody>
      </p:sp>
      <p:sp>
        <p:nvSpPr>
          <p:cNvPr id="30" name="Content Placeholder 8"/>
          <p:cNvSpPr>
            <a:spLocks noGrp="1"/>
          </p:cNvSpPr>
          <p:nvPr>
            <p:ph sz="quarter" idx="10" hasCustomPrompt="1"/>
          </p:nvPr>
        </p:nvSpPr>
        <p:spPr>
          <a:xfrm>
            <a:off x="548349" y="2160532"/>
            <a:ext cx="2799517" cy="2431175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130000"/>
              </a:lnSpc>
              <a:spcBef>
                <a:spcPts val="0"/>
              </a:spcBef>
              <a:buNone/>
              <a:defRPr lang="fr-FR" sz="1600" b="0" i="0" baseline="0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indent="-144000">
              <a:lnSpc>
                <a:spcPct val="125000"/>
              </a:lnSpc>
              <a:spcAft>
                <a:spcPts val="200"/>
              </a:spcAft>
              <a:defRPr sz="1200" b="0" i="0" baseline="0">
                <a:solidFill>
                  <a:schemeClr val="accent1"/>
                </a:solidFill>
              </a:defRPr>
            </a:lvl2pPr>
            <a:lvl3pPr>
              <a:defRPr sz="1200" b="0" i="0" baseline="0">
                <a:solidFill>
                  <a:schemeClr val="accent1"/>
                </a:solidFill>
              </a:defRPr>
            </a:lvl3pPr>
            <a:lvl4pPr>
              <a:defRPr baseline="0">
                <a:solidFill>
                  <a:schemeClr val="accent1"/>
                </a:solidFill>
              </a:defRPr>
            </a:lvl4pPr>
            <a:lvl5pPr>
              <a:defRPr baseline="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Click to edit Master</a:t>
            </a:r>
          </a:p>
          <a:p>
            <a:pPr lvl="0"/>
            <a:r>
              <a:rPr lang="en-US" dirty="0"/>
              <a:t>Lorem ipsum </a:t>
            </a:r>
            <a:r>
              <a:rPr lang="en-US" dirty="0" err="1"/>
              <a:t>texte</a:t>
            </a:r>
            <a:r>
              <a:rPr lang="en-US" dirty="0"/>
              <a:t> </a:t>
            </a:r>
            <a:r>
              <a:rPr lang="en-US" dirty="0" err="1"/>
              <a:t>blabla</a:t>
            </a:r>
            <a:endParaRPr lang="en-US" dirty="0"/>
          </a:p>
        </p:txBody>
      </p:sp>
      <p:cxnSp>
        <p:nvCxnSpPr>
          <p:cNvPr id="5" name="Connecteur droit 4"/>
          <p:cNvCxnSpPr/>
          <p:nvPr/>
        </p:nvCxnSpPr>
        <p:spPr>
          <a:xfrm>
            <a:off x="4940834" y="2276998"/>
            <a:ext cx="0" cy="467707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necteur droit 30"/>
          <p:cNvCxnSpPr/>
          <p:nvPr/>
        </p:nvCxnSpPr>
        <p:spPr>
          <a:xfrm>
            <a:off x="4940834" y="3209532"/>
            <a:ext cx="0" cy="467707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necteur droit 31"/>
          <p:cNvCxnSpPr/>
          <p:nvPr/>
        </p:nvCxnSpPr>
        <p:spPr>
          <a:xfrm>
            <a:off x="4940834" y="4124001"/>
            <a:ext cx="0" cy="467707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itle 1"/>
          <p:cNvSpPr>
            <a:spLocks noGrp="1"/>
          </p:cNvSpPr>
          <p:nvPr>
            <p:ph type="title" hasCustomPrompt="1"/>
          </p:nvPr>
        </p:nvSpPr>
        <p:spPr>
          <a:xfrm>
            <a:off x="548346" y="652517"/>
            <a:ext cx="7643192" cy="864096"/>
          </a:xfrm>
          <a:prstGeom prst="rect">
            <a:avLst/>
          </a:prstGeom>
        </p:spPr>
        <p:txBody>
          <a:bodyPr/>
          <a:lstStyle>
            <a:lvl1pPr algn="l">
              <a:lnSpc>
                <a:spcPct val="110000"/>
              </a:lnSpc>
              <a:defRPr sz="2800" b="1" spc="150" baseline="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Click to edit Master</a:t>
            </a:r>
            <a:br>
              <a:rPr lang="en-US" dirty="0"/>
            </a:br>
            <a:r>
              <a:rPr lang="en-US" dirty="0"/>
              <a:t>title style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172526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artcile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7" y="0"/>
            <a:ext cx="9129486" cy="5143500"/>
          </a:xfrm>
          <a:prstGeom prst="rect">
            <a:avLst/>
          </a:prstGeom>
        </p:spPr>
      </p:pic>
      <p:sp>
        <p:nvSpPr>
          <p:cNvPr id="9" name="ZoneTexte 8"/>
          <p:cNvSpPr txBox="1"/>
          <p:nvPr/>
        </p:nvSpPr>
        <p:spPr>
          <a:xfrm>
            <a:off x="7956376" y="432417"/>
            <a:ext cx="594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4613051D-303E-4467-8104-E7402A7731BD}" type="slidenum">
              <a:rPr lang="fr-FR" sz="1000" smtClean="0">
                <a:solidFill>
                  <a:schemeClr val="accent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‹#›</a:t>
            </a:fld>
            <a:endParaRPr lang="fr-FR" sz="1000" dirty="0">
              <a:solidFill>
                <a:schemeClr val="accent6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17" name="Image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771550"/>
            <a:ext cx="56848" cy="288032"/>
          </a:xfrm>
          <a:prstGeom prst="rect">
            <a:avLst/>
          </a:prstGeom>
        </p:spPr>
      </p:pic>
      <p:graphicFrame>
        <p:nvGraphicFramePr>
          <p:cNvPr id="8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7084881"/>
              </p:ext>
            </p:extLst>
          </p:nvPr>
        </p:nvGraphicFramePr>
        <p:xfrm>
          <a:off x="683570" y="1923679"/>
          <a:ext cx="6840761" cy="26493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0254"/>
                <a:gridCol w="2726901"/>
                <a:gridCol w="1833606"/>
              </a:tblGrid>
              <a:tr h="742950">
                <a:tc>
                  <a:txBody>
                    <a:bodyPr/>
                    <a:lstStyle/>
                    <a:p>
                      <a:r>
                        <a:rPr lang="en-GB" sz="1400" b="0" dirty="0" smtClean="0">
                          <a:solidFill>
                            <a:schemeClr val="accent6"/>
                          </a:solidFill>
                          <a:latin typeface="Century Gothic" panose="020B0502020202020204" pitchFamily="34" charset="0"/>
                        </a:rPr>
                        <a:t>Instrument</a:t>
                      </a:r>
                      <a:endParaRPr lang="en-GB" sz="1400" b="0" dirty="0">
                        <a:solidFill>
                          <a:schemeClr val="accent6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400" b="0" dirty="0" smtClean="0">
                          <a:solidFill>
                            <a:schemeClr val="accent6"/>
                          </a:solidFill>
                          <a:latin typeface="Century Gothic" panose="020B0502020202020204" pitchFamily="34" charset="0"/>
                        </a:rPr>
                        <a:t>Total</a:t>
                      </a:r>
                      <a:r>
                        <a:rPr lang="en-GB" sz="1400" b="0" baseline="0" dirty="0" smtClean="0">
                          <a:solidFill>
                            <a:schemeClr val="accent6"/>
                          </a:solidFill>
                          <a:latin typeface="Century Gothic" panose="020B0502020202020204" pitchFamily="34" charset="0"/>
                        </a:rPr>
                        <a:t> cost for 77 </a:t>
                      </a:r>
                      <a:r>
                        <a:rPr lang="en-GB" sz="1400" b="0" baseline="0" dirty="0" err="1" smtClean="0">
                          <a:solidFill>
                            <a:schemeClr val="accent6"/>
                          </a:solidFill>
                          <a:latin typeface="Century Gothic" panose="020B0502020202020204" pitchFamily="34" charset="0"/>
                        </a:rPr>
                        <a:t>IDA+Blend</a:t>
                      </a:r>
                      <a:r>
                        <a:rPr lang="en-GB" sz="1400" b="0" baseline="0" dirty="0" smtClean="0">
                          <a:solidFill>
                            <a:schemeClr val="accent6"/>
                          </a:solidFill>
                          <a:latin typeface="Century Gothic" panose="020B0502020202020204" pitchFamily="34" charset="0"/>
                        </a:rPr>
                        <a:t> countries (2015-30)</a:t>
                      </a:r>
                      <a:endParaRPr lang="en-GB" sz="1400" b="0" dirty="0">
                        <a:solidFill>
                          <a:schemeClr val="accent6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400" b="0" dirty="0" smtClean="0">
                          <a:solidFill>
                            <a:schemeClr val="accent6"/>
                          </a:solidFill>
                          <a:latin typeface="Century Gothic" panose="020B0502020202020204" pitchFamily="34" charset="0"/>
                        </a:rPr>
                        <a:t>Source</a:t>
                      </a:r>
                      <a:endParaRPr lang="en-GB" sz="1400" b="0" dirty="0">
                        <a:solidFill>
                          <a:schemeClr val="accent6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88620">
                <a:tc>
                  <a:txBody>
                    <a:bodyPr/>
                    <a:lstStyle/>
                    <a:p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National Survey Programs</a:t>
                      </a:r>
                      <a:endParaRPr lang="en-GB" sz="1000" b="0" dirty="0">
                        <a:solidFill>
                          <a:schemeClr val="accent2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2.6 billion</a:t>
                      </a:r>
                      <a:endParaRPr lang="en-GB" sz="1000" b="0" dirty="0">
                        <a:solidFill>
                          <a:schemeClr val="accent2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PARIS21</a:t>
                      </a:r>
                      <a:endParaRPr lang="en-GB" sz="1000" b="0" dirty="0">
                        <a:solidFill>
                          <a:schemeClr val="accent2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</a:tr>
              <a:tr h="250463">
                <a:tc>
                  <a:txBody>
                    <a:bodyPr/>
                    <a:lstStyle/>
                    <a:p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Census</a:t>
                      </a:r>
                      <a:endParaRPr lang="en-GB" sz="1000" b="0" dirty="0">
                        <a:solidFill>
                          <a:schemeClr val="accent2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4.8</a:t>
                      </a:r>
                      <a:r>
                        <a:rPr lang="en-GB" sz="1000" baseline="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billion</a:t>
                      </a:r>
                      <a:endParaRPr lang="en-GB" sz="1000" b="0" dirty="0">
                        <a:solidFill>
                          <a:schemeClr val="accent2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Morten </a:t>
                      </a:r>
                      <a:r>
                        <a:rPr lang="en-GB" sz="1000" dirty="0" err="1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Jerven</a:t>
                      </a:r>
                      <a:endParaRPr lang="en-GB" sz="1000" b="0" dirty="0">
                        <a:solidFill>
                          <a:schemeClr val="accent2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</a:tr>
              <a:tr h="557278">
                <a:tc>
                  <a:txBody>
                    <a:bodyPr/>
                    <a:lstStyle/>
                    <a:p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Admin data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CRVS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EMIS</a:t>
                      </a:r>
                      <a:endParaRPr lang="en-GB" sz="1000" b="0" dirty="0">
                        <a:solidFill>
                          <a:schemeClr val="accent2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3.3 billion</a:t>
                      </a:r>
                    </a:p>
                    <a:p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1.4 billion</a:t>
                      </a:r>
                      <a:endParaRPr lang="en-GB" sz="1000" b="0" dirty="0">
                        <a:solidFill>
                          <a:schemeClr val="accent2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World Bank/WHO</a:t>
                      </a:r>
                    </a:p>
                    <a:p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GPE</a:t>
                      </a:r>
                      <a:endParaRPr lang="en-GB" sz="1000" b="0" dirty="0">
                        <a:solidFill>
                          <a:schemeClr val="accent2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</a:tr>
              <a:tr h="250463">
                <a:tc>
                  <a:txBody>
                    <a:bodyPr/>
                    <a:lstStyle/>
                    <a:p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Economic statistics </a:t>
                      </a:r>
                      <a:endParaRPr lang="en-GB" sz="1000" b="0" dirty="0" smtClean="0">
                        <a:solidFill>
                          <a:schemeClr val="accent2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359 million</a:t>
                      </a:r>
                      <a:endParaRPr lang="en-GB" sz="1000" b="0" dirty="0">
                        <a:solidFill>
                          <a:schemeClr val="accent2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UNIDO</a:t>
                      </a:r>
                      <a:endParaRPr lang="en-GB" sz="1000" b="0" dirty="0">
                        <a:solidFill>
                          <a:schemeClr val="accent2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</a:tr>
              <a:tr h="250463">
                <a:tc>
                  <a:txBody>
                    <a:bodyPr/>
                    <a:lstStyle/>
                    <a:p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Geospatial</a:t>
                      </a:r>
                      <a:endParaRPr lang="en-GB" sz="1000" b="0" dirty="0">
                        <a:solidFill>
                          <a:schemeClr val="accent2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1.7 billion</a:t>
                      </a:r>
                      <a:endParaRPr lang="en-GB" sz="1000" b="0" dirty="0">
                        <a:solidFill>
                          <a:schemeClr val="accent2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CIESIN</a:t>
                      </a:r>
                      <a:endParaRPr lang="en-GB" sz="1000" b="0" dirty="0" smtClean="0">
                        <a:solidFill>
                          <a:schemeClr val="accent2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endParaRPr lang="en-GB" sz="1000" b="1" dirty="0" smtClean="0">
                        <a:solidFill>
                          <a:schemeClr val="bg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r>
                        <a:rPr lang="en-GB" sz="1000" b="1" dirty="0" smtClean="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Total Costs</a:t>
                      </a:r>
                    </a:p>
                    <a:p>
                      <a:endParaRPr lang="en-GB" sz="1000" b="1" dirty="0">
                        <a:solidFill>
                          <a:schemeClr val="bg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b="1" dirty="0" smtClean="0">
                        <a:solidFill>
                          <a:schemeClr val="bg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r>
                        <a:rPr lang="en-GB" sz="1000" b="1" dirty="0" smtClean="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14.2 billion</a:t>
                      </a:r>
                      <a:endParaRPr lang="en-GB" sz="1000" b="1" dirty="0">
                        <a:solidFill>
                          <a:schemeClr val="bg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800" dirty="0"/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</a:tr>
            </a:tbl>
          </a:graphicData>
        </a:graphic>
      </p:graphicFrame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548346" y="652517"/>
            <a:ext cx="7643192" cy="864096"/>
          </a:xfrm>
          <a:prstGeom prst="rect">
            <a:avLst/>
          </a:prstGeom>
        </p:spPr>
        <p:txBody>
          <a:bodyPr/>
          <a:lstStyle>
            <a:lvl1pPr algn="l">
              <a:lnSpc>
                <a:spcPct val="110000"/>
              </a:lnSpc>
              <a:defRPr sz="2800" b="1" spc="150" baseline="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Click to edit Master</a:t>
            </a:r>
            <a:br>
              <a:rPr lang="en-US" dirty="0"/>
            </a:br>
            <a:r>
              <a:rPr lang="en-US" dirty="0"/>
              <a:t>title style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050888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_artcile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7" y="0"/>
            <a:ext cx="9129486" cy="5143500"/>
          </a:xfrm>
          <a:prstGeom prst="rect">
            <a:avLst/>
          </a:prstGeom>
        </p:spPr>
      </p:pic>
      <p:sp>
        <p:nvSpPr>
          <p:cNvPr id="12" name="ZoneTexte 11"/>
          <p:cNvSpPr txBox="1"/>
          <p:nvPr/>
        </p:nvSpPr>
        <p:spPr>
          <a:xfrm>
            <a:off x="7956376" y="432417"/>
            <a:ext cx="594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4613051D-303E-4467-8104-E7402A7731BD}" type="slidenum">
              <a:rPr lang="fr-FR" sz="1000" smtClean="0">
                <a:solidFill>
                  <a:schemeClr val="accent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‹#›</a:t>
            </a:fld>
            <a:endParaRPr lang="fr-FR" sz="1000" dirty="0">
              <a:solidFill>
                <a:schemeClr val="accent6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20" name="Image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9625" y="771550"/>
            <a:ext cx="56848" cy="288032"/>
          </a:xfrm>
          <a:prstGeom prst="rect">
            <a:avLst/>
          </a:prstGeom>
        </p:spPr>
      </p:pic>
      <p:pic>
        <p:nvPicPr>
          <p:cNvPr id="9" name="Content Placeholder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960" y="1838338"/>
            <a:ext cx="3494208" cy="3020168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251520" y="555526"/>
            <a:ext cx="2880320" cy="45879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Content Placeholder 8"/>
          <p:cNvSpPr>
            <a:spLocks noGrp="1"/>
          </p:cNvSpPr>
          <p:nvPr>
            <p:ph sz="quarter" idx="13" hasCustomPrompt="1"/>
          </p:nvPr>
        </p:nvSpPr>
        <p:spPr>
          <a:xfrm>
            <a:off x="539552" y="1835958"/>
            <a:ext cx="2304256" cy="3095626"/>
          </a:xfrm>
          <a:prstGeom prst="rect">
            <a:avLst/>
          </a:prstGeom>
        </p:spPr>
        <p:txBody>
          <a:bodyPr anchor="t"/>
          <a:lstStyle>
            <a:lvl1pPr marL="171450" indent="-171450">
              <a:lnSpc>
                <a:spcPct val="130000"/>
              </a:lnSpc>
              <a:spcBef>
                <a:spcPts val="0"/>
              </a:spcBef>
              <a:buClr>
                <a:schemeClr val="accent6"/>
              </a:buClr>
              <a:buFont typeface="Arial" panose="020B0604020202020204" pitchFamily="34" charset="0"/>
              <a:buChar char="•"/>
              <a:defRPr lang="fr-FR" sz="1400" b="1" i="0" baseline="0" smtClean="0">
                <a:solidFill>
                  <a:schemeClr val="accent6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indent="-144000">
              <a:lnSpc>
                <a:spcPct val="125000"/>
              </a:lnSpc>
              <a:spcAft>
                <a:spcPts val="200"/>
              </a:spcAft>
              <a:defRPr sz="1200" b="0" i="0" baseline="0">
                <a:solidFill>
                  <a:schemeClr val="accent1"/>
                </a:solidFill>
              </a:defRPr>
            </a:lvl2pPr>
            <a:lvl3pPr>
              <a:defRPr sz="1200" b="0" i="0" baseline="0">
                <a:solidFill>
                  <a:schemeClr val="accent1"/>
                </a:solidFill>
              </a:defRPr>
            </a:lvl3pPr>
            <a:lvl4pPr>
              <a:defRPr baseline="0">
                <a:solidFill>
                  <a:schemeClr val="accent1"/>
                </a:solidFill>
              </a:defRPr>
            </a:lvl4pPr>
            <a:lvl5pPr>
              <a:defRPr baseline="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Click to edit </a:t>
            </a:r>
            <a:r>
              <a:rPr lang="en-US" dirty="0" smtClean="0"/>
              <a:t>Master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Lorem </a:t>
            </a:r>
            <a:r>
              <a:rPr lang="en-US" dirty="0" smtClean="0"/>
              <a:t>ipsum</a:t>
            </a:r>
          </a:p>
          <a:p>
            <a:pPr lvl="0"/>
            <a:endParaRPr lang="en-US" dirty="0" smtClean="0"/>
          </a:p>
          <a:p>
            <a:pPr lvl="0"/>
            <a:r>
              <a:rPr lang="en-US" dirty="0" smtClean="0"/>
              <a:t>Lorem ipsum </a:t>
            </a:r>
            <a:endParaRPr lang="en-US" dirty="0"/>
          </a:p>
        </p:txBody>
      </p:sp>
      <p:sp>
        <p:nvSpPr>
          <p:cNvPr id="14" name="Title 1"/>
          <p:cNvSpPr>
            <a:spLocks noGrp="1"/>
          </p:cNvSpPr>
          <p:nvPr>
            <p:ph type="title" hasCustomPrompt="1"/>
          </p:nvPr>
        </p:nvSpPr>
        <p:spPr>
          <a:xfrm>
            <a:off x="3472434" y="627534"/>
            <a:ext cx="4719104" cy="864096"/>
          </a:xfrm>
          <a:prstGeom prst="rect">
            <a:avLst/>
          </a:prstGeom>
        </p:spPr>
        <p:txBody>
          <a:bodyPr/>
          <a:lstStyle>
            <a:lvl1pPr algn="l">
              <a:lnSpc>
                <a:spcPct val="110000"/>
              </a:lnSpc>
              <a:defRPr sz="2800" b="1" spc="150" baseline="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Click to edit Master</a:t>
            </a:r>
            <a:br>
              <a:rPr lang="en-US" dirty="0"/>
            </a:br>
            <a:r>
              <a:rPr lang="en-US" dirty="0"/>
              <a:t>title style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068535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7264"/>
            <a:ext cx="2057400" cy="273844"/>
          </a:xfrm>
          <a:prstGeom prst="rect">
            <a:avLst/>
          </a:prstGeom>
        </p:spPr>
        <p:txBody>
          <a:bodyPr/>
          <a:lstStyle/>
          <a:p>
            <a:fld id="{6A609818-2B8B-4159-9EB4-54888B1E8318}" type="datetimeFigureOut">
              <a:rPr lang="zh-CN" altLang="en-US" smtClean="0"/>
              <a:t>2018/10/2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67264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4767264"/>
            <a:ext cx="2057400" cy="273844"/>
          </a:xfrm>
          <a:prstGeom prst="rect">
            <a:avLst/>
          </a:prstGeom>
        </p:spPr>
        <p:txBody>
          <a:bodyPr/>
          <a:lstStyle/>
          <a:p>
            <a:fld id="{E773273E-8A8F-4CBB-86EA-66E5D01EFDE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61548317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34882" cy="51435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467544" y="470195"/>
            <a:ext cx="6480721" cy="1728192"/>
          </a:xfrm>
          <a:prstGeom prst="rect">
            <a:avLst/>
          </a:prstGeom>
        </p:spPr>
        <p:txBody>
          <a:bodyPr anchor="ctr"/>
          <a:lstStyle>
            <a:lvl1pPr algn="l">
              <a:lnSpc>
                <a:spcPct val="100000"/>
              </a:lnSpc>
              <a:defRPr sz="4000" b="1" cap="all" spc="150" baseline="0">
                <a:solidFill>
                  <a:schemeClr val="accent6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fr-FR" dirty="0"/>
          </a:p>
        </p:txBody>
      </p:sp>
      <p:sp>
        <p:nvSpPr>
          <p:cNvPr id="8" name="Rectangle 7"/>
          <p:cNvSpPr/>
          <p:nvPr/>
        </p:nvSpPr>
        <p:spPr>
          <a:xfrm>
            <a:off x="251522" y="2668583"/>
            <a:ext cx="6349969" cy="6232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r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sz="1200" dirty="0" err="1" smtClean="0">
                <a:solidFill>
                  <a:schemeClr val="accent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Prénom</a:t>
            </a:r>
            <a:r>
              <a:rPr lang="en-US" sz="1200" baseline="0" dirty="0" smtClean="0">
                <a:solidFill>
                  <a:schemeClr val="accent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Nom de </a:t>
            </a:r>
            <a:r>
              <a:rPr lang="en-US" sz="1200" baseline="0" dirty="0" err="1" smtClean="0">
                <a:solidFill>
                  <a:schemeClr val="accent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l’intervenant</a:t>
            </a:r>
            <a:endParaRPr lang="en-US" sz="1200" baseline="0" dirty="0" smtClean="0">
              <a:solidFill>
                <a:schemeClr val="accent6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0" indent="0" algn="r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sz="1100" baseline="0" dirty="0" smtClean="0">
                <a:solidFill>
                  <a:schemeClr val="accent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Poste de </a:t>
            </a:r>
            <a:r>
              <a:rPr lang="en-US" sz="1100" baseline="0" dirty="0" err="1" smtClean="0">
                <a:solidFill>
                  <a:schemeClr val="accent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l’intervenant</a:t>
            </a:r>
            <a:r>
              <a:rPr lang="en-US" sz="1100" dirty="0" smtClean="0">
                <a:solidFill>
                  <a:schemeClr val="accent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656494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_i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7" y="0"/>
            <a:ext cx="9129486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03848" y="1995686"/>
            <a:ext cx="5544616" cy="1458162"/>
          </a:xfrm>
          <a:prstGeom prst="rect">
            <a:avLst/>
          </a:prstGeom>
        </p:spPr>
        <p:txBody>
          <a:bodyPr/>
          <a:lstStyle>
            <a:lvl1pPr algn="ctr">
              <a:defRPr sz="3600" b="1" cap="all" spc="150" baseline="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03848" y="4443959"/>
            <a:ext cx="5544616" cy="36004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b="0" i="1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fr-FR" dirty="0"/>
          </a:p>
        </p:txBody>
      </p:sp>
      <p:sp>
        <p:nvSpPr>
          <p:cNvPr id="17" name="Text Placeholder 15"/>
          <p:cNvSpPr>
            <a:spLocks noGrp="1"/>
          </p:cNvSpPr>
          <p:nvPr>
            <p:ph type="body" sz="quarter" idx="10" hasCustomPrompt="1"/>
          </p:nvPr>
        </p:nvSpPr>
        <p:spPr>
          <a:xfrm>
            <a:off x="1403648" y="1523612"/>
            <a:ext cx="1296144" cy="64807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00" b="0" i="0">
                <a:solidFill>
                  <a:schemeClr val="accent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fr-FR" dirty="0" smtClean="0"/>
              <a:t>1</a:t>
            </a:r>
            <a:endParaRPr lang="fr-FR" dirty="0"/>
          </a:p>
        </p:txBody>
      </p:sp>
      <p:cxnSp>
        <p:nvCxnSpPr>
          <p:cNvPr id="23" name="Straight Connector 22"/>
          <p:cNvCxnSpPr/>
          <p:nvPr/>
        </p:nvCxnSpPr>
        <p:spPr>
          <a:xfrm>
            <a:off x="4724969" y="4371950"/>
            <a:ext cx="2502374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417577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artcile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7" y="0"/>
            <a:ext cx="9129486" cy="5143500"/>
          </a:xfrm>
          <a:prstGeom prst="rect">
            <a:avLst/>
          </a:prstGeom>
        </p:spPr>
      </p:pic>
      <p:sp>
        <p:nvSpPr>
          <p:cNvPr id="9" name="Content Placeholder 8"/>
          <p:cNvSpPr>
            <a:spLocks noGrp="1"/>
          </p:cNvSpPr>
          <p:nvPr>
            <p:ph sz="quarter" idx="10" hasCustomPrompt="1"/>
          </p:nvPr>
        </p:nvSpPr>
        <p:spPr>
          <a:xfrm>
            <a:off x="548346" y="1995686"/>
            <a:ext cx="7560840" cy="720081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130000"/>
              </a:lnSpc>
              <a:spcBef>
                <a:spcPts val="0"/>
              </a:spcBef>
              <a:buNone/>
              <a:defRPr lang="fr-FR" sz="1600" b="0" i="0" baseline="0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indent="-144000">
              <a:lnSpc>
                <a:spcPct val="125000"/>
              </a:lnSpc>
              <a:spcAft>
                <a:spcPts val="200"/>
              </a:spcAft>
              <a:defRPr sz="1200" b="0" i="0" baseline="0">
                <a:solidFill>
                  <a:schemeClr val="accent1"/>
                </a:solidFill>
              </a:defRPr>
            </a:lvl2pPr>
            <a:lvl3pPr>
              <a:defRPr sz="1200" b="0" i="0" baseline="0">
                <a:solidFill>
                  <a:schemeClr val="accent1"/>
                </a:solidFill>
              </a:defRPr>
            </a:lvl3pPr>
            <a:lvl4pPr>
              <a:defRPr baseline="0">
                <a:solidFill>
                  <a:schemeClr val="accent1"/>
                </a:solidFill>
              </a:defRPr>
            </a:lvl4pPr>
            <a:lvl5pPr>
              <a:defRPr baseline="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Click to edit Master</a:t>
            </a:r>
          </a:p>
          <a:p>
            <a:pPr lvl="0"/>
            <a:r>
              <a:rPr lang="en-US" dirty="0"/>
              <a:t>Lorem ipsum </a:t>
            </a:r>
            <a:r>
              <a:rPr lang="en-US" dirty="0" err="1"/>
              <a:t>texte</a:t>
            </a:r>
            <a:r>
              <a:rPr lang="en-US" dirty="0"/>
              <a:t> </a:t>
            </a:r>
            <a:r>
              <a:rPr lang="en-US" dirty="0" err="1"/>
              <a:t>blabla</a:t>
            </a:r>
            <a:endParaRPr lang="en-US" dirty="0"/>
          </a:p>
        </p:txBody>
      </p:sp>
      <p:sp>
        <p:nvSpPr>
          <p:cNvPr id="12" name="Title 1"/>
          <p:cNvSpPr>
            <a:spLocks noGrp="1"/>
          </p:cNvSpPr>
          <p:nvPr>
            <p:ph type="title" hasCustomPrompt="1"/>
          </p:nvPr>
        </p:nvSpPr>
        <p:spPr>
          <a:xfrm>
            <a:off x="548346" y="652517"/>
            <a:ext cx="7643192" cy="864096"/>
          </a:xfrm>
          <a:prstGeom prst="rect">
            <a:avLst/>
          </a:prstGeom>
        </p:spPr>
        <p:txBody>
          <a:bodyPr/>
          <a:lstStyle>
            <a:lvl1pPr algn="l">
              <a:lnSpc>
                <a:spcPct val="110000"/>
              </a:lnSpc>
              <a:defRPr sz="2800" b="1" spc="150" baseline="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Click to edit Master</a:t>
            </a:r>
            <a:br>
              <a:rPr lang="en-US" dirty="0"/>
            </a:br>
            <a:r>
              <a:rPr lang="en-US" dirty="0"/>
              <a:t>title style</a:t>
            </a:r>
            <a:endParaRPr lang="fr-FR" dirty="0"/>
          </a:p>
        </p:txBody>
      </p:sp>
      <p:sp>
        <p:nvSpPr>
          <p:cNvPr id="5" name="ZoneTexte 4"/>
          <p:cNvSpPr txBox="1"/>
          <p:nvPr/>
        </p:nvSpPr>
        <p:spPr>
          <a:xfrm>
            <a:off x="7956376" y="432417"/>
            <a:ext cx="594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4613051D-303E-4467-8104-E7402A7731BD}" type="slidenum">
              <a:rPr lang="fr-FR" sz="1000" smtClean="0">
                <a:solidFill>
                  <a:schemeClr val="accent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‹#›</a:t>
            </a:fld>
            <a:endParaRPr lang="fr-FR" sz="1000" dirty="0">
              <a:solidFill>
                <a:schemeClr val="accent6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0" name="Content Placeholder 8"/>
          <p:cNvSpPr>
            <a:spLocks noGrp="1"/>
          </p:cNvSpPr>
          <p:nvPr>
            <p:ph sz="quarter" idx="11" hasCustomPrompt="1"/>
          </p:nvPr>
        </p:nvSpPr>
        <p:spPr>
          <a:xfrm>
            <a:off x="548346" y="2967692"/>
            <a:ext cx="7560840" cy="1401900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130000"/>
              </a:lnSpc>
              <a:spcBef>
                <a:spcPts val="0"/>
              </a:spcBef>
              <a:buNone/>
              <a:defRPr lang="fr-FR" sz="1200" b="0" i="0" baseline="0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indent="-144000">
              <a:lnSpc>
                <a:spcPct val="125000"/>
              </a:lnSpc>
              <a:spcAft>
                <a:spcPts val="200"/>
              </a:spcAft>
              <a:defRPr sz="1200" b="0" i="0" baseline="0">
                <a:solidFill>
                  <a:schemeClr val="accent1"/>
                </a:solidFill>
              </a:defRPr>
            </a:lvl2pPr>
            <a:lvl3pPr>
              <a:defRPr sz="1200" b="0" i="0" baseline="0">
                <a:solidFill>
                  <a:schemeClr val="accent1"/>
                </a:solidFill>
              </a:defRPr>
            </a:lvl3pPr>
            <a:lvl4pPr>
              <a:defRPr baseline="0">
                <a:solidFill>
                  <a:schemeClr val="accent1"/>
                </a:solidFill>
              </a:defRPr>
            </a:lvl4pPr>
            <a:lvl5pPr>
              <a:defRPr baseline="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Click to edit Master</a:t>
            </a:r>
          </a:p>
          <a:p>
            <a:pPr lvl="0"/>
            <a:r>
              <a:rPr lang="en-US" dirty="0"/>
              <a:t>Lorem ipsum </a:t>
            </a:r>
            <a:r>
              <a:rPr lang="en-US" dirty="0" err="1"/>
              <a:t>texte</a:t>
            </a:r>
            <a:r>
              <a:rPr lang="en-US" dirty="0"/>
              <a:t> </a:t>
            </a:r>
            <a:r>
              <a:rPr lang="en-US" dirty="0" err="1"/>
              <a:t>blabla</a:t>
            </a:r>
            <a:r>
              <a:rPr lang="en-US" dirty="0"/>
              <a:t> </a:t>
            </a: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771550"/>
            <a:ext cx="56848" cy="288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53306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artcile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7" y="0"/>
            <a:ext cx="9129486" cy="5143500"/>
          </a:xfrm>
          <a:prstGeom prst="rect">
            <a:avLst/>
          </a:prstGeom>
        </p:spPr>
      </p:pic>
      <p:sp>
        <p:nvSpPr>
          <p:cNvPr id="10" name="ZoneTexte 9"/>
          <p:cNvSpPr txBox="1"/>
          <p:nvPr/>
        </p:nvSpPr>
        <p:spPr>
          <a:xfrm>
            <a:off x="7956376" y="432417"/>
            <a:ext cx="594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4613051D-303E-4467-8104-E7402A7731BD}" type="slidenum">
              <a:rPr lang="fr-FR" sz="1000" smtClean="0">
                <a:solidFill>
                  <a:schemeClr val="accent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‹#›</a:t>
            </a:fld>
            <a:endParaRPr lang="fr-FR" sz="1000" dirty="0">
              <a:solidFill>
                <a:schemeClr val="accent6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5" name="Content Placeholder 8"/>
          <p:cNvSpPr>
            <a:spLocks noGrp="1"/>
          </p:cNvSpPr>
          <p:nvPr>
            <p:ph sz="quarter" idx="11" hasCustomPrompt="1"/>
          </p:nvPr>
        </p:nvSpPr>
        <p:spPr>
          <a:xfrm>
            <a:off x="548346" y="2067694"/>
            <a:ext cx="7560840" cy="648072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130000"/>
              </a:lnSpc>
              <a:spcBef>
                <a:spcPts val="0"/>
              </a:spcBef>
              <a:buNone/>
              <a:defRPr lang="fr-FR" sz="1200" b="0" i="0" baseline="0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indent="-144000">
              <a:lnSpc>
                <a:spcPct val="125000"/>
              </a:lnSpc>
              <a:spcAft>
                <a:spcPts val="200"/>
              </a:spcAft>
              <a:defRPr sz="1200" b="0" i="0" baseline="0">
                <a:solidFill>
                  <a:schemeClr val="accent1"/>
                </a:solidFill>
              </a:defRPr>
            </a:lvl2pPr>
            <a:lvl3pPr>
              <a:defRPr sz="1200" b="0" i="0" baseline="0">
                <a:solidFill>
                  <a:schemeClr val="accent1"/>
                </a:solidFill>
              </a:defRPr>
            </a:lvl3pPr>
            <a:lvl4pPr>
              <a:defRPr baseline="0">
                <a:solidFill>
                  <a:schemeClr val="accent1"/>
                </a:solidFill>
              </a:defRPr>
            </a:lvl4pPr>
            <a:lvl5pPr>
              <a:defRPr baseline="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Click to edit Master</a:t>
            </a:r>
          </a:p>
          <a:p>
            <a:pPr lvl="0"/>
            <a:r>
              <a:rPr lang="en-US" dirty="0"/>
              <a:t>Lorem ipsum </a:t>
            </a:r>
            <a:r>
              <a:rPr lang="en-US" dirty="0" err="1"/>
              <a:t>texte</a:t>
            </a:r>
            <a:r>
              <a:rPr lang="en-US" dirty="0"/>
              <a:t> </a:t>
            </a:r>
            <a:r>
              <a:rPr lang="en-US" dirty="0" err="1"/>
              <a:t>blabla</a:t>
            </a:r>
            <a:r>
              <a:rPr lang="en-US" dirty="0"/>
              <a:t> </a:t>
            </a:r>
          </a:p>
        </p:txBody>
      </p:sp>
      <p:pic>
        <p:nvPicPr>
          <p:cNvPr id="17" name="Image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771550"/>
            <a:ext cx="56848" cy="288032"/>
          </a:xfrm>
          <a:prstGeom prst="rect">
            <a:avLst/>
          </a:prstGeom>
        </p:spPr>
      </p:pic>
      <p:sp>
        <p:nvSpPr>
          <p:cNvPr id="18" name="Content Placeholder 8"/>
          <p:cNvSpPr>
            <a:spLocks noGrp="1"/>
          </p:cNvSpPr>
          <p:nvPr>
            <p:ph sz="quarter" idx="12" hasCustomPrompt="1"/>
          </p:nvPr>
        </p:nvSpPr>
        <p:spPr>
          <a:xfrm>
            <a:off x="1187624" y="3166290"/>
            <a:ext cx="6921562" cy="1133652"/>
          </a:xfrm>
          <a:prstGeom prst="rect">
            <a:avLst/>
          </a:prstGeom>
        </p:spPr>
        <p:txBody>
          <a:bodyPr anchor="t"/>
          <a:lstStyle>
            <a:lvl1pPr marL="171450" indent="-171450">
              <a:lnSpc>
                <a:spcPct val="130000"/>
              </a:lnSpc>
              <a:spcBef>
                <a:spcPts val="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lang="fr-FR" sz="1000" b="0" i="0" baseline="0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indent="-144000">
              <a:lnSpc>
                <a:spcPct val="125000"/>
              </a:lnSpc>
              <a:spcAft>
                <a:spcPts val="200"/>
              </a:spcAft>
              <a:defRPr sz="1200" b="0" i="0" baseline="0">
                <a:solidFill>
                  <a:schemeClr val="accent1"/>
                </a:solidFill>
              </a:defRPr>
            </a:lvl2pPr>
            <a:lvl3pPr>
              <a:defRPr sz="1200" b="0" i="0" baseline="0">
                <a:solidFill>
                  <a:schemeClr val="accent1"/>
                </a:solidFill>
              </a:defRPr>
            </a:lvl3pPr>
            <a:lvl4pPr>
              <a:defRPr baseline="0">
                <a:solidFill>
                  <a:schemeClr val="accent1"/>
                </a:solidFill>
              </a:defRPr>
            </a:lvl4pPr>
            <a:lvl5pPr>
              <a:defRPr baseline="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Click to edit Master</a:t>
            </a:r>
          </a:p>
          <a:p>
            <a:pPr lvl="0"/>
            <a:r>
              <a:rPr lang="en-US" dirty="0"/>
              <a:t>Lorem </a:t>
            </a:r>
            <a:r>
              <a:rPr lang="en-US" dirty="0" smtClean="0"/>
              <a:t>ipsum</a:t>
            </a:r>
          </a:p>
          <a:p>
            <a:pPr lvl="0"/>
            <a:r>
              <a:rPr lang="en-US" dirty="0" smtClean="0"/>
              <a:t>Lorem ipsum </a:t>
            </a:r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548346" y="652517"/>
            <a:ext cx="7643192" cy="864096"/>
          </a:xfrm>
          <a:prstGeom prst="rect">
            <a:avLst/>
          </a:prstGeom>
        </p:spPr>
        <p:txBody>
          <a:bodyPr/>
          <a:lstStyle>
            <a:lvl1pPr algn="l">
              <a:lnSpc>
                <a:spcPct val="110000"/>
              </a:lnSpc>
              <a:defRPr sz="2800" b="1" spc="150" baseline="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Click to edit Master</a:t>
            </a:r>
            <a:br>
              <a:rPr lang="en-US" dirty="0"/>
            </a:br>
            <a:r>
              <a:rPr lang="en-US" dirty="0"/>
              <a:t>title style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295255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_artcile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1"/>
          </p:nvPr>
        </p:nvSpPr>
        <p:spPr>
          <a:xfrm>
            <a:off x="0" y="1"/>
            <a:ext cx="9144000" cy="437195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icon to add picture</a:t>
            </a:r>
            <a:endParaRPr lang="fr-FR"/>
          </a:p>
        </p:txBody>
      </p:sp>
      <p:sp>
        <p:nvSpPr>
          <p:cNvPr id="9" name="Content Placeholder 16"/>
          <p:cNvSpPr>
            <a:spLocks noGrp="1"/>
          </p:cNvSpPr>
          <p:nvPr>
            <p:ph sz="quarter" idx="12" hasCustomPrompt="1"/>
          </p:nvPr>
        </p:nvSpPr>
        <p:spPr>
          <a:xfrm>
            <a:off x="4283968" y="4659983"/>
            <a:ext cx="4536504" cy="323515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900" b="0" i="1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buNone/>
              <a:defRPr/>
            </a:lvl2pPr>
          </a:lstStyle>
          <a:p>
            <a:pPr lvl="0"/>
            <a:r>
              <a:rPr lang="en-US" dirty="0" smtClean="0"/>
              <a:t>Photo’s legend</a:t>
            </a:r>
            <a:endParaRPr lang="en-US" dirty="0"/>
          </a:p>
        </p:txBody>
      </p:sp>
      <p:pic>
        <p:nvPicPr>
          <p:cNvPr id="12" name="Image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2482" y="4648346"/>
            <a:ext cx="45719" cy="231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98188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artcile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9" y="0"/>
            <a:ext cx="9134882" cy="5143500"/>
          </a:xfrm>
          <a:prstGeom prst="rect">
            <a:avLst/>
          </a:prstGeom>
        </p:spPr>
      </p:pic>
      <p:sp>
        <p:nvSpPr>
          <p:cNvPr id="19" name="Title 1"/>
          <p:cNvSpPr>
            <a:spLocks noGrp="1"/>
          </p:cNvSpPr>
          <p:nvPr>
            <p:ph type="ctrTitle" hasCustomPrompt="1"/>
          </p:nvPr>
        </p:nvSpPr>
        <p:spPr>
          <a:xfrm>
            <a:off x="755576" y="1419622"/>
            <a:ext cx="7632848" cy="2376264"/>
          </a:xfrm>
          <a:prstGeom prst="rect">
            <a:avLst/>
          </a:prstGeom>
        </p:spPr>
        <p:txBody>
          <a:bodyPr anchor="ctr"/>
          <a:lstStyle>
            <a:lvl1pPr algn="ctr">
              <a:defRPr sz="2800" b="1" cap="all" spc="150" baseline="0">
                <a:solidFill>
                  <a:schemeClr val="accent6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“ Click to edit Master title style ”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026417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4_artcile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7" y="0"/>
            <a:ext cx="9129486" cy="5143500"/>
          </a:xfrm>
          <a:prstGeom prst="rect">
            <a:avLst/>
          </a:prstGeom>
        </p:spPr>
      </p:pic>
      <p:sp>
        <p:nvSpPr>
          <p:cNvPr id="18" name="Content Placeholder 8"/>
          <p:cNvSpPr>
            <a:spLocks noGrp="1"/>
          </p:cNvSpPr>
          <p:nvPr>
            <p:ph sz="quarter" idx="11" hasCustomPrompt="1"/>
          </p:nvPr>
        </p:nvSpPr>
        <p:spPr>
          <a:xfrm>
            <a:off x="3472436" y="2067694"/>
            <a:ext cx="4636751" cy="1080120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130000"/>
              </a:lnSpc>
              <a:spcBef>
                <a:spcPts val="0"/>
              </a:spcBef>
              <a:buNone/>
              <a:defRPr lang="fr-FR" sz="1200" b="0" i="0" baseline="0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indent="-144000">
              <a:lnSpc>
                <a:spcPct val="125000"/>
              </a:lnSpc>
              <a:spcAft>
                <a:spcPts val="200"/>
              </a:spcAft>
              <a:defRPr sz="1200" b="0" i="0" baseline="0">
                <a:solidFill>
                  <a:schemeClr val="accent1"/>
                </a:solidFill>
              </a:defRPr>
            </a:lvl2pPr>
            <a:lvl3pPr>
              <a:defRPr sz="1200" b="0" i="0" baseline="0">
                <a:solidFill>
                  <a:schemeClr val="accent1"/>
                </a:solidFill>
              </a:defRPr>
            </a:lvl3pPr>
            <a:lvl4pPr>
              <a:defRPr baseline="0">
                <a:solidFill>
                  <a:schemeClr val="accent1"/>
                </a:solidFill>
              </a:defRPr>
            </a:lvl4pPr>
            <a:lvl5pPr>
              <a:defRPr baseline="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Click to edit Master</a:t>
            </a:r>
          </a:p>
          <a:p>
            <a:pPr lvl="0"/>
            <a:r>
              <a:rPr lang="en-US" dirty="0"/>
              <a:t>Lorem ipsum </a:t>
            </a:r>
            <a:r>
              <a:rPr lang="en-US" dirty="0" err="1"/>
              <a:t>texte</a:t>
            </a:r>
            <a:r>
              <a:rPr lang="en-US" dirty="0"/>
              <a:t> </a:t>
            </a:r>
            <a:r>
              <a:rPr lang="en-US" dirty="0" err="1"/>
              <a:t>blabla</a:t>
            </a:r>
            <a:r>
              <a:rPr lang="en-US" dirty="0"/>
              <a:t> </a:t>
            </a:r>
          </a:p>
        </p:txBody>
      </p:sp>
      <p:pic>
        <p:nvPicPr>
          <p:cNvPr id="20" name="Image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9625" y="771550"/>
            <a:ext cx="56848" cy="288032"/>
          </a:xfrm>
          <a:prstGeom prst="rect">
            <a:avLst/>
          </a:prstGeom>
        </p:spPr>
      </p:pic>
      <p:sp>
        <p:nvSpPr>
          <p:cNvPr id="21" name="Picture Placeholder 7"/>
          <p:cNvSpPr>
            <a:spLocks noGrp="1"/>
          </p:cNvSpPr>
          <p:nvPr>
            <p:ph type="pic" sz="quarter" idx="12"/>
          </p:nvPr>
        </p:nvSpPr>
        <p:spPr>
          <a:xfrm>
            <a:off x="251520" y="555526"/>
            <a:ext cx="2880320" cy="4587974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icon to add picture</a:t>
            </a:r>
            <a:endParaRPr lang="fr-FR"/>
          </a:p>
        </p:txBody>
      </p:sp>
      <p:sp>
        <p:nvSpPr>
          <p:cNvPr id="22" name="Content Placeholder 8"/>
          <p:cNvSpPr>
            <a:spLocks noGrp="1"/>
          </p:cNvSpPr>
          <p:nvPr>
            <p:ph sz="quarter" idx="13" hasCustomPrompt="1"/>
          </p:nvPr>
        </p:nvSpPr>
        <p:spPr>
          <a:xfrm>
            <a:off x="5220074" y="3679406"/>
            <a:ext cx="2889113" cy="1080120"/>
          </a:xfrm>
          <a:prstGeom prst="rect">
            <a:avLst/>
          </a:prstGeom>
        </p:spPr>
        <p:txBody>
          <a:bodyPr anchor="t"/>
          <a:lstStyle>
            <a:lvl1pPr marL="0" indent="0" algn="l">
              <a:lnSpc>
                <a:spcPct val="130000"/>
              </a:lnSpc>
              <a:spcBef>
                <a:spcPts val="0"/>
              </a:spcBef>
              <a:buNone/>
              <a:defRPr lang="fr-FR" sz="1400" b="1" i="0" baseline="0" smtClean="0">
                <a:solidFill>
                  <a:schemeClr val="bg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indent="-144000">
              <a:lnSpc>
                <a:spcPct val="125000"/>
              </a:lnSpc>
              <a:spcAft>
                <a:spcPts val="200"/>
              </a:spcAft>
              <a:defRPr sz="1200" b="0" i="0" baseline="0">
                <a:solidFill>
                  <a:schemeClr val="accent1"/>
                </a:solidFill>
              </a:defRPr>
            </a:lvl2pPr>
            <a:lvl3pPr>
              <a:defRPr sz="1200" b="0" i="0" baseline="0">
                <a:solidFill>
                  <a:schemeClr val="accent1"/>
                </a:solidFill>
              </a:defRPr>
            </a:lvl3pPr>
            <a:lvl4pPr>
              <a:defRPr baseline="0">
                <a:solidFill>
                  <a:schemeClr val="accent1"/>
                </a:solidFill>
              </a:defRPr>
            </a:lvl4pPr>
            <a:lvl5pPr>
              <a:defRPr baseline="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 smtClean="0"/>
              <a:t>“ Click to edit Master</a:t>
            </a:r>
          </a:p>
          <a:p>
            <a:pPr lvl="0"/>
            <a:r>
              <a:rPr lang="en-US" dirty="0" smtClean="0"/>
              <a:t>Lorem ipsum </a:t>
            </a:r>
            <a:r>
              <a:rPr lang="en-US" dirty="0" err="1" smtClean="0"/>
              <a:t>texte</a:t>
            </a:r>
            <a:r>
              <a:rPr lang="en-US" dirty="0" smtClean="0"/>
              <a:t> </a:t>
            </a:r>
            <a:r>
              <a:rPr lang="en-US" dirty="0" err="1" smtClean="0"/>
              <a:t>blabla</a:t>
            </a:r>
            <a:r>
              <a:rPr lang="en-US" dirty="0" smtClean="0"/>
              <a:t> ” 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7956376" y="432417"/>
            <a:ext cx="594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4613051D-303E-4467-8104-E7402A7731BD}" type="slidenum">
              <a:rPr lang="fr-FR" sz="1000" smtClean="0">
                <a:solidFill>
                  <a:schemeClr val="accent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‹#›</a:t>
            </a:fld>
            <a:endParaRPr lang="fr-FR" sz="1000" dirty="0">
              <a:solidFill>
                <a:schemeClr val="accent6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3472434" y="627534"/>
            <a:ext cx="4719104" cy="864096"/>
          </a:xfrm>
          <a:prstGeom prst="rect">
            <a:avLst/>
          </a:prstGeom>
        </p:spPr>
        <p:txBody>
          <a:bodyPr/>
          <a:lstStyle>
            <a:lvl1pPr algn="l">
              <a:lnSpc>
                <a:spcPct val="110000"/>
              </a:lnSpc>
              <a:defRPr sz="2800" b="1" spc="150" baseline="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Click to edit Master</a:t>
            </a:r>
            <a:br>
              <a:rPr lang="en-US" dirty="0"/>
            </a:br>
            <a:r>
              <a:rPr lang="en-US" dirty="0"/>
              <a:t>title style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917431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artcile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age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7" y="0"/>
            <a:ext cx="9129486" cy="5143500"/>
          </a:xfrm>
          <a:prstGeom prst="rect">
            <a:avLst/>
          </a:prstGeom>
        </p:spPr>
      </p:pic>
      <p:sp>
        <p:nvSpPr>
          <p:cNvPr id="21" name="ZoneTexte 20"/>
          <p:cNvSpPr txBox="1"/>
          <p:nvPr/>
        </p:nvSpPr>
        <p:spPr>
          <a:xfrm>
            <a:off x="7956376" y="432417"/>
            <a:ext cx="594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4613051D-303E-4467-8104-E7402A7731BD}" type="slidenum">
              <a:rPr lang="fr-FR" sz="1000" smtClean="0">
                <a:solidFill>
                  <a:schemeClr val="accent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‹#›</a:t>
            </a:fld>
            <a:endParaRPr lang="fr-FR" sz="1000" dirty="0">
              <a:solidFill>
                <a:schemeClr val="accent6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5" name="Content Placeholder 8"/>
          <p:cNvSpPr>
            <a:spLocks noGrp="1"/>
          </p:cNvSpPr>
          <p:nvPr>
            <p:ph sz="quarter" idx="11" hasCustomPrompt="1"/>
          </p:nvPr>
        </p:nvSpPr>
        <p:spPr>
          <a:xfrm>
            <a:off x="5004048" y="2276998"/>
            <a:ext cx="3969234" cy="467707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130000"/>
              </a:lnSpc>
              <a:spcBef>
                <a:spcPts val="0"/>
              </a:spcBef>
              <a:buNone/>
              <a:defRPr lang="fr-FR" sz="1000" b="0" i="0" baseline="0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indent="-144000">
              <a:lnSpc>
                <a:spcPct val="125000"/>
              </a:lnSpc>
              <a:spcAft>
                <a:spcPts val="200"/>
              </a:spcAft>
              <a:defRPr sz="1200" b="0" i="0" baseline="0">
                <a:solidFill>
                  <a:schemeClr val="accent1"/>
                </a:solidFill>
              </a:defRPr>
            </a:lvl2pPr>
            <a:lvl3pPr>
              <a:defRPr sz="1200" b="0" i="0" baseline="0">
                <a:solidFill>
                  <a:schemeClr val="accent1"/>
                </a:solidFill>
              </a:defRPr>
            </a:lvl3pPr>
            <a:lvl4pPr>
              <a:defRPr baseline="0">
                <a:solidFill>
                  <a:schemeClr val="accent1"/>
                </a:solidFill>
              </a:defRPr>
            </a:lvl4pPr>
            <a:lvl5pPr>
              <a:defRPr baseline="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Click to edit Master</a:t>
            </a:r>
          </a:p>
          <a:p>
            <a:pPr lvl="0"/>
            <a:r>
              <a:rPr lang="en-US" dirty="0"/>
              <a:t>Lorem ipsum </a:t>
            </a:r>
            <a:r>
              <a:rPr lang="en-US" dirty="0" err="1"/>
              <a:t>texte</a:t>
            </a:r>
            <a:r>
              <a:rPr lang="en-US" dirty="0"/>
              <a:t> </a:t>
            </a:r>
            <a:r>
              <a:rPr lang="en-US" dirty="0" err="1"/>
              <a:t>blabla</a:t>
            </a:r>
            <a:r>
              <a:rPr lang="en-US" dirty="0"/>
              <a:t> </a:t>
            </a:r>
          </a:p>
        </p:txBody>
      </p:sp>
      <p:pic>
        <p:nvPicPr>
          <p:cNvPr id="17" name="Image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771550"/>
            <a:ext cx="56848" cy="288032"/>
          </a:xfrm>
          <a:prstGeom prst="rect">
            <a:avLst/>
          </a:prstGeom>
        </p:spPr>
      </p:pic>
      <p:pic>
        <p:nvPicPr>
          <p:cNvPr id="25" name="Picture 3" descr="\\FS-CH-1.main.oecd.org\Users1\Carlson_P\Desktop\img-thing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7040" y="2160533"/>
            <a:ext cx="700636" cy="700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3" descr="\\FS-CH-1.main.oecd.org\Users1\Carlson_P\Desktop\eco_systemedic_leaf.pn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94" t="7976" r="6619" b="16336"/>
          <a:stretch/>
        </p:blipFill>
        <p:spPr bwMode="auto">
          <a:xfrm>
            <a:off x="4067944" y="3143234"/>
            <a:ext cx="678828" cy="6003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5" descr="\\FS-CH-1.main.oecd.org\Users1\Carlson_P\Desktop\bicycle-template-graphics-design_23-2147491345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8739" y="3919233"/>
            <a:ext cx="877243" cy="877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Content Placeholder 8"/>
          <p:cNvSpPr>
            <a:spLocks noGrp="1"/>
          </p:cNvSpPr>
          <p:nvPr>
            <p:ph sz="quarter" idx="12" hasCustomPrompt="1"/>
          </p:nvPr>
        </p:nvSpPr>
        <p:spPr>
          <a:xfrm>
            <a:off x="5004048" y="3209532"/>
            <a:ext cx="3969234" cy="467707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130000"/>
              </a:lnSpc>
              <a:spcBef>
                <a:spcPts val="0"/>
              </a:spcBef>
              <a:buNone/>
              <a:defRPr lang="fr-FR" sz="1000" b="0" i="0" baseline="0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indent="-144000">
              <a:lnSpc>
                <a:spcPct val="125000"/>
              </a:lnSpc>
              <a:spcAft>
                <a:spcPts val="200"/>
              </a:spcAft>
              <a:defRPr sz="1200" b="0" i="0" baseline="0">
                <a:solidFill>
                  <a:schemeClr val="accent1"/>
                </a:solidFill>
              </a:defRPr>
            </a:lvl2pPr>
            <a:lvl3pPr>
              <a:defRPr sz="1200" b="0" i="0" baseline="0">
                <a:solidFill>
                  <a:schemeClr val="accent1"/>
                </a:solidFill>
              </a:defRPr>
            </a:lvl3pPr>
            <a:lvl4pPr>
              <a:defRPr baseline="0">
                <a:solidFill>
                  <a:schemeClr val="accent1"/>
                </a:solidFill>
              </a:defRPr>
            </a:lvl4pPr>
            <a:lvl5pPr>
              <a:defRPr baseline="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Click to edit Master</a:t>
            </a:r>
          </a:p>
          <a:p>
            <a:pPr lvl="0"/>
            <a:r>
              <a:rPr lang="en-US" dirty="0"/>
              <a:t>Lorem ipsum </a:t>
            </a:r>
            <a:r>
              <a:rPr lang="en-US" dirty="0" err="1"/>
              <a:t>texte</a:t>
            </a:r>
            <a:r>
              <a:rPr lang="en-US" dirty="0"/>
              <a:t> </a:t>
            </a:r>
            <a:r>
              <a:rPr lang="en-US" dirty="0" err="1"/>
              <a:t>blabla</a:t>
            </a:r>
            <a:r>
              <a:rPr lang="en-US" dirty="0"/>
              <a:t> </a:t>
            </a:r>
          </a:p>
        </p:txBody>
      </p:sp>
      <p:sp>
        <p:nvSpPr>
          <p:cNvPr id="29" name="Content Placeholder 8"/>
          <p:cNvSpPr>
            <a:spLocks noGrp="1"/>
          </p:cNvSpPr>
          <p:nvPr>
            <p:ph sz="quarter" idx="13" hasCustomPrompt="1"/>
          </p:nvPr>
        </p:nvSpPr>
        <p:spPr>
          <a:xfrm>
            <a:off x="5004048" y="4124001"/>
            <a:ext cx="3969234" cy="467707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130000"/>
              </a:lnSpc>
              <a:spcBef>
                <a:spcPts val="0"/>
              </a:spcBef>
              <a:buNone/>
              <a:defRPr lang="fr-FR" sz="1000" b="0" i="0" baseline="0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indent="-144000">
              <a:lnSpc>
                <a:spcPct val="125000"/>
              </a:lnSpc>
              <a:spcAft>
                <a:spcPts val="200"/>
              </a:spcAft>
              <a:defRPr sz="1200" b="0" i="0" baseline="0">
                <a:solidFill>
                  <a:schemeClr val="accent1"/>
                </a:solidFill>
              </a:defRPr>
            </a:lvl2pPr>
            <a:lvl3pPr>
              <a:defRPr sz="1200" b="0" i="0" baseline="0">
                <a:solidFill>
                  <a:schemeClr val="accent1"/>
                </a:solidFill>
              </a:defRPr>
            </a:lvl3pPr>
            <a:lvl4pPr>
              <a:defRPr baseline="0">
                <a:solidFill>
                  <a:schemeClr val="accent1"/>
                </a:solidFill>
              </a:defRPr>
            </a:lvl4pPr>
            <a:lvl5pPr>
              <a:defRPr baseline="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Click to edit Master</a:t>
            </a:r>
          </a:p>
          <a:p>
            <a:pPr lvl="0"/>
            <a:r>
              <a:rPr lang="en-US" dirty="0"/>
              <a:t>Lorem ipsum </a:t>
            </a:r>
            <a:r>
              <a:rPr lang="en-US" dirty="0" err="1"/>
              <a:t>texte</a:t>
            </a:r>
            <a:r>
              <a:rPr lang="en-US" dirty="0"/>
              <a:t> </a:t>
            </a:r>
            <a:r>
              <a:rPr lang="en-US" dirty="0" err="1"/>
              <a:t>blabla</a:t>
            </a:r>
            <a:r>
              <a:rPr lang="en-US" dirty="0"/>
              <a:t> </a:t>
            </a:r>
          </a:p>
        </p:txBody>
      </p:sp>
      <p:sp>
        <p:nvSpPr>
          <p:cNvPr id="30" name="Content Placeholder 8"/>
          <p:cNvSpPr>
            <a:spLocks noGrp="1"/>
          </p:cNvSpPr>
          <p:nvPr>
            <p:ph sz="quarter" idx="10" hasCustomPrompt="1"/>
          </p:nvPr>
        </p:nvSpPr>
        <p:spPr>
          <a:xfrm>
            <a:off x="548349" y="2160532"/>
            <a:ext cx="2799517" cy="2431175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130000"/>
              </a:lnSpc>
              <a:spcBef>
                <a:spcPts val="0"/>
              </a:spcBef>
              <a:buNone/>
              <a:defRPr lang="fr-FR" sz="1600" b="0" i="0" baseline="0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indent="-144000">
              <a:lnSpc>
                <a:spcPct val="125000"/>
              </a:lnSpc>
              <a:spcAft>
                <a:spcPts val="200"/>
              </a:spcAft>
              <a:defRPr sz="1200" b="0" i="0" baseline="0">
                <a:solidFill>
                  <a:schemeClr val="accent1"/>
                </a:solidFill>
              </a:defRPr>
            </a:lvl2pPr>
            <a:lvl3pPr>
              <a:defRPr sz="1200" b="0" i="0" baseline="0">
                <a:solidFill>
                  <a:schemeClr val="accent1"/>
                </a:solidFill>
              </a:defRPr>
            </a:lvl3pPr>
            <a:lvl4pPr>
              <a:defRPr baseline="0">
                <a:solidFill>
                  <a:schemeClr val="accent1"/>
                </a:solidFill>
              </a:defRPr>
            </a:lvl4pPr>
            <a:lvl5pPr>
              <a:defRPr baseline="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Click to edit Master</a:t>
            </a:r>
          </a:p>
          <a:p>
            <a:pPr lvl="0"/>
            <a:r>
              <a:rPr lang="en-US" dirty="0"/>
              <a:t>Lorem ipsum </a:t>
            </a:r>
            <a:r>
              <a:rPr lang="en-US" dirty="0" err="1"/>
              <a:t>texte</a:t>
            </a:r>
            <a:r>
              <a:rPr lang="en-US" dirty="0"/>
              <a:t> </a:t>
            </a:r>
            <a:r>
              <a:rPr lang="en-US" dirty="0" err="1"/>
              <a:t>blabla</a:t>
            </a:r>
            <a:endParaRPr lang="en-US" dirty="0"/>
          </a:p>
        </p:txBody>
      </p:sp>
      <p:cxnSp>
        <p:nvCxnSpPr>
          <p:cNvPr id="5" name="Connecteur droit 4"/>
          <p:cNvCxnSpPr/>
          <p:nvPr/>
        </p:nvCxnSpPr>
        <p:spPr>
          <a:xfrm>
            <a:off x="4940834" y="2276998"/>
            <a:ext cx="0" cy="467707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necteur droit 30"/>
          <p:cNvCxnSpPr/>
          <p:nvPr/>
        </p:nvCxnSpPr>
        <p:spPr>
          <a:xfrm>
            <a:off x="4940834" y="3209532"/>
            <a:ext cx="0" cy="467707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necteur droit 31"/>
          <p:cNvCxnSpPr/>
          <p:nvPr/>
        </p:nvCxnSpPr>
        <p:spPr>
          <a:xfrm>
            <a:off x="4940834" y="4124001"/>
            <a:ext cx="0" cy="467707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itle 1"/>
          <p:cNvSpPr>
            <a:spLocks noGrp="1"/>
          </p:cNvSpPr>
          <p:nvPr>
            <p:ph type="title" hasCustomPrompt="1"/>
          </p:nvPr>
        </p:nvSpPr>
        <p:spPr>
          <a:xfrm>
            <a:off x="548346" y="652517"/>
            <a:ext cx="7643192" cy="864096"/>
          </a:xfrm>
          <a:prstGeom prst="rect">
            <a:avLst/>
          </a:prstGeom>
        </p:spPr>
        <p:txBody>
          <a:bodyPr/>
          <a:lstStyle>
            <a:lvl1pPr algn="l">
              <a:lnSpc>
                <a:spcPct val="110000"/>
              </a:lnSpc>
              <a:defRPr sz="2800" b="1" spc="150" baseline="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Click to edit Master</a:t>
            </a:r>
            <a:br>
              <a:rPr lang="en-US" dirty="0"/>
            </a:br>
            <a:r>
              <a:rPr lang="en-US" dirty="0"/>
              <a:t>title style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172526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artcile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7" y="0"/>
            <a:ext cx="9129486" cy="5143500"/>
          </a:xfrm>
          <a:prstGeom prst="rect">
            <a:avLst/>
          </a:prstGeom>
        </p:spPr>
      </p:pic>
      <p:sp>
        <p:nvSpPr>
          <p:cNvPr id="9" name="ZoneTexte 8"/>
          <p:cNvSpPr txBox="1"/>
          <p:nvPr/>
        </p:nvSpPr>
        <p:spPr>
          <a:xfrm>
            <a:off x="7956376" y="432417"/>
            <a:ext cx="594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4613051D-303E-4467-8104-E7402A7731BD}" type="slidenum">
              <a:rPr lang="fr-FR" sz="1000" smtClean="0">
                <a:solidFill>
                  <a:schemeClr val="accent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‹#›</a:t>
            </a:fld>
            <a:endParaRPr lang="fr-FR" sz="1000" dirty="0">
              <a:solidFill>
                <a:schemeClr val="accent6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17" name="Image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771550"/>
            <a:ext cx="56848" cy="288032"/>
          </a:xfrm>
          <a:prstGeom prst="rect">
            <a:avLst/>
          </a:prstGeom>
        </p:spPr>
      </p:pic>
      <p:graphicFrame>
        <p:nvGraphicFramePr>
          <p:cNvPr id="8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7084881"/>
              </p:ext>
            </p:extLst>
          </p:nvPr>
        </p:nvGraphicFramePr>
        <p:xfrm>
          <a:off x="683570" y="1923679"/>
          <a:ext cx="6840761" cy="26493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0254"/>
                <a:gridCol w="2726901"/>
                <a:gridCol w="1833606"/>
              </a:tblGrid>
              <a:tr h="742950">
                <a:tc>
                  <a:txBody>
                    <a:bodyPr/>
                    <a:lstStyle/>
                    <a:p>
                      <a:r>
                        <a:rPr lang="en-GB" sz="1400" b="0" dirty="0" smtClean="0">
                          <a:solidFill>
                            <a:schemeClr val="accent6"/>
                          </a:solidFill>
                          <a:latin typeface="Century Gothic" panose="020B0502020202020204" pitchFamily="34" charset="0"/>
                        </a:rPr>
                        <a:t>Instrument</a:t>
                      </a:r>
                      <a:endParaRPr lang="en-GB" sz="1400" b="0" dirty="0">
                        <a:solidFill>
                          <a:schemeClr val="accent6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400" b="0" dirty="0" smtClean="0">
                          <a:solidFill>
                            <a:schemeClr val="accent6"/>
                          </a:solidFill>
                          <a:latin typeface="Century Gothic" panose="020B0502020202020204" pitchFamily="34" charset="0"/>
                        </a:rPr>
                        <a:t>Total</a:t>
                      </a:r>
                      <a:r>
                        <a:rPr lang="en-GB" sz="1400" b="0" baseline="0" dirty="0" smtClean="0">
                          <a:solidFill>
                            <a:schemeClr val="accent6"/>
                          </a:solidFill>
                          <a:latin typeface="Century Gothic" panose="020B0502020202020204" pitchFamily="34" charset="0"/>
                        </a:rPr>
                        <a:t> cost for 77 </a:t>
                      </a:r>
                      <a:r>
                        <a:rPr lang="en-GB" sz="1400" b="0" baseline="0" dirty="0" err="1" smtClean="0">
                          <a:solidFill>
                            <a:schemeClr val="accent6"/>
                          </a:solidFill>
                          <a:latin typeface="Century Gothic" panose="020B0502020202020204" pitchFamily="34" charset="0"/>
                        </a:rPr>
                        <a:t>IDA+Blend</a:t>
                      </a:r>
                      <a:r>
                        <a:rPr lang="en-GB" sz="1400" b="0" baseline="0" dirty="0" smtClean="0">
                          <a:solidFill>
                            <a:schemeClr val="accent6"/>
                          </a:solidFill>
                          <a:latin typeface="Century Gothic" panose="020B0502020202020204" pitchFamily="34" charset="0"/>
                        </a:rPr>
                        <a:t> countries (2015-30)</a:t>
                      </a:r>
                      <a:endParaRPr lang="en-GB" sz="1400" b="0" dirty="0">
                        <a:solidFill>
                          <a:schemeClr val="accent6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400" b="0" dirty="0" smtClean="0">
                          <a:solidFill>
                            <a:schemeClr val="accent6"/>
                          </a:solidFill>
                          <a:latin typeface="Century Gothic" panose="020B0502020202020204" pitchFamily="34" charset="0"/>
                        </a:rPr>
                        <a:t>Source</a:t>
                      </a:r>
                      <a:endParaRPr lang="en-GB" sz="1400" b="0" dirty="0">
                        <a:solidFill>
                          <a:schemeClr val="accent6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88620">
                <a:tc>
                  <a:txBody>
                    <a:bodyPr/>
                    <a:lstStyle/>
                    <a:p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National Survey Programs</a:t>
                      </a:r>
                      <a:endParaRPr lang="en-GB" sz="1000" b="0" dirty="0">
                        <a:solidFill>
                          <a:schemeClr val="accent2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2.6 billion</a:t>
                      </a:r>
                      <a:endParaRPr lang="en-GB" sz="1000" b="0" dirty="0">
                        <a:solidFill>
                          <a:schemeClr val="accent2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PARIS21</a:t>
                      </a:r>
                      <a:endParaRPr lang="en-GB" sz="1000" b="0" dirty="0">
                        <a:solidFill>
                          <a:schemeClr val="accent2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</a:tr>
              <a:tr h="250463">
                <a:tc>
                  <a:txBody>
                    <a:bodyPr/>
                    <a:lstStyle/>
                    <a:p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Census</a:t>
                      </a:r>
                      <a:endParaRPr lang="en-GB" sz="1000" b="0" dirty="0">
                        <a:solidFill>
                          <a:schemeClr val="accent2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4.8</a:t>
                      </a:r>
                      <a:r>
                        <a:rPr lang="en-GB" sz="1000" baseline="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billion</a:t>
                      </a:r>
                      <a:endParaRPr lang="en-GB" sz="1000" b="0" dirty="0">
                        <a:solidFill>
                          <a:schemeClr val="accent2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Morten </a:t>
                      </a:r>
                      <a:r>
                        <a:rPr lang="en-GB" sz="1000" dirty="0" err="1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Jerven</a:t>
                      </a:r>
                      <a:endParaRPr lang="en-GB" sz="1000" b="0" dirty="0">
                        <a:solidFill>
                          <a:schemeClr val="accent2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</a:tr>
              <a:tr h="557278">
                <a:tc>
                  <a:txBody>
                    <a:bodyPr/>
                    <a:lstStyle/>
                    <a:p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Admin data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CRVS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EMIS</a:t>
                      </a:r>
                      <a:endParaRPr lang="en-GB" sz="1000" b="0" dirty="0">
                        <a:solidFill>
                          <a:schemeClr val="accent2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3.3 billion</a:t>
                      </a:r>
                    </a:p>
                    <a:p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1.4 billion</a:t>
                      </a:r>
                      <a:endParaRPr lang="en-GB" sz="1000" b="0" dirty="0">
                        <a:solidFill>
                          <a:schemeClr val="accent2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World Bank/WHO</a:t>
                      </a:r>
                    </a:p>
                    <a:p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GPE</a:t>
                      </a:r>
                      <a:endParaRPr lang="en-GB" sz="1000" b="0" dirty="0">
                        <a:solidFill>
                          <a:schemeClr val="accent2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</a:tr>
              <a:tr h="250463">
                <a:tc>
                  <a:txBody>
                    <a:bodyPr/>
                    <a:lstStyle/>
                    <a:p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Economic statistics </a:t>
                      </a:r>
                      <a:endParaRPr lang="en-GB" sz="1000" b="0" dirty="0" smtClean="0">
                        <a:solidFill>
                          <a:schemeClr val="accent2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359 million</a:t>
                      </a:r>
                      <a:endParaRPr lang="en-GB" sz="1000" b="0" dirty="0">
                        <a:solidFill>
                          <a:schemeClr val="accent2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UNIDO</a:t>
                      </a:r>
                      <a:endParaRPr lang="en-GB" sz="1000" b="0" dirty="0">
                        <a:solidFill>
                          <a:schemeClr val="accent2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</a:tr>
              <a:tr h="250463">
                <a:tc>
                  <a:txBody>
                    <a:bodyPr/>
                    <a:lstStyle/>
                    <a:p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Geospatial</a:t>
                      </a:r>
                      <a:endParaRPr lang="en-GB" sz="1000" b="0" dirty="0">
                        <a:solidFill>
                          <a:schemeClr val="accent2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1.7 billion</a:t>
                      </a:r>
                      <a:endParaRPr lang="en-GB" sz="1000" b="0" dirty="0">
                        <a:solidFill>
                          <a:schemeClr val="accent2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CIESIN</a:t>
                      </a:r>
                      <a:endParaRPr lang="en-GB" sz="1000" b="0" dirty="0" smtClean="0">
                        <a:solidFill>
                          <a:schemeClr val="accent2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endParaRPr lang="en-GB" sz="1000" b="1" dirty="0" smtClean="0">
                        <a:solidFill>
                          <a:schemeClr val="bg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r>
                        <a:rPr lang="en-GB" sz="1000" b="1" dirty="0" smtClean="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Total Costs</a:t>
                      </a:r>
                    </a:p>
                    <a:p>
                      <a:endParaRPr lang="en-GB" sz="1000" b="1" dirty="0">
                        <a:solidFill>
                          <a:schemeClr val="bg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b="1" dirty="0" smtClean="0">
                        <a:solidFill>
                          <a:schemeClr val="bg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r>
                        <a:rPr lang="en-GB" sz="1000" b="1" dirty="0" smtClean="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14.2 billion</a:t>
                      </a:r>
                      <a:endParaRPr lang="en-GB" sz="1000" b="1" dirty="0">
                        <a:solidFill>
                          <a:schemeClr val="bg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800" dirty="0"/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</a:tr>
            </a:tbl>
          </a:graphicData>
        </a:graphic>
      </p:graphicFrame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548346" y="652517"/>
            <a:ext cx="7643192" cy="864096"/>
          </a:xfrm>
          <a:prstGeom prst="rect">
            <a:avLst/>
          </a:prstGeom>
        </p:spPr>
        <p:txBody>
          <a:bodyPr/>
          <a:lstStyle>
            <a:lvl1pPr algn="l">
              <a:lnSpc>
                <a:spcPct val="110000"/>
              </a:lnSpc>
              <a:defRPr sz="2800" b="1" spc="150" baseline="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Click to edit Master</a:t>
            </a:r>
            <a:br>
              <a:rPr lang="en-US" dirty="0"/>
            </a:br>
            <a:r>
              <a:rPr lang="en-US" dirty="0"/>
              <a:t>title style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050888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_artcile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7" y="0"/>
            <a:ext cx="9129486" cy="5143500"/>
          </a:xfrm>
          <a:prstGeom prst="rect">
            <a:avLst/>
          </a:prstGeom>
        </p:spPr>
      </p:pic>
      <p:sp>
        <p:nvSpPr>
          <p:cNvPr id="12" name="ZoneTexte 11"/>
          <p:cNvSpPr txBox="1"/>
          <p:nvPr/>
        </p:nvSpPr>
        <p:spPr>
          <a:xfrm>
            <a:off x="7956376" y="432417"/>
            <a:ext cx="594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4613051D-303E-4467-8104-E7402A7731BD}" type="slidenum">
              <a:rPr lang="fr-FR" sz="1000" smtClean="0">
                <a:solidFill>
                  <a:schemeClr val="accent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‹#›</a:t>
            </a:fld>
            <a:endParaRPr lang="fr-FR" sz="1000" dirty="0">
              <a:solidFill>
                <a:schemeClr val="accent6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20" name="Image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9625" y="771550"/>
            <a:ext cx="56848" cy="288032"/>
          </a:xfrm>
          <a:prstGeom prst="rect">
            <a:avLst/>
          </a:prstGeom>
        </p:spPr>
      </p:pic>
      <p:pic>
        <p:nvPicPr>
          <p:cNvPr id="9" name="Content Placeholder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960" y="1838338"/>
            <a:ext cx="3494208" cy="3020168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251520" y="555526"/>
            <a:ext cx="2880320" cy="45879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Content Placeholder 8"/>
          <p:cNvSpPr>
            <a:spLocks noGrp="1"/>
          </p:cNvSpPr>
          <p:nvPr>
            <p:ph sz="quarter" idx="13" hasCustomPrompt="1"/>
          </p:nvPr>
        </p:nvSpPr>
        <p:spPr>
          <a:xfrm>
            <a:off x="539552" y="1835958"/>
            <a:ext cx="2304256" cy="3095626"/>
          </a:xfrm>
          <a:prstGeom prst="rect">
            <a:avLst/>
          </a:prstGeom>
        </p:spPr>
        <p:txBody>
          <a:bodyPr anchor="t"/>
          <a:lstStyle>
            <a:lvl1pPr marL="171450" indent="-171450">
              <a:lnSpc>
                <a:spcPct val="130000"/>
              </a:lnSpc>
              <a:spcBef>
                <a:spcPts val="0"/>
              </a:spcBef>
              <a:buClr>
                <a:schemeClr val="accent6"/>
              </a:buClr>
              <a:buFont typeface="Arial" panose="020B0604020202020204" pitchFamily="34" charset="0"/>
              <a:buChar char="•"/>
              <a:defRPr lang="fr-FR" sz="1400" b="1" i="0" baseline="0" smtClean="0">
                <a:solidFill>
                  <a:schemeClr val="accent6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indent="-144000">
              <a:lnSpc>
                <a:spcPct val="125000"/>
              </a:lnSpc>
              <a:spcAft>
                <a:spcPts val="200"/>
              </a:spcAft>
              <a:defRPr sz="1200" b="0" i="0" baseline="0">
                <a:solidFill>
                  <a:schemeClr val="accent1"/>
                </a:solidFill>
              </a:defRPr>
            </a:lvl2pPr>
            <a:lvl3pPr>
              <a:defRPr sz="1200" b="0" i="0" baseline="0">
                <a:solidFill>
                  <a:schemeClr val="accent1"/>
                </a:solidFill>
              </a:defRPr>
            </a:lvl3pPr>
            <a:lvl4pPr>
              <a:defRPr baseline="0">
                <a:solidFill>
                  <a:schemeClr val="accent1"/>
                </a:solidFill>
              </a:defRPr>
            </a:lvl4pPr>
            <a:lvl5pPr>
              <a:defRPr baseline="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Click to edit </a:t>
            </a:r>
            <a:r>
              <a:rPr lang="en-US" dirty="0" smtClean="0"/>
              <a:t>Master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Lorem </a:t>
            </a:r>
            <a:r>
              <a:rPr lang="en-US" dirty="0" smtClean="0"/>
              <a:t>ipsum</a:t>
            </a:r>
          </a:p>
          <a:p>
            <a:pPr lvl="0"/>
            <a:endParaRPr lang="en-US" dirty="0" smtClean="0"/>
          </a:p>
          <a:p>
            <a:pPr lvl="0"/>
            <a:r>
              <a:rPr lang="en-US" dirty="0" smtClean="0"/>
              <a:t>Lorem ipsum </a:t>
            </a:r>
            <a:endParaRPr lang="en-US" dirty="0"/>
          </a:p>
        </p:txBody>
      </p:sp>
      <p:sp>
        <p:nvSpPr>
          <p:cNvPr id="14" name="Title 1"/>
          <p:cNvSpPr>
            <a:spLocks noGrp="1"/>
          </p:cNvSpPr>
          <p:nvPr>
            <p:ph type="title" hasCustomPrompt="1"/>
          </p:nvPr>
        </p:nvSpPr>
        <p:spPr>
          <a:xfrm>
            <a:off x="3472434" y="627534"/>
            <a:ext cx="4719104" cy="864096"/>
          </a:xfrm>
          <a:prstGeom prst="rect">
            <a:avLst/>
          </a:prstGeom>
        </p:spPr>
        <p:txBody>
          <a:bodyPr/>
          <a:lstStyle>
            <a:lvl1pPr algn="l">
              <a:lnSpc>
                <a:spcPct val="110000"/>
              </a:lnSpc>
              <a:defRPr sz="2800" b="1" spc="150" baseline="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Click to edit Master</a:t>
            </a:r>
            <a:br>
              <a:rPr lang="en-US" dirty="0"/>
            </a:br>
            <a:r>
              <a:rPr lang="en-US" dirty="0"/>
              <a:t>title style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068535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7264"/>
            <a:ext cx="2057400" cy="273844"/>
          </a:xfrm>
          <a:prstGeom prst="rect">
            <a:avLst/>
          </a:prstGeom>
        </p:spPr>
        <p:txBody>
          <a:bodyPr/>
          <a:lstStyle/>
          <a:p>
            <a:fld id="{6A609818-2B8B-4159-9EB4-54888B1E8318}" type="datetimeFigureOut">
              <a:rPr lang="zh-CN" altLang="en-US" smtClean="0"/>
              <a:t>2018/10/2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67264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4767264"/>
            <a:ext cx="2057400" cy="273844"/>
          </a:xfrm>
          <a:prstGeom prst="rect">
            <a:avLst/>
          </a:prstGeom>
        </p:spPr>
        <p:txBody>
          <a:bodyPr/>
          <a:lstStyle/>
          <a:p>
            <a:fld id="{E773273E-8A8F-4CBB-86EA-66E5D01EFDE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61548317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34882" cy="51435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467544" y="470195"/>
            <a:ext cx="6480721" cy="1728192"/>
          </a:xfrm>
          <a:prstGeom prst="rect">
            <a:avLst/>
          </a:prstGeom>
        </p:spPr>
        <p:txBody>
          <a:bodyPr anchor="ctr"/>
          <a:lstStyle>
            <a:lvl1pPr algn="l">
              <a:lnSpc>
                <a:spcPct val="100000"/>
              </a:lnSpc>
              <a:defRPr sz="4000" b="1" cap="all" spc="150" baseline="0">
                <a:solidFill>
                  <a:schemeClr val="accent6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fr-FR" dirty="0"/>
          </a:p>
        </p:txBody>
      </p:sp>
      <p:sp>
        <p:nvSpPr>
          <p:cNvPr id="8" name="Rectangle 7"/>
          <p:cNvSpPr/>
          <p:nvPr/>
        </p:nvSpPr>
        <p:spPr>
          <a:xfrm>
            <a:off x="251522" y="2668583"/>
            <a:ext cx="6349969" cy="6232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r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sz="1200" dirty="0" err="1" smtClean="0">
                <a:solidFill>
                  <a:schemeClr val="accent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Prénom</a:t>
            </a:r>
            <a:r>
              <a:rPr lang="en-US" sz="1200" baseline="0" dirty="0" smtClean="0">
                <a:solidFill>
                  <a:schemeClr val="accent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Nom de </a:t>
            </a:r>
            <a:r>
              <a:rPr lang="en-US" sz="1200" baseline="0" dirty="0" err="1" smtClean="0">
                <a:solidFill>
                  <a:schemeClr val="accent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l’intervenant</a:t>
            </a:r>
            <a:endParaRPr lang="en-US" sz="1200" baseline="0" dirty="0" smtClean="0">
              <a:solidFill>
                <a:schemeClr val="accent6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0" indent="0" algn="r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sz="1100" baseline="0" dirty="0" smtClean="0">
                <a:solidFill>
                  <a:schemeClr val="accent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Poste de </a:t>
            </a:r>
            <a:r>
              <a:rPr lang="en-US" sz="1100" baseline="0" dirty="0" err="1" smtClean="0">
                <a:solidFill>
                  <a:schemeClr val="accent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l’intervenant</a:t>
            </a:r>
            <a:r>
              <a:rPr lang="en-US" sz="1100" dirty="0" smtClean="0">
                <a:solidFill>
                  <a:schemeClr val="accent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656494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_i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7" y="0"/>
            <a:ext cx="9129486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03848" y="1995686"/>
            <a:ext cx="5544616" cy="1458162"/>
          </a:xfrm>
          <a:prstGeom prst="rect">
            <a:avLst/>
          </a:prstGeom>
        </p:spPr>
        <p:txBody>
          <a:bodyPr/>
          <a:lstStyle>
            <a:lvl1pPr algn="ctr">
              <a:defRPr sz="3600" b="1" cap="all" spc="150" baseline="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03848" y="4443959"/>
            <a:ext cx="5544616" cy="36004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b="0" i="1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fr-FR" dirty="0"/>
          </a:p>
        </p:txBody>
      </p:sp>
      <p:sp>
        <p:nvSpPr>
          <p:cNvPr id="17" name="Text Placeholder 15"/>
          <p:cNvSpPr>
            <a:spLocks noGrp="1"/>
          </p:cNvSpPr>
          <p:nvPr>
            <p:ph type="body" sz="quarter" idx="10" hasCustomPrompt="1"/>
          </p:nvPr>
        </p:nvSpPr>
        <p:spPr>
          <a:xfrm>
            <a:off x="1403648" y="1523612"/>
            <a:ext cx="1296144" cy="64807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00" b="0" i="0">
                <a:solidFill>
                  <a:schemeClr val="accent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fr-FR" dirty="0" smtClean="0"/>
              <a:t>1</a:t>
            </a:r>
            <a:endParaRPr lang="fr-FR" dirty="0"/>
          </a:p>
        </p:txBody>
      </p:sp>
      <p:cxnSp>
        <p:nvCxnSpPr>
          <p:cNvPr id="23" name="Straight Connector 22"/>
          <p:cNvCxnSpPr/>
          <p:nvPr/>
        </p:nvCxnSpPr>
        <p:spPr>
          <a:xfrm>
            <a:off x="4724969" y="4371950"/>
            <a:ext cx="2502374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417577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artcile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7" y="0"/>
            <a:ext cx="9129486" cy="5143500"/>
          </a:xfrm>
          <a:prstGeom prst="rect">
            <a:avLst/>
          </a:prstGeom>
        </p:spPr>
      </p:pic>
      <p:sp>
        <p:nvSpPr>
          <p:cNvPr id="9" name="Content Placeholder 8"/>
          <p:cNvSpPr>
            <a:spLocks noGrp="1"/>
          </p:cNvSpPr>
          <p:nvPr>
            <p:ph sz="quarter" idx="10" hasCustomPrompt="1"/>
          </p:nvPr>
        </p:nvSpPr>
        <p:spPr>
          <a:xfrm>
            <a:off x="548346" y="1995686"/>
            <a:ext cx="7560840" cy="720081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130000"/>
              </a:lnSpc>
              <a:spcBef>
                <a:spcPts val="0"/>
              </a:spcBef>
              <a:buNone/>
              <a:defRPr lang="fr-FR" sz="1600" b="0" i="0" baseline="0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indent="-144000">
              <a:lnSpc>
                <a:spcPct val="125000"/>
              </a:lnSpc>
              <a:spcAft>
                <a:spcPts val="200"/>
              </a:spcAft>
              <a:defRPr sz="1200" b="0" i="0" baseline="0">
                <a:solidFill>
                  <a:schemeClr val="accent1"/>
                </a:solidFill>
              </a:defRPr>
            </a:lvl2pPr>
            <a:lvl3pPr>
              <a:defRPr sz="1200" b="0" i="0" baseline="0">
                <a:solidFill>
                  <a:schemeClr val="accent1"/>
                </a:solidFill>
              </a:defRPr>
            </a:lvl3pPr>
            <a:lvl4pPr>
              <a:defRPr baseline="0">
                <a:solidFill>
                  <a:schemeClr val="accent1"/>
                </a:solidFill>
              </a:defRPr>
            </a:lvl4pPr>
            <a:lvl5pPr>
              <a:defRPr baseline="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Click to edit Master</a:t>
            </a:r>
          </a:p>
          <a:p>
            <a:pPr lvl="0"/>
            <a:r>
              <a:rPr lang="en-US" dirty="0"/>
              <a:t>Lorem ipsum </a:t>
            </a:r>
            <a:r>
              <a:rPr lang="en-US" dirty="0" err="1"/>
              <a:t>texte</a:t>
            </a:r>
            <a:r>
              <a:rPr lang="en-US" dirty="0"/>
              <a:t> </a:t>
            </a:r>
            <a:r>
              <a:rPr lang="en-US" dirty="0" err="1"/>
              <a:t>blabla</a:t>
            </a:r>
            <a:endParaRPr lang="en-US" dirty="0"/>
          </a:p>
        </p:txBody>
      </p:sp>
      <p:sp>
        <p:nvSpPr>
          <p:cNvPr id="12" name="Title 1"/>
          <p:cNvSpPr>
            <a:spLocks noGrp="1"/>
          </p:cNvSpPr>
          <p:nvPr>
            <p:ph type="title" hasCustomPrompt="1"/>
          </p:nvPr>
        </p:nvSpPr>
        <p:spPr>
          <a:xfrm>
            <a:off x="548346" y="652517"/>
            <a:ext cx="7643192" cy="864096"/>
          </a:xfrm>
          <a:prstGeom prst="rect">
            <a:avLst/>
          </a:prstGeom>
        </p:spPr>
        <p:txBody>
          <a:bodyPr/>
          <a:lstStyle>
            <a:lvl1pPr algn="l">
              <a:lnSpc>
                <a:spcPct val="110000"/>
              </a:lnSpc>
              <a:defRPr sz="2800" b="1" spc="150" baseline="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Click to edit Master</a:t>
            </a:r>
            <a:br>
              <a:rPr lang="en-US" dirty="0"/>
            </a:br>
            <a:r>
              <a:rPr lang="en-US" dirty="0"/>
              <a:t>title style</a:t>
            </a:r>
            <a:endParaRPr lang="fr-FR" dirty="0"/>
          </a:p>
        </p:txBody>
      </p:sp>
      <p:sp>
        <p:nvSpPr>
          <p:cNvPr id="5" name="ZoneTexte 4"/>
          <p:cNvSpPr txBox="1"/>
          <p:nvPr/>
        </p:nvSpPr>
        <p:spPr>
          <a:xfrm>
            <a:off x="7956376" y="432417"/>
            <a:ext cx="594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4613051D-303E-4467-8104-E7402A7731BD}" type="slidenum">
              <a:rPr lang="fr-FR" sz="1000" smtClean="0">
                <a:solidFill>
                  <a:schemeClr val="accent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‹#›</a:t>
            </a:fld>
            <a:endParaRPr lang="fr-FR" sz="1000" dirty="0">
              <a:solidFill>
                <a:schemeClr val="accent6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0" name="Content Placeholder 8"/>
          <p:cNvSpPr>
            <a:spLocks noGrp="1"/>
          </p:cNvSpPr>
          <p:nvPr>
            <p:ph sz="quarter" idx="11" hasCustomPrompt="1"/>
          </p:nvPr>
        </p:nvSpPr>
        <p:spPr>
          <a:xfrm>
            <a:off x="548346" y="2967692"/>
            <a:ext cx="7560840" cy="1401900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130000"/>
              </a:lnSpc>
              <a:spcBef>
                <a:spcPts val="0"/>
              </a:spcBef>
              <a:buNone/>
              <a:defRPr lang="fr-FR" sz="1200" b="0" i="0" baseline="0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indent="-144000">
              <a:lnSpc>
                <a:spcPct val="125000"/>
              </a:lnSpc>
              <a:spcAft>
                <a:spcPts val="200"/>
              </a:spcAft>
              <a:defRPr sz="1200" b="0" i="0" baseline="0">
                <a:solidFill>
                  <a:schemeClr val="accent1"/>
                </a:solidFill>
              </a:defRPr>
            </a:lvl2pPr>
            <a:lvl3pPr>
              <a:defRPr sz="1200" b="0" i="0" baseline="0">
                <a:solidFill>
                  <a:schemeClr val="accent1"/>
                </a:solidFill>
              </a:defRPr>
            </a:lvl3pPr>
            <a:lvl4pPr>
              <a:defRPr baseline="0">
                <a:solidFill>
                  <a:schemeClr val="accent1"/>
                </a:solidFill>
              </a:defRPr>
            </a:lvl4pPr>
            <a:lvl5pPr>
              <a:defRPr baseline="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Click to edit Master</a:t>
            </a:r>
          </a:p>
          <a:p>
            <a:pPr lvl="0"/>
            <a:r>
              <a:rPr lang="en-US" dirty="0"/>
              <a:t>Lorem ipsum </a:t>
            </a:r>
            <a:r>
              <a:rPr lang="en-US" dirty="0" err="1"/>
              <a:t>texte</a:t>
            </a:r>
            <a:r>
              <a:rPr lang="en-US" dirty="0"/>
              <a:t> </a:t>
            </a:r>
            <a:r>
              <a:rPr lang="en-US" dirty="0" err="1"/>
              <a:t>blabla</a:t>
            </a:r>
            <a:r>
              <a:rPr lang="en-US" dirty="0"/>
              <a:t> </a:t>
            </a: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771550"/>
            <a:ext cx="56848" cy="288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53306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artcile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7" y="0"/>
            <a:ext cx="9129486" cy="5143500"/>
          </a:xfrm>
          <a:prstGeom prst="rect">
            <a:avLst/>
          </a:prstGeom>
        </p:spPr>
      </p:pic>
      <p:sp>
        <p:nvSpPr>
          <p:cNvPr id="10" name="ZoneTexte 9"/>
          <p:cNvSpPr txBox="1"/>
          <p:nvPr/>
        </p:nvSpPr>
        <p:spPr>
          <a:xfrm>
            <a:off x="7956376" y="432417"/>
            <a:ext cx="594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4613051D-303E-4467-8104-E7402A7731BD}" type="slidenum">
              <a:rPr lang="fr-FR" sz="1000" smtClean="0">
                <a:solidFill>
                  <a:schemeClr val="accent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‹#›</a:t>
            </a:fld>
            <a:endParaRPr lang="fr-FR" sz="1000" dirty="0">
              <a:solidFill>
                <a:schemeClr val="accent6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5" name="Content Placeholder 8"/>
          <p:cNvSpPr>
            <a:spLocks noGrp="1"/>
          </p:cNvSpPr>
          <p:nvPr>
            <p:ph sz="quarter" idx="11" hasCustomPrompt="1"/>
          </p:nvPr>
        </p:nvSpPr>
        <p:spPr>
          <a:xfrm>
            <a:off x="548346" y="2067694"/>
            <a:ext cx="7560840" cy="648072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130000"/>
              </a:lnSpc>
              <a:spcBef>
                <a:spcPts val="0"/>
              </a:spcBef>
              <a:buNone/>
              <a:defRPr lang="fr-FR" sz="1200" b="0" i="0" baseline="0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indent="-144000">
              <a:lnSpc>
                <a:spcPct val="125000"/>
              </a:lnSpc>
              <a:spcAft>
                <a:spcPts val="200"/>
              </a:spcAft>
              <a:defRPr sz="1200" b="0" i="0" baseline="0">
                <a:solidFill>
                  <a:schemeClr val="accent1"/>
                </a:solidFill>
              </a:defRPr>
            </a:lvl2pPr>
            <a:lvl3pPr>
              <a:defRPr sz="1200" b="0" i="0" baseline="0">
                <a:solidFill>
                  <a:schemeClr val="accent1"/>
                </a:solidFill>
              </a:defRPr>
            </a:lvl3pPr>
            <a:lvl4pPr>
              <a:defRPr baseline="0">
                <a:solidFill>
                  <a:schemeClr val="accent1"/>
                </a:solidFill>
              </a:defRPr>
            </a:lvl4pPr>
            <a:lvl5pPr>
              <a:defRPr baseline="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Click to edit Master</a:t>
            </a:r>
          </a:p>
          <a:p>
            <a:pPr lvl="0"/>
            <a:r>
              <a:rPr lang="en-US" dirty="0"/>
              <a:t>Lorem ipsum </a:t>
            </a:r>
            <a:r>
              <a:rPr lang="en-US" dirty="0" err="1"/>
              <a:t>texte</a:t>
            </a:r>
            <a:r>
              <a:rPr lang="en-US" dirty="0"/>
              <a:t> </a:t>
            </a:r>
            <a:r>
              <a:rPr lang="en-US" dirty="0" err="1"/>
              <a:t>blabla</a:t>
            </a:r>
            <a:r>
              <a:rPr lang="en-US" dirty="0"/>
              <a:t> </a:t>
            </a:r>
          </a:p>
        </p:txBody>
      </p:sp>
      <p:pic>
        <p:nvPicPr>
          <p:cNvPr id="17" name="Image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771550"/>
            <a:ext cx="56848" cy="288032"/>
          </a:xfrm>
          <a:prstGeom prst="rect">
            <a:avLst/>
          </a:prstGeom>
        </p:spPr>
      </p:pic>
      <p:sp>
        <p:nvSpPr>
          <p:cNvPr id="18" name="Content Placeholder 8"/>
          <p:cNvSpPr>
            <a:spLocks noGrp="1"/>
          </p:cNvSpPr>
          <p:nvPr>
            <p:ph sz="quarter" idx="12" hasCustomPrompt="1"/>
          </p:nvPr>
        </p:nvSpPr>
        <p:spPr>
          <a:xfrm>
            <a:off x="1187624" y="3166290"/>
            <a:ext cx="6921562" cy="1133652"/>
          </a:xfrm>
          <a:prstGeom prst="rect">
            <a:avLst/>
          </a:prstGeom>
        </p:spPr>
        <p:txBody>
          <a:bodyPr anchor="t"/>
          <a:lstStyle>
            <a:lvl1pPr marL="171450" indent="-171450">
              <a:lnSpc>
                <a:spcPct val="130000"/>
              </a:lnSpc>
              <a:spcBef>
                <a:spcPts val="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lang="fr-FR" sz="1000" b="0" i="0" baseline="0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indent="-144000">
              <a:lnSpc>
                <a:spcPct val="125000"/>
              </a:lnSpc>
              <a:spcAft>
                <a:spcPts val="200"/>
              </a:spcAft>
              <a:defRPr sz="1200" b="0" i="0" baseline="0">
                <a:solidFill>
                  <a:schemeClr val="accent1"/>
                </a:solidFill>
              </a:defRPr>
            </a:lvl2pPr>
            <a:lvl3pPr>
              <a:defRPr sz="1200" b="0" i="0" baseline="0">
                <a:solidFill>
                  <a:schemeClr val="accent1"/>
                </a:solidFill>
              </a:defRPr>
            </a:lvl3pPr>
            <a:lvl4pPr>
              <a:defRPr baseline="0">
                <a:solidFill>
                  <a:schemeClr val="accent1"/>
                </a:solidFill>
              </a:defRPr>
            </a:lvl4pPr>
            <a:lvl5pPr>
              <a:defRPr baseline="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Click to edit Master</a:t>
            </a:r>
          </a:p>
          <a:p>
            <a:pPr lvl="0"/>
            <a:r>
              <a:rPr lang="en-US" dirty="0"/>
              <a:t>Lorem </a:t>
            </a:r>
            <a:r>
              <a:rPr lang="en-US" dirty="0" smtClean="0"/>
              <a:t>ipsum</a:t>
            </a:r>
          </a:p>
          <a:p>
            <a:pPr lvl="0"/>
            <a:r>
              <a:rPr lang="en-US" dirty="0" smtClean="0"/>
              <a:t>Lorem ipsum </a:t>
            </a:r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548346" y="652517"/>
            <a:ext cx="7643192" cy="864096"/>
          </a:xfrm>
          <a:prstGeom prst="rect">
            <a:avLst/>
          </a:prstGeom>
        </p:spPr>
        <p:txBody>
          <a:bodyPr/>
          <a:lstStyle>
            <a:lvl1pPr algn="l">
              <a:lnSpc>
                <a:spcPct val="110000"/>
              </a:lnSpc>
              <a:defRPr sz="2800" b="1" spc="150" baseline="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Click to edit Master</a:t>
            </a:r>
            <a:br>
              <a:rPr lang="en-US" dirty="0"/>
            </a:br>
            <a:r>
              <a:rPr lang="en-US" dirty="0"/>
              <a:t>title style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295255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_artcile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1"/>
          </p:nvPr>
        </p:nvSpPr>
        <p:spPr>
          <a:xfrm>
            <a:off x="0" y="1"/>
            <a:ext cx="9144000" cy="437195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icon to add picture</a:t>
            </a:r>
            <a:endParaRPr lang="fr-FR"/>
          </a:p>
        </p:txBody>
      </p:sp>
      <p:sp>
        <p:nvSpPr>
          <p:cNvPr id="9" name="Content Placeholder 16"/>
          <p:cNvSpPr>
            <a:spLocks noGrp="1"/>
          </p:cNvSpPr>
          <p:nvPr>
            <p:ph sz="quarter" idx="12" hasCustomPrompt="1"/>
          </p:nvPr>
        </p:nvSpPr>
        <p:spPr>
          <a:xfrm>
            <a:off x="4283968" y="4659983"/>
            <a:ext cx="4536504" cy="323515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900" b="0" i="1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buNone/>
              <a:defRPr/>
            </a:lvl2pPr>
          </a:lstStyle>
          <a:p>
            <a:pPr lvl="0"/>
            <a:r>
              <a:rPr lang="en-US" dirty="0" smtClean="0"/>
              <a:t>Photo’s legend</a:t>
            </a:r>
            <a:endParaRPr lang="en-US" dirty="0"/>
          </a:p>
        </p:txBody>
      </p:sp>
      <p:pic>
        <p:nvPicPr>
          <p:cNvPr id="12" name="Image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2482" y="4648346"/>
            <a:ext cx="45719" cy="231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98188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artcile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9" y="0"/>
            <a:ext cx="9134882" cy="5143500"/>
          </a:xfrm>
          <a:prstGeom prst="rect">
            <a:avLst/>
          </a:prstGeom>
        </p:spPr>
      </p:pic>
      <p:sp>
        <p:nvSpPr>
          <p:cNvPr id="19" name="Title 1"/>
          <p:cNvSpPr>
            <a:spLocks noGrp="1"/>
          </p:cNvSpPr>
          <p:nvPr>
            <p:ph type="ctrTitle" hasCustomPrompt="1"/>
          </p:nvPr>
        </p:nvSpPr>
        <p:spPr>
          <a:xfrm>
            <a:off x="755576" y="1419622"/>
            <a:ext cx="7632848" cy="2376264"/>
          </a:xfrm>
          <a:prstGeom prst="rect">
            <a:avLst/>
          </a:prstGeom>
        </p:spPr>
        <p:txBody>
          <a:bodyPr anchor="ctr"/>
          <a:lstStyle>
            <a:lvl1pPr algn="ctr">
              <a:defRPr sz="2800" b="1" cap="all" spc="150" baseline="0">
                <a:solidFill>
                  <a:schemeClr val="accent6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“ Click to edit Master title style ”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026417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4_artcile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7" y="0"/>
            <a:ext cx="9129486" cy="5143500"/>
          </a:xfrm>
          <a:prstGeom prst="rect">
            <a:avLst/>
          </a:prstGeom>
        </p:spPr>
      </p:pic>
      <p:sp>
        <p:nvSpPr>
          <p:cNvPr id="18" name="Content Placeholder 8"/>
          <p:cNvSpPr>
            <a:spLocks noGrp="1"/>
          </p:cNvSpPr>
          <p:nvPr>
            <p:ph sz="quarter" idx="11" hasCustomPrompt="1"/>
          </p:nvPr>
        </p:nvSpPr>
        <p:spPr>
          <a:xfrm>
            <a:off x="3472436" y="2067694"/>
            <a:ext cx="4636751" cy="1080120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130000"/>
              </a:lnSpc>
              <a:spcBef>
                <a:spcPts val="0"/>
              </a:spcBef>
              <a:buNone/>
              <a:defRPr lang="fr-FR" sz="1200" b="0" i="0" baseline="0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indent="-144000">
              <a:lnSpc>
                <a:spcPct val="125000"/>
              </a:lnSpc>
              <a:spcAft>
                <a:spcPts val="200"/>
              </a:spcAft>
              <a:defRPr sz="1200" b="0" i="0" baseline="0">
                <a:solidFill>
                  <a:schemeClr val="accent1"/>
                </a:solidFill>
              </a:defRPr>
            </a:lvl2pPr>
            <a:lvl3pPr>
              <a:defRPr sz="1200" b="0" i="0" baseline="0">
                <a:solidFill>
                  <a:schemeClr val="accent1"/>
                </a:solidFill>
              </a:defRPr>
            </a:lvl3pPr>
            <a:lvl4pPr>
              <a:defRPr baseline="0">
                <a:solidFill>
                  <a:schemeClr val="accent1"/>
                </a:solidFill>
              </a:defRPr>
            </a:lvl4pPr>
            <a:lvl5pPr>
              <a:defRPr baseline="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Click to edit Master</a:t>
            </a:r>
          </a:p>
          <a:p>
            <a:pPr lvl="0"/>
            <a:r>
              <a:rPr lang="en-US" dirty="0"/>
              <a:t>Lorem ipsum </a:t>
            </a:r>
            <a:r>
              <a:rPr lang="en-US" dirty="0" err="1"/>
              <a:t>texte</a:t>
            </a:r>
            <a:r>
              <a:rPr lang="en-US" dirty="0"/>
              <a:t> </a:t>
            </a:r>
            <a:r>
              <a:rPr lang="en-US" dirty="0" err="1"/>
              <a:t>blabla</a:t>
            </a:r>
            <a:r>
              <a:rPr lang="en-US" dirty="0"/>
              <a:t> </a:t>
            </a:r>
          </a:p>
        </p:txBody>
      </p:sp>
      <p:pic>
        <p:nvPicPr>
          <p:cNvPr id="20" name="Image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9625" y="771550"/>
            <a:ext cx="56848" cy="288032"/>
          </a:xfrm>
          <a:prstGeom prst="rect">
            <a:avLst/>
          </a:prstGeom>
        </p:spPr>
      </p:pic>
      <p:sp>
        <p:nvSpPr>
          <p:cNvPr id="21" name="Picture Placeholder 7"/>
          <p:cNvSpPr>
            <a:spLocks noGrp="1"/>
          </p:cNvSpPr>
          <p:nvPr>
            <p:ph type="pic" sz="quarter" idx="12"/>
          </p:nvPr>
        </p:nvSpPr>
        <p:spPr>
          <a:xfrm>
            <a:off x="251520" y="555526"/>
            <a:ext cx="2880320" cy="4587974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icon to add picture</a:t>
            </a:r>
            <a:endParaRPr lang="fr-FR"/>
          </a:p>
        </p:txBody>
      </p:sp>
      <p:sp>
        <p:nvSpPr>
          <p:cNvPr id="22" name="Content Placeholder 8"/>
          <p:cNvSpPr>
            <a:spLocks noGrp="1"/>
          </p:cNvSpPr>
          <p:nvPr>
            <p:ph sz="quarter" idx="13" hasCustomPrompt="1"/>
          </p:nvPr>
        </p:nvSpPr>
        <p:spPr>
          <a:xfrm>
            <a:off x="5220074" y="3679406"/>
            <a:ext cx="2889113" cy="1080120"/>
          </a:xfrm>
          <a:prstGeom prst="rect">
            <a:avLst/>
          </a:prstGeom>
        </p:spPr>
        <p:txBody>
          <a:bodyPr anchor="t"/>
          <a:lstStyle>
            <a:lvl1pPr marL="0" indent="0" algn="l">
              <a:lnSpc>
                <a:spcPct val="130000"/>
              </a:lnSpc>
              <a:spcBef>
                <a:spcPts val="0"/>
              </a:spcBef>
              <a:buNone/>
              <a:defRPr lang="fr-FR" sz="1400" b="1" i="0" baseline="0" smtClean="0">
                <a:solidFill>
                  <a:schemeClr val="bg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indent="-144000">
              <a:lnSpc>
                <a:spcPct val="125000"/>
              </a:lnSpc>
              <a:spcAft>
                <a:spcPts val="200"/>
              </a:spcAft>
              <a:defRPr sz="1200" b="0" i="0" baseline="0">
                <a:solidFill>
                  <a:schemeClr val="accent1"/>
                </a:solidFill>
              </a:defRPr>
            </a:lvl2pPr>
            <a:lvl3pPr>
              <a:defRPr sz="1200" b="0" i="0" baseline="0">
                <a:solidFill>
                  <a:schemeClr val="accent1"/>
                </a:solidFill>
              </a:defRPr>
            </a:lvl3pPr>
            <a:lvl4pPr>
              <a:defRPr baseline="0">
                <a:solidFill>
                  <a:schemeClr val="accent1"/>
                </a:solidFill>
              </a:defRPr>
            </a:lvl4pPr>
            <a:lvl5pPr>
              <a:defRPr baseline="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 smtClean="0"/>
              <a:t>“ Click to edit Master</a:t>
            </a:r>
          </a:p>
          <a:p>
            <a:pPr lvl="0"/>
            <a:r>
              <a:rPr lang="en-US" dirty="0" smtClean="0"/>
              <a:t>Lorem ipsum </a:t>
            </a:r>
            <a:r>
              <a:rPr lang="en-US" dirty="0" err="1" smtClean="0"/>
              <a:t>texte</a:t>
            </a:r>
            <a:r>
              <a:rPr lang="en-US" dirty="0" smtClean="0"/>
              <a:t> </a:t>
            </a:r>
            <a:r>
              <a:rPr lang="en-US" dirty="0" err="1" smtClean="0"/>
              <a:t>blabla</a:t>
            </a:r>
            <a:r>
              <a:rPr lang="en-US" dirty="0" smtClean="0"/>
              <a:t> ” 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7956376" y="432417"/>
            <a:ext cx="594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4613051D-303E-4467-8104-E7402A7731BD}" type="slidenum">
              <a:rPr lang="fr-FR" sz="1000" smtClean="0">
                <a:solidFill>
                  <a:schemeClr val="accent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‹#›</a:t>
            </a:fld>
            <a:endParaRPr lang="fr-FR" sz="1000" dirty="0">
              <a:solidFill>
                <a:schemeClr val="accent6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3472434" y="627534"/>
            <a:ext cx="4719104" cy="864096"/>
          </a:xfrm>
          <a:prstGeom prst="rect">
            <a:avLst/>
          </a:prstGeom>
        </p:spPr>
        <p:txBody>
          <a:bodyPr/>
          <a:lstStyle>
            <a:lvl1pPr algn="l">
              <a:lnSpc>
                <a:spcPct val="110000"/>
              </a:lnSpc>
              <a:defRPr sz="2800" b="1" spc="150" baseline="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Click to edit Master</a:t>
            </a:r>
            <a:br>
              <a:rPr lang="en-US" dirty="0"/>
            </a:br>
            <a:r>
              <a:rPr lang="en-US" dirty="0"/>
              <a:t>title style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917431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artcile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age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7" y="0"/>
            <a:ext cx="9129486" cy="5143500"/>
          </a:xfrm>
          <a:prstGeom prst="rect">
            <a:avLst/>
          </a:prstGeom>
        </p:spPr>
      </p:pic>
      <p:sp>
        <p:nvSpPr>
          <p:cNvPr id="21" name="ZoneTexte 20"/>
          <p:cNvSpPr txBox="1"/>
          <p:nvPr/>
        </p:nvSpPr>
        <p:spPr>
          <a:xfrm>
            <a:off x="7956376" y="432417"/>
            <a:ext cx="594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4613051D-303E-4467-8104-E7402A7731BD}" type="slidenum">
              <a:rPr lang="fr-FR" sz="1000" smtClean="0">
                <a:solidFill>
                  <a:schemeClr val="accent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‹#›</a:t>
            </a:fld>
            <a:endParaRPr lang="fr-FR" sz="1000" dirty="0">
              <a:solidFill>
                <a:schemeClr val="accent6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5" name="Content Placeholder 8"/>
          <p:cNvSpPr>
            <a:spLocks noGrp="1"/>
          </p:cNvSpPr>
          <p:nvPr>
            <p:ph sz="quarter" idx="11" hasCustomPrompt="1"/>
          </p:nvPr>
        </p:nvSpPr>
        <p:spPr>
          <a:xfrm>
            <a:off x="5004048" y="2276998"/>
            <a:ext cx="3969234" cy="467707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130000"/>
              </a:lnSpc>
              <a:spcBef>
                <a:spcPts val="0"/>
              </a:spcBef>
              <a:buNone/>
              <a:defRPr lang="fr-FR" sz="1000" b="0" i="0" baseline="0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indent="-144000">
              <a:lnSpc>
                <a:spcPct val="125000"/>
              </a:lnSpc>
              <a:spcAft>
                <a:spcPts val="200"/>
              </a:spcAft>
              <a:defRPr sz="1200" b="0" i="0" baseline="0">
                <a:solidFill>
                  <a:schemeClr val="accent1"/>
                </a:solidFill>
              </a:defRPr>
            </a:lvl2pPr>
            <a:lvl3pPr>
              <a:defRPr sz="1200" b="0" i="0" baseline="0">
                <a:solidFill>
                  <a:schemeClr val="accent1"/>
                </a:solidFill>
              </a:defRPr>
            </a:lvl3pPr>
            <a:lvl4pPr>
              <a:defRPr baseline="0">
                <a:solidFill>
                  <a:schemeClr val="accent1"/>
                </a:solidFill>
              </a:defRPr>
            </a:lvl4pPr>
            <a:lvl5pPr>
              <a:defRPr baseline="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Click to edit Master</a:t>
            </a:r>
          </a:p>
          <a:p>
            <a:pPr lvl="0"/>
            <a:r>
              <a:rPr lang="en-US" dirty="0"/>
              <a:t>Lorem ipsum </a:t>
            </a:r>
            <a:r>
              <a:rPr lang="en-US" dirty="0" err="1"/>
              <a:t>texte</a:t>
            </a:r>
            <a:r>
              <a:rPr lang="en-US" dirty="0"/>
              <a:t> </a:t>
            </a:r>
            <a:r>
              <a:rPr lang="en-US" dirty="0" err="1"/>
              <a:t>blabla</a:t>
            </a:r>
            <a:r>
              <a:rPr lang="en-US" dirty="0"/>
              <a:t> </a:t>
            </a:r>
          </a:p>
        </p:txBody>
      </p:sp>
      <p:pic>
        <p:nvPicPr>
          <p:cNvPr id="17" name="Image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771550"/>
            <a:ext cx="56848" cy="288032"/>
          </a:xfrm>
          <a:prstGeom prst="rect">
            <a:avLst/>
          </a:prstGeom>
        </p:spPr>
      </p:pic>
      <p:pic>
        <p:nvPicPr>
          <p:cNvPr id="25" name="Picture 3" descr="\\FS-CH-1.main.oecd.org\Users1\Carlson_P\Desktop\img-thing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7040" y="2160533"/>
            <a:ext cx="700636" cy="700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3" descr="\\FS-CH-1.main.oecd.org\Users1\Carlson_P\Desktop\eco_systemedic_leaf.pn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94" t="7976" r="6619" b="16336"/>
          <a:stretch/>
        </p:blipFill>
        <p:spPr bwMode="auto">
          <a:xfrm>
            <a:off x="4067944" y="3143234"/>
            <a:ext cx="678828" cy="6003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5" descr="\\FS-CH-1.main.oecd.org\Users1\Carlson_P\Desktop\bicycle-template-graphics-design_23-2147491345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8739" y="3919233"/>
            <a:ext cx="877243" cy="877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Content Placeholder 8"/>
          <p:cNvSpPr>
            <a:spLocks noGrp="1"/>
          </p:cNvSpPr>
          <p:nvPr>
            <p:ph sz="quarter" idx="12" hasCustomPrompt="1"/>
          </p:nvPr>
        </p:nvSpPr>
        <p:spPr>
          <a:xfrm>
            <a:off x="5004048" y="3209532"/>
            <a:ext cx="3969234" cy="467707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130000"/>
              </a:lnSpc>
              <a:spcBef>
                <a:spcPts val="0"/>
              </a:spcBef>
              <a:buNone/>
              <a:defRPr lang="fr-FR" sz="1000" b="0" i="0" baseline="0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indent="-144000">
              <a:lnSpc>
                <a:spcPct val="125000"/>
              </a:lnSpc>
              <a:spcAft>
                <a:spcPts val="200"/>
              </a:spcAft>
              <a:defRPr sz="1200" b="0" i="0" baseline="0">
                <a:solidFill>
                  <a:schemeClr val="accent1"/>
                </a:solidFill>
              </a:defRPr>
            </a:lvl2pPr>
            <a:lvl3pPr>
              <a:defRPr sz="1200" b="0" i="0" baseline="0">
                <a:solidFill>
                  <a:schemeClr val="accent1"/>
                </a:solidFill>
              </a:defRPr>
            </a:lvl3pPr>
            <a:lvl4pPr>
              <a:defRPr baseline="0">
                <a:solidFill>
                  <a:schemeClr val="accent1"/>
                </a:solidFill>
              </a:defRPr>
            </a:lvl4pPr>
            <a:lvl5pPr>
              <a:defRPr baseline="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Click to edit Master</a:t>
            </a:r>
          </a:p>
          <a:p>
            <a:pPr lvl="0"/>
            <a:r>
              <a:rPr lang="en-US" dirty="0"/>
              <a:t>Lorem ipsum </a:t>
            </a:r>
            <a:r>
              <a:rPr lang="en-US" dirty="0" err="1"/>
              <a:t>texte</a:t>
            </a:r>
            <a:r>
              <a:rPr lang="en-US" dirty="0"/>
              <a:t> </a:t>
            </a:r>
            <a:r>
              <a:rPr lang="en-US" dirty="0" err="1"/>
              <a:t>blabla</a:t>
            </a:r>
            <a:r>
              <a:rPr lang="en-US" dirty="0"/>
              <a:t> </a:t>
            </a:r>
          </a:p>
        </p:txBody>
      </p:sp>
      <p:sp>
        <p:nvSpPr>
          <p:cNvPr id="29" name="Content Placeholder 8"/>
          <p:cNvSpPr>
            <a:spLocks noGrp="1"/>
          </p:cNvSpPr>
          <p:nvPr>
            <p:ph sz="quarter" idx="13" hasCustomPrompt="1"/>
          </p:nvPr>
        </p:nvSpPr>
        <p:spPr>
          <a:xfrm>
            <a:off x="5004048" y="4124001"/>
            <a:ext cx="3969234" cy="467707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130000"/>
              </a:lnSpc>
              <a:spcBef>
                <a:spcPts val="0"/>
              </a:spcBef>
              <a:buNone/>
              <a:defRPr lang="fr-FR" sz="1000" b="0" i="0" baseline="0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indent="-144000">
              <a:lnSpc>
                <a:spcPct val="125000"/>
              </a:lnSpc>
              <a:spcAft>
                <a:spcPts val="200"/>
              </a:spcAft>
              <a:defRPr sz="1200" b="0" i="0" baseline="0">
                <a:solidFill>
                  <a:schemeClr val="accent1"/>
                </a:solidFill>
              </a:defRPr>
            </a:lvl2pPr>
            <a:lvl3pPr>
              <a:defRPr sz="1200" b="0" i="0" baseline="0">
                <a:solidFill>
                  <a:schemeClr val="accent1"/>
                </a:solidFill>
              </a:defRPr>
            </a:lvl3pPr>
            <a:lvl4pPr>
              <a:defRPr baseline="0">
                <a:solidFill>
                  <a:schemeClr val="accent1"/>
                </a:solidFill>
              </a:defRPr>
            </a:lvl4pPr>
            <a:lvl5pPr>
              <a:defRPr baseline="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Click to edit Master</a:t>
            </a:r>
          </a:p>
          <a:p>
            <a:pPr lvl="0"/>
            <a:r>
              <a:rPr lang="en-US" dirty="0"/>
              <a:t>Lorem ipsum </a:t>
            </a:r>
            <a:r>
              <a:rPr lang="en-US" dirty="0" err="1"/>
              <a:t>texte</a:t>
            </a:r>
            <a:r>
              <a:rPr lang="en-US" dirty="0"/>
              <a:t> </a:t>
            </a:r>
            <a:r>
              <a:rPr lang="en-US" dirty="0" err="1"/>
              <a:t>blabla</a:t>
            </a:r>
            <a:r>
              <a:rPr lang="en-US" dirty="0"/>
              <a:t> </a:t>
            </a:r>
          </a:p>
        </p:txBody>
      </p:sp>
      <p:sp>
        <p:nvSpPr>
          <p:cNvPr id="30" name="Content Placeholder 8"/>
          <p:cNvSpPr>
            <a:spLocks noGrp="1"/>
          </p:cNvSpPr>
          <p:nvPr>
            <p:ph sz="quarter" idx="10" hasCustomPrompt="1"/>
          </p:nvPr>
        </p:nvSpPr>
        <p:spPr>
          <a:xfrm>
            <a:off x="548349" y="2160532"/>
            <a:ext cx="2799517" cy="2431175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130000"/>
              </a:lnSpc>
              <a:spcBef>
                <a:spcPts val="0"/>
              </a:spcBef>
              <a:buNone/>
              <a:defRPr lang="fr-FR" sz="1600" b="0" i="0" baseline="0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indent="-144000">
              <a:lnSpc>
                <a:spcPct val="125000"/>
              </a:lnSpc>
              <a:spcAft>
                <a:spcPts val="200"/>
              </a:spcAft>
              <a:defRPr sz="1200" b="0" i="0" baseline="0">
                <a:solidFill>
                  <a:schemeClr val="accent1"/>
                </a:solidFill>
              </a:defRPr>
            </a:lvl2pPr>
            <a:lvl3pPr>
              <a:defRPr sz="1200" b="0" i="0" baseline="0">
                <a:solidFill>
                  <a:schemeClr val="accent1"/>
                </a:solidFill>
              </a:defRPr>
            </a:lvl3pPr>
            <a:lvl4pPr>
              <a:defRPr baseline="0">
                <a:solidFill>
                  <a:schemeClr val="accent1"/>
                </a:solidFill>
              </a:defRPr>
            </a:lvl4pPr>
            <a:lvl5pPr>
              <a:defRPr baseline="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Click to edit Master</a:t>
            </a:r>
          </a:p>
          <a:p>
            <a:pPr lvl="0"/>
            <a:r>
              <a:rPr lang="en-US" dirty="0"/>
              <a:t>Lorem ipsum </a:t>
            </a:r>
            <a:r>
              <a:rPr lang="en-US" dirty="0" err="1"/>
              <a:t>texte</a:t>
            </a:r>
            <a:r>
              <a:rPr lang="en-US" dirty="0"/>
              <a:t> </a:t>
            </a:r>
            <a:r>
              <a:rPr lang="en-US" dirty="0" err="1"/>
              <a:t>blabla</a:t>
            </a:r>
            <a:endParaRPr lang="en-US" dirty="0"/>
          </a:p>
        </p:txBody>
      </p:sp>
      <p:cxnSp>
        <p:nvCxnSpPr>
          <p:cNvPr id="5" name="Connecteur droit 4"/>
          <p:cNvCxnSpPr/>
          <p:nvPr/>
        </p:nvCxnSpPr>
        <p:spPr>
          <a:xfrm>
            <a:off x="4940834" y="2276998"/>
            <a:ext cx="0" cy="467707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necteur droit 30"/>
          <p:cNvCxnSpPr/>
          <p:nvPr/>
        </p:nvCxnSpPr>
        <p:spPr>
          <a:xfrm>
            <a:off x="4940834" y="3209532"/>
            <a:ext cx="0" cy="467707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necteur droit 31"/>
          <p:cNvCxnSpPr/>
          <p:nvPr/>
        </p:nvCxnSpPr>
        <p:spPr>
          <a:xfrm>
            <a:off x="4940834" y="4124001"/>
            <a:ext cx="0" cy="467707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itle 1"/>
          <p:cNvSpPr>
            <a:spLocks noGrp="1"/>
          </p:cNvSpPr>
          <p:nvPr>
            <p:ph type="title" hasCustomPrompt="1"/>
          </p:nvPr>
        </p:nvSpPr>
        <p:spPr>
          <a:xfrm>
            <a:off x="548346" y="652517"/>
            <a:ext cx="7643192" cy="864096"/>
          </a:xfrm>
          <a:prstGeom prst="rect">
            <a:avLst/>
          </a:prstGeom>
        </p:spPr>
        <p:txBody>
          <a:bodyPr/>
          <a:lstStyle>
            <a:lvl1pPr algn="l">
              <a:lnSpc>
                <a:spcPct val="110000"/>
              </a:lnSpc>
              <a:defRPr sz="2800" b="1" spc="150" baseline="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Click to edit Master</a:t>
            </a:r>
            <a:br>
              <a:rPr lang="en-US" dirty="0"/>
            </a:br>
            <a:r>
              <a:rPr lang="en-US" dirty="0"/>
              <a:t>title style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172526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artcile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7" y="0"/>
            <a:ext cx="9129486" cy="5143500"/>
          </a:xfrm>
          <a:prstGeom prst="rect">
            <a:avLst/>
          </a:prstGeom>
        </p:spPr>
      </p:pic>
      <p:sp>
        <p:nvSpPr>
          <p:cNvPr id="9" name="ZoneTexte 8"/>
          <p:cNvSpPr txBox="1"/>
          <p:nvPr/>
        </p:nvSpPr>
        <p:spPr>
          <a:xfrm>
            <a:off x="7956376" y="432417"/>
            <a:ext cx="594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4613051D-303E-4467-8104-E7402A7731BD}" type="slidenum">
              <a:rPr lang="fr-FR" sz="1000" smtClean="0">
                <a:solidFill>
                  <a:schemeClr val="accent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‹#›</a:t>
            </a:fld>
            <a:endParaRPr lang="fr-FR" sz="1000" dirty="0">
              <a:solidFill>
                <a:schemeClr val="accent6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17" name="Image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771550"/>
            <a:ext cx="56848" cy="288032"/>
          </a:xfrm>
          <a:prstGeom prst="rect">
            <a:avLst/>
          </a:prstGeom>
        </p:spPr>
      </p:pic>
      <p:graphicFrame>
        <p:nvGraphicFramePr>
          <p:cNvPr id="8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7084881"/>
              </p:ext>
            </p:extLst>
          </p:nvPr>
        </p:nvGraphicFramePr>
        <p:xfrm>
          <a:off x="683570" y="1923679"/>
          <a:ext cx="6840761" cy="26493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0254"/>
                <a:gridCol w="2726901"/>
                <a:gridCol w="1833606"/>
              </a:tblGrid>
              <a:tr h="742950">
                <a:tc>
                  <a:txBody>
                    <a:bodyPr/>
                    <a:lstStyle/>
                    <a:p>
                      <a:r>
                        <a:rPr lang="en-GB" sz="1400" b="0" dirty="0" smtClean="0">
                          <a:solidFill>
                            <a:schemeClr val="accent6"/>
                          </a:solidFill>
                          <a:latin typeface="Century Gothic" panose="020B0502020202020204" pitchFamily="34" charset="0"/>
                        </a:rPr>
                        <a:t>Instrument</a:t>
                      </a:r>
                      <a:endParaRPr lang="en-GB" sz="1400" b="0" dirty="0">
                        <a:solidFill>
                          <a:schemeClr val="accent6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400" b="0" dirty="0" smtClean="0">
                          <a:solidFill>
                            <a:schemeClr val="accent6"/>
                          </a:solidFill>
                          <a:latin typeface="Century Gothic" panose="020B0502020202020204" pitchFamily="34" charset="0"/>
                        </a:rPr>
                        <a:t>Total</a:t>
                      </a:r>
                      <a:r>
                        <a:rPr lang="en-GB" sz="1400" b="0" baseline="0" dirty="0" smtClean="0">
                          <a:solidFill>
                            <a:schemeClr val="accent6"/>
                          </a:solidFill>
                          <a:latin typeface="Century Gothic" panose="020B0502020202020204" pitchFamily="34" charset="0"/>
                        </a:rPr>
                        <a:t> cost for 77 </a:t>
                      </a:r>
                      <a:r>
                        <a:rPr lang="en-GB" sz="1400" b="0" baseline="0" dirty="0" err="1" smtClean="0">
                          <a:solidFill>
                            <a:schemeClr val="accent6"/>
                          </a:solidFill>
                          <a:latin typeface="Century Gothic" panose="020B0502020202020204" pitchFamily="34" charset="0"/>
                        </a:rPr>
                        <a:t>IDA+Blend</a:t>
                      </a:r>
                      <a:r>
                        <a:rPr lang="en-GB" sz="1400" b="0" baseline="0" dirty="0" smtClean="0">
                          <a:solidFill>
                            <a:schemeClr val="accent6"/>
                          </a:solidFill>
                          <a:latin typeface="Century Gothic" panose="020B0502020202020204" pitchFamily="34" charset="0"/>
                        </a:rPr>
                        <a:t> countries (2015-30)</a:t>
                      </a:r>
                      <a:endParaRPr lang="en-GB" sz="1400" b="0" dirty="0">
                        <a:solidFill>
                          <a:schemeClr val="accent6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400" b="0" dirty="0" smtClean="0">
                          <a:solidFill>
                            <a:schemeClr val="accent6"/>
                          </a:solidFill>
                          <a:latin typeface="Century Gothic" panose="020B0502020202020204" pitchFamily="34" charset="0"/>
                        </a:rPr>
                        <a:t>Source</a:t>
                      </a:r>
                      <a:endParaRPr lang="en-GB" sz="1400" b="0" dirty="0">
                        <a:solidFill>
                          <a:schemeClr val="accent6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88620">
                <a:tc>
                  <a:txBody>
                    <a:bodyPr/>
                    <a:lstStyle/>
                    <a:p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National Survey Programs</a:t>
                      </a:r>
                      <a:endParaRPr lang="en-GB" sz="1000" b="0" dirty="0">
                        <a:solidFill>
                          <a:schemeClr val="accent2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2.6 billion</a:t>
                      </a:r>
                      <a:endParaRPr lang="en-GB" sz="1000" b="0" dirty="0">
                        <a:solidFill>
                          <a:schemeClr val="accent2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PARIS21</a:t>
                      </a:r>
                      <a:endParaRPr lang="en-GB" sz="1000" b="0" dirty="0">
                        <a:solidFill>
                          <a:schemeClr val="accent2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</a:tr>
              <a:tr h="250463">
                <a:tc>
                  <a:txBody>
                    <a:bodyPr/>
                    <a:lstStyle/>
                    <a:p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Census</a:t>
                      </a:r>
                      <a:endParaRPr lang="en-GB" sz="1000" b="0" dirty="0">
                        <a:solidFill>
                          <a:schemeClr val="accent2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4.8</a:t>
                      </a:r>
                      <a:r>
                        <a:rPr lang="en-GB" sz="1000" baseline="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billion</a:t>
                      </a:r>
                      <a:endParaRPr lang="en-GB" sz="1000" b="0" dirty="0">
                        <a:solidFill>
                          <a:schemeClr val="accent2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Morten </a:t>
                      </a:r>
                      <a:r>
                        <a:rPr lang="en-GB" sz="1000" dirty="0" err="1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Jerven</a:t>
                      </a:r>
                      <a:endParaRPr lang="en-GB" sz="1000" b="0" dirty="0">
                        <a:solidFill>
                          <a:schemeClr val="accent2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</a:tr>
              <a:tr h="557278">
                <a:tc>
                  <a:txBody>
                    <a:bodyPr/>
                    <a:lstStyle/>
                    <a:p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Admin data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CRVS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EMIS</a:t>
                      </a:r>
                      <a:endParaRPr lang="en-GB" sz="1000" b="0" dirty="0">
                        <a:solidFill>
                          <a:schemeClr val="accent2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3.3 billion</a:t>
                      </a:r>
                    </a:p>
                    <a:p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1.4 billion</a:t>
                      </a:r>
                      <a:endParaRPr lang="en-GB" sz="1000" b="0" dirty="0">
                        <a:solidFill>
                          <a:schemeClr val="accent2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World Bank/WHO</a:t>
                      </a:r>
                    </a:p>
                    <a:p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GPE</a:t>
                      </a:r>
                      <a:endParaRPr lang="en-GB" sz="1000" b="0" dirty="0">
                        <a:solidFill>
                          <a:schemeClr val="accent2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</a:tr>
              <a:tr h="250463">
                <a:tc>
                  <a:txBody>
                    <a:bodyPr/>
                    <a:lstStyle/>
                    <a:p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Economic statistics </a:t>
                      </a:r>
                      <a:endParaRPr lang="en-GB" sz="1000" b="0" dirty="0" smtClean="0">
                        <a:solidFill>
                          <a:schemeClr val="accent2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359 million</a:t>
                      </a:r>
                      <a:endParaRPr lang="en-GB" sz="1000" b="0" dirty="0">
                        <a:solidFill>
                          <a:schemeClr val="accent2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UNIDO</a:t>
                      </a:r>
                      <a:endParaRPr lang="en-GB" sz="1000" b="0" dirty="0">
                        <a:solidFill>
                          <a:schemeClr val="accent2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</a:tr>
              <a:tr h="250463">
                <a:tc>
                  <a:txBody>
                    <a:bodyPr/>
                    <a:lstStyle/>
                    <a:p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Geospatial</a:t>
                      </a:r>
                      <a:endParaRPr lang="en-GB" sz="1000" b="0" dirty="0">
                        <a:solidFill>
                          <a:schemeClr val="accent2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1.7 billion</a:t>
                      </a:r>
                      <a:endParaRPr lang="en-GB" sz="1000" b="0" dirty="0">
                        <a:solidFill>
                          <a:schemeClr val="accent2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CIESIN</a:t>
                      </a:r>
                      <a:endParaRPr lang="en-GB" sz="1000" b="0" dirty="0" smtClean="0">
                        <a:solidFill>
                          <a:schemeClr val="accent2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endParaRPr lang="en-GB" sz="1000" b="1" dirty="0" smtClean="0">
                        <a:solidFill>
                          <a:schemeClr val="bg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r>
                        <a:rPr lang="en-GB" sz="1000" b="1" dirty="0" smtClean="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Total Costs</a:t>
                      </a:r>
                    </a:p>
                    <a:p>
                      <a:endParaRPr lang="en-GB" sz="1000" b="1" dirty="0">
                        <a:solidFill>
                          <a:schemeClr val="bg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b="1" dirty="0" smtClean="0">
                        <a:solidFill>
                          <a:schemeClr val="bg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r>
                        <a:rPr lang="en-GB" sz="1000" b="1" dirty="0" smtClean="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14.2 billion</a:t>
                      </a:r>
                      <a:endParaRPr lang="en-GB" sz="1000" b="1" dirty="0">
                        <a:solidFill>
                          <a:schemeClr val="bg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800" dirty="0"/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</a:tr>
            </a:tbl>
          </a:graphicData>
        </a:graphic>
      </p:graphicFrame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548346" y="652517"/>
            <a:ext cx="7643192" cy="864096"/>
          </a:xfrm>
          <a:prstGeom prst="rect">
            <a:avLst/>
          </a:prstGeom>
        </p:spPr>
        <p:txBody>
          <a:bodyPr/>
          <a:lstStyle>
            <a:lvl1pPr algn="l">
              <a:lnSpc>
                <a:spcPct val="110000"/>
              </a:lnSpc>
              <a:defRPr sz="2800" b="1" spc="150" baseline="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Click to edit Master</a:t>
            </a:r>
            <a:br>
              <a:rPr lang="en-US" dirty="0"/>
            </a:br>
            <a:r>
              <a:rPr lang="en-US" dirty="0"/>
              <a:t>title style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050888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_artcile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7" y="0"/>
            <a:ext cx="9129486" cy="5143500"/>
          </a:xfrm>
          <a:prstGeom prst="rect">
            <a:avLst/>
          </a:prstGeom>
        </p:spPr>
      </p:pic>
      <p:sp>
        <p:nvSpPr>
          <p:cNvPr id="12" name="ZoneTexte 11"/>
          <p:cNvSpPr txBox="1"/>
          <p:nvPr/>
        </p:nvSpPr>
        <p:spPr>
          <a:xfrm>
            <a:off x="7956376" y="432417"/>
            <a:ext cx="594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4613051D-303E-4467-8104-E7402A7731BD}" type="slidenum">
              <a:rPr lang="fr-FR" sz="1000" smtClean="0">
                <a:solidFill>
                  <a:schemeClr val="accent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‹#›</a:t>
            </a:fld>
            <a:endParaRPr lang="fr-FR" sz="1000" dirty="0">
              <a:solidFill>
                <a:schemeClr val="accent6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20" name="Image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9625" y="771550"/>
            <a:ext cx="56848" cy="288032"/>
          </a:xfrm>
          <a:prstGeom prst="rect">
            <a:avLst/>
          </a:prstGeom>
        </p:spPr>
      </p:pic>
      <p:pic>
        <p:nvPicPr>
          <p:cNvPr id="9" name="Content Placeholder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960" y="1838338"/>
            <a:ext cx="3494208" cy="3020168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251520" y="555526"/>
            <a:ext cx="2880320" cy="45879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Content Placeholder 8"/>
          <p:cNvSpPr>
            <a:spLocks noGrp="1"/>
          </p:cNvSpPr>
          <p:nvPr>
            <p:ph sz="quarter" idx="13" hasCustomPrompt="1"/>
          </p:nvPr>
        </p:nvSpPr>
        <p:spPr>
          <a:xfrm>
            <a:off x="539552" y="1835958"/>
            <a:ext cx="2304256" cy="3095626"/>
          </a:xfrm>
          <a:prstGeom prst="rect">
            <a:avLst/>
          </a:prstGeom>
        </p:spPr>
        <p:txBody>
          <a:bodyPr anchor="t"/>
          <a:lstStyle>
            <a:lvl1pPr marL="171450" indent="-171450">
              <a:lnSpc>
                <a:spcPct val="130000"/>
              </a:lnSpc>
              <a:spcBef>
                <a:spcPts val="0"/>
              </a:spcBef>
              <a:buClr>
                <a:schemeClr val="accent6"/>
              </a:buClr>
              <a:buFont typeface="Arial" panose="020B0604020202020204" pitchFamily="34" charset="0"/>
              <a:buChar char="•"/>
              <a:defRPr lang="fr-FR" sz="1400" b="1" i="0" baseline="0" smtClean="0">
                <a:solidFill>
                  <a:schemeClr val="accent6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indent="-144000">
              <a:lnSpc>
                <a:spcPct val="125000"/>
              </a:lnSpc>
              <a:spcAft>
                <a:spcPts val="200"/>
              </a:spcAft>
              <a:defRPr sz="1200" b="0" i="0" baseline="0">
                <a:solidFill>
                  <a:schemeClr val="accent1"/>
                </a:solidFill>
              </a:defRPr>
            </a:lvl2pPr>
            <a:lvl3pPr>
              <a:defRPr sz="1200" b="0" i="0" baseline="0">
                <a:solidFill>
                  <a:schemeClr val="accent1"/>
                </a:solidFill>
              </a:defRPr>
            </a:lvl3pPr>
            <a:lvl4pPr>
              <a:defRPr baseline="0">
                <a:solidFill>
                  <a:schemeClr val="accent1"/>
                </a:solidFill>
              </a:defRPr>
            </a:lvl4pPr>
            <a:lvl5pPr>
              <a:defRPr baseline="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Click to edit </a:t>
            </a:r>
            <a:r>
              <a:rPr lang="en-US" dirty="0" smtClean="0"/>
              <a:t>Master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Lorem </a:t>
            </a:r>
            <a:r>
              <a:rPr lang="en-US" dirty="0" smtClean="0"/>
              <a:t>ipsum</a:t>
            </a:r>
          </a:p>
          <a:p>
            <a:pPr lvl="0"/>
            <a:endParaRPr lang="en-US" dirty="0" smtClean="0"/>
          </a:p>
          <a:p>
            <a:pPr lvl="0"/>
            <a:r>
              <a:rPr lang="en-US" dirty="0" smtClean="0"/>
              <a:t>Lorem ipsum </a:t>
            </a:r>
            <a:endParaRPr lang="en-US" dirty="0"/>
          </a:p>
        </p:txBody>
      </p:sp>
      <p:sp>
        <p:nvSpPr>
          <p:cNvPr id="14" name="Title 1"/>
          <p:cNvSpPr>
            <a:spLocks noGrp="1"/>
          </p:cNvSpPr>
          <p:nvPr>
            <p:ph type="title" hasCustomPrompt="1"/>
          </p:nvPr>
        </p:nvSpPr>
        <p:spPr>
          <a:xfrm>
            <a:off x="3472434" y="627534"/>
            <a:ext cx="4719104" cy="864096"/>
          </a:xfrm>
          <a:prstGeom prst="rect">
            <a:avLst/>
          </a:prstGeom>
        </p:spPr>
        <p:txBody>
          <a:bodyPr/>
          <a:lstStyle>
            <a:lvl1pPr algn="l">
              <a:lnSpc>
                <a:spcPct val="110000"/>
              </a:lnSpc>
              <a:defRPr sz="2800" b="1" spc="150" baseline="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Click to edit Master</a:t>
            </a:r>
            <a:br>
              <a:rPr lang="en-US" dirty="0"/>
            </a:br>
            <a:r>
              <a:rPr lang="en-US" dirty="0"/>
              <a:t>title style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068535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7264"/>
            <a:ext cx="2057400" cy="273844"/>
          </a:xfrm>
          <a:prstGeom prst="rect">
            <a:avLst/>
          </a:prstGeom>
        </p:spPr>
        <p:txBody>
          <a:bodyPr/>
          <a:lstStyle/>
          <a:p>
            <a:fld id="{6A609818-2B8B-4159-9EB4-54888B1E8318}" type="datetimeFigureOut">
              <a:rPr lang="zh-CN" altLang="en-US" smtClean="0"/>
              <a:t>2018/10/2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67264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4767264"/>
            <a:ext cx="2057400" cy="273844"/>
          </a:xfrm>
          <a:prstGeom prst="rect">
            <a:avLst/>
          </a:prstGeom>
        </p:spPr>
        <p:txBody>
          <a:bodyPr/>
          <a:lstStyle/>
          <a:p>
            <a:fld id="{E773273E-8A8F-4CBB-86EA-66E5D01EFDE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61548317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34882" cy="51435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467544" y="470195"/>
            <a:ext cx="6480721" cy="1728192"/>
          </a:xfrm>
          <a:prstGeom prst="rect">
            <a:avLst/>
          </a:prstGeom>
        </p:spPr>
        <p:txBody>
          <a:bodyPr anchor="ctr"/>
          <a:lstStyle>
            <a:lvl1pPr algn="l">
              <a:lnSpc>
                <a:spcPct val="100000"/>
              </a:lnSpc>
              <a:defRPr sz="4000" b="1" cap="all" spc="150" baseline="0">
                <a:solidFill>
                  <a:schemeClr val="accent6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fr-FR" dirty="0"/>
          </a:p>
        </p:txBody>
      </p:sp>
      <p:sp>
        <p:nvSpPr>
          <p:cNvPr id="8" name="Rectangle 7"/>
          <p:cNvSpPr/>
          <p:nvPr/>
        </p:nvSpPr>
        <p:spPr>
          <a:xfrm>
            <a:off x="251522" y="2668583"/>
            <a:ext cx="6349969" cy="6232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r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sz="1200" dirty="0" err="1" smtClean="0">
                <a:solidFill>
                  <a:schemeClr val="accent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Prénom</a:t>
            </a:r>
            <a:r>
              <a:rPr lang="en-US" sz="1200" baseline="0" dirty="0" smtClean="0">
                <a:solidFill>
                  <a:schemeClr val="accent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Nom de </a:t>
            </a:r>
            <a:r>
              <a:rPr lang="en-US" sz="1200" baseline="0" dirty="0" err="1" smtClean="0">
                <a:solidFill>
                  <a:schemeClr val="accent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l’intervenant</a:t>
            </a:r>
            <a:endParaRPr lang="en-US" sz="1200" baseline="0" dirty="0" smtClean="0">
              <a:solidFill>
                <a:schemeClr val="accent6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0" indent="0" algn="r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sz="1100" baseline="0" dirty="0" smtClean="0">
                <a:solidFill>
                  <a:schemeClr val="accent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Poste de </a:t>
            </a:r>
            <a:r>
              <a:rPr lang="en-US" sz="1100" baseline="0" dirty="0" err="1" smtClean="0">
                <a:solidFill>
                  <a:schemeClr val="accent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l’intervenant</a:t>
            </a:r>
            <a:r>
              <a:rPr lang="en-US" sz="1100" dirty="0" smtClean="0">
                <a:solidFill>
                  <a:schemeClr val="accent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656494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artcile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7" y="0"/>
            <a:ext cx="9129486" cy="5143500"/>
          </a:xfrm>
          <a:prstGeom prst="rect">
            <a:avLst/>
          </a:prstGeom>
        </p:spPr>
      </p:pic>
      <p:sp>
        <p:nvSpPr>
          <p:cNvPr id="9" name="Content Placeholder 8"/>
          <p:cNvSpPr>
            <a:spLocks noGrp="1"/>
          </p:cNvSpPr>
          <p:nvPr>
            <p:ph sz="quarter" idx="10" hasCustomPrompt="1"/>
          </p:nvPr>
        </p:nvSpPr>
        <p:spPr>
          <a:xfrm>
            <a:off x="548346" y="1995686"/>
            <a:ext cx="7560840" cy="720081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130000"/>
              </a:lnSpc>
              <a:spcBef>
                <a:spcPts val="0"/>
              </a:spcBef>
              <a:buNone/>
              <a:defRPr lang="fr-FR" sz="1600" b="0" i="0" baseline="0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indent="-144000">
              <a:lnSpc>
                <a:spcPct val="125000"/>
              </a:lnSpc>
              <a:spcAft>
                <a:spcPts val="200"/>
              </a:spcAft>
              <a:defRPr sz="1200" b="0" i="0" baseline="0">
                <a:solidFill>
                  <a:schemeClr val="accent1"/>
                </a:solidFill>
              </a:defRPr>
            </a:lvl2pPr>
            <a:lvl3pPr>
              <a:defRPr sz="1200" b="0" i="0" baseline="0">
                <a:solidFill>
                  <a:schemeClr val="accent1"/>
                </a:solidFill>
              </a:defRPr>
            </a:lvl3pPr>
            <a:lvl4pPr>
              <a:defRPr baseline="0">
                <a:solidFill>
                  <a:schemeClr val="accent1"/>
                </a:solidFill>
              </a:defRPr>
            </a:lvl4pPr>
            <a:lvl5pPr>
              <a:defRPr baseline="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Click to edit Master</a:t>
            </a:r>
          </a:p>
          <a:p>
            <a:pPr lvl="0"/>
            <a:r>
              <a:rPr lang="en-US" dirty="0"/>
              <a:t>Lorem ipsum </a:t>
            </a:r>
            <a:r>
              <a:rPr lang="en-US" dirty="0" err="1"/>
              <a:t>texte</a:t>
            </a:r>
            <a:r>
              <a:rPr lang="en-US" dirty="0"/>
              <a:t> </a:t>
            </a:r>
            <a:r>
              <a:rPr lang="en-US" dirty="0" err="1"/>
              <a:t>blabla</a:t>
            </a:r>
            <a:endParaRPr lang="en-US" dirty="0"/>
          </a:p>
        </p:txBody>
      </p:sp>
      <p:sp>
        <p:nvSpPr>
          <p:cNvPr id="12" name="Title 1"/>
          <p:cNvSpPr>
            <a:spLocks noGrp="1"/>
          </p:cNvSpPr>
          <p:nvPr>
            <p:ph type="title" hasCustomPrompt="1"/>
          </p:nvPr>
        </p:nvSpPr>
        <p:spPr>
          <a:xfrm>
            <a:off x="548346" y="652517"/>
            <a:ext cx="7643192" cy="864096"/>
          </a:xfrm>
          <a:prstGeom prst="rect">
            <a:avLst/>
          </a:prstGeom>
        </p:spPr>
        <p:txBody>
          <a:bodyPr/>
          <a:lstStyle>
            <a:lvl1pPr algn="l">
              <a:lnSpc>
                <a:spcPct val="110000"/>
              </a:lnSpc>
              <a:defRPr sz="2800" b="1" spc="150" baseline="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Click to edit Master</a:t>
            </a:r>
            <a:br>
              <a:rPr lang="en-US" dirty="0"/>
            </a:br>
            <a:r>
              <a:rPr lang="en-US" dirty="0"/>
              <a:t>title style</a:t>
            </a:r>
            <a:endParaRPr lang="fr-FR" dirty="0"/>
          </a:p>
        </p:txBody>
      </p:sp>
      <p:sp>
        <p:nvSpPr>
          <p:cNvPr id="5" name="ZoneTexte 4"/>
          <p:cNvSpPr txBox="1"/>
          <p:nvPr/>
        </p:nvSpPr>
        <p:spPr>
          <a:xfrm>
            <a:off x="7956376" y="432417"/>
            <a:ext cx="594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4613051D-303E-4467-8104-E7402A7731BD}" type="slidenum">
              <a:rPr lang="fr-FR" sz="1000" smtClean="0">
                <a:solidFill>
                  <a:schemeClr val="accent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‹#›</a:t>
            </a:fld>
            <a:endParaRPr lang="fr-FR" sz="1000" dirty="0">
              <a:solidFill>
                <a:schemeClr val="accent6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0" name="Content Placeholder 8"/>
          <p:cNvSpPr>
            <a:spLocks noGrp="1"/>
          </p:cNvSpPr>
          <p:nvPr>
            <p:ph sz="quarter" idx="11" hasCustomPrompt="1"/>
          </p:nvPr>
        </p:nvSpPr>
        <p:spPr>
          <a:xfrm>
            <a:off x="548346" y="2967692"/>
            <a:ext cx="7560840" cy="1401900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130000"/>
              </a:lnSpc>
              <a:spcBef>
                <a:spcPts val="0"/>
              </a:spcBef>
              <a:buNone/>
              <a:defRPr lang="fr-FR" sz="1200" b="0" i="0" baseline="0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indent="-144000">
              <a:lnSpc>
                <a:spcPct val="125000"/>
              </a:lnSpc>
              <a:spcAft>
                <a:spcPts val="200"/>
              </a:spcAft>
              <a:defRPr sz="1200" b="0" i="0" baseline="0">
                <a:solidFill>
                  <a:schemeClr val="accent1"/>
                </a:solidFill>
              </a:defRPr>
            </a:lvl2pPr>
            <a:lvl3pPr>
              <a:defRPr sz="1200" b="0" i="0" baseline="0">
                <a:solidFill>
                  <a:schemeClr val="accent1"/>
                </a:solidFill>
              </a:defRPr>
            </a:lvl3pPr>
            <a:lvl4pPr>
              <a:defRPr baseline="0">
                <a:solidFill>
                  <a:schemeClr val="accent1"/>
                </a:solidFill>
              </a:defRPr>
            </a:lvl4pPr>
            <a:lvl5pPr>
              <a:defRPr baseline="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Click to edit Master</a:t>
            </a:r>
          </a:p>
          <a:p>
            <a:pPr lvl="0"/>
            <a:r>
              <a:rPr lang="en-US" dirty="0"/>
              <a:t>Lorem ipsum </a:t>
            </a:r>
            <a:r>
              <a:rPr lang="en-US" dirty="0" err="1"/>
              <a:t>texte</a:t>
            </a:r>
            <a:r>
              <a:rPr lang="en-US" dirty="0"/>
              <a:t> </a:t>
            </a:r>
            <a:r>
              <a:rPr lang="en-US" dirty="0" err="1"/>
              <a:t>blabla</a:t>
            </a:r>
            <a:r>
              <a:rPr lang="en-US" dirty="0"/>
              <a:t> </a:t>
            </a: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771550"/>
            <a:ext cx="56848" cy="288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53306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4_artcile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7" y="0"/>
            <a:ext cx="9129486" cy="5143500"/>
          </a:xfrm>
          <a:prstGeom prst="rect">
            <a:avLst/>
          </a:prstGeom>
        </p:spPr>
      </p:pic>
      <p:sp>
        <p:nvSpPr>
          <p:cNvPr id="18" name="Content Placeholder 8"/>
          <p:cNvSpPr>
            <a:spLocks noGrp="1"/>
          </p:cNvSpPr>
          <p:nvPr>
            <p:ph sz="quarter" idx="11" hasCustomPrompt="1"/>
          </p:nvPr>
        </p:nvSpPr>
        <p:spPr>
          <a:xfrm>
            <a:off x="3472436" y="2067694"/>
            <a:ext cx="4636751" cy="1080120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130000"/>
              </a:lnSpc>
              <a:spcBef>
                <a:spcPts val="0"/>
              </a:spcBef>
              <a:buNone/>
              <a:defRPr lang="fr-FR" sz="1200" b="0" i="0" baseline="0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indent="-144000">
              <a:lnSpc>
                <a:spcPct val="125000"/>
              </a:lnSpc>
              <a:spcAft>
                <a:spcPts val="200"/>
              </a:spcAft>
              <a:defRPr sz="1200" b="0" i="0" baseline="0">
                <a:solidFill>
                  <a:schemeClr val="accent1"/>
                </a:solidFill>
              </a:defRPr>
            </a:lvl2pPr>
            <a:lvl3pPr>
              <a:defRPr sz="1200" b="0" i="0" baseline="0">
                <a:solidFill>
                  <a:schemeClr val="accent1"/>
                </a:solidFill>
              </a:defRPr>
            </a:lvl3pPr>
            <a:lvl4pPr>
              <a:defRPr baseline="0">
                <a:solidFill>
                  <a:schemeClr val="accent1"/>
                </a:solidFill>
              </a:defRPr>
            </a:lvl4pPr>
            <a:lvl5pPr>
              <a:defRPr baseline="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Click to edit Master</a:t>
            </a:r>
          </a:p>
          <a:p>
            <a:pPr lvl="0"/>
            <a:r>
              <a:rPr lang="en-US" dirty="0"/>
              <a:t>Lorem ipsum </a:t>
            </a:r>
            <a:r>
              <a:rPr lang="en-US" dirty="0" err="1"/>
              <a:t>texte</a:t>
            </a:r>
            <a:r>
              <a:rPr lang="en-US" dirty="0"/>
              <a:t> </a:t>
            </a:r>
            <a:r>
              <a:rPr lang="en-US" dirty="0" err="1"/>
              <a:t>blabla</a:t>
            </a:r>
            <a:r>
              <a:rPr lang="en-US" dirty="0"/>
              <a:t> </a:t>
            </a:r>
          </a:p>
        </p:txBody>
      </p:sp>
      <p:pic>
        <p:nvPicPr>
          <p:cNvPr id="20" name="Image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9625" y="771550"/>
            <a:ext cx="56848" cy="288032"/>
          </a:xfrm>
          <a:prstGeom prst="rect">
            <a:avLst/>
          </a:prstGeom>
        </p:spPr>
      </p:pic>
      <p:sp>
        <p:nvSpPr>
          <p:cNvPr id="21" name="Picture Placeholder 7"/>
          <p:cNvSpPr>
            <a:spLocks noGrp="1"/>
          </p:cNvSpPr>
          <p:nvPr>
            <p:ph type="pic" sz="quarter" idx="12"/>
          </p:nvPr>
        </p:nvSpPr>
        <p:spPr>
          <a:xfrm>
            <a:off x="251520" y="555526"/>
            <a:ext cx="2880320" cy="4587974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icon to add picture</a:t>
            </a:r>
            <a:endParaRPr lang="fr-FR"/>
          </a:p>
        </p:txBody>
      </p:sp>
      <p:sp>
        <p:nvSpPr>
          <p:cNvPr id="22" name="Content Placeholder 8"/>
          <p:cNvSpPr>
            <a:spLocks noGrp="1"/>
          </p:cNvSpPr>
          <p:nvPr>
            <p:ph sz="quarter" idx="13" hasCustomPrompt="1"/>
          </p:nvPr>
        </p:nvSpPr>
        <p:spPr>
          <a:xfrm>
            <a:off x="5220074" y="3679406"/>
            <a:ext cx="2889113" cy="1080120"/>
          </a:xfrm>
          <a:prstGeom prst="rect">
            <a:avLst/>
          </a:prstGeom>
        </p:spPr>
        <p:txBody>
          <a:bodyPr anchor="t"/>
          <a:lstStyle>
            <a:lvl1pPr marL="0" indent="0" algn="l">
              <a:lnSpc>
                <a:spcPct val="130000"/>
              </a:lnSpc>
              <a:spcBef>
                <a:spcPts val="0"/>
              </a:spcBef>
              <a:buNone/>
              <a:defRPr lang="fr-FR" sz="1400" b="1" i="0" baseline="0" smtClean="0">
                <a:solidFill>
                  <a:schemeClr val="bg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indent="-144000">
              <a:lnSpc>
                <a:spcPct val="125000"/>
              </a:lnSpc>
              <a:spcAft>
                <a:spcPts val="200"/>
              </a:spcAft>
              <a:defRPr sz="1200" b="0" i="0" baseline="0">
                <a:solidFill>
                  <a:schemeClr val="accent1"/>
                </a:solidFill>
              </a:defRPr>
            </a:lvl2pPr>
            <a:lvl3pPr>
              <a:defRPr sz="1200" b="0" i="0" baseline="0">
                <a:solidFill>
                  <a:schemeClr val="accent1"/>
                </a:solidFill>
              </a:defRPr>
            </a:lvl3pPr>
            <a:lvl4pPr>
              <a:defRPr baseline="0">
                <a:solidFill>
                  <a:schemeClr val="accent1"/>
                </a:solidFill>
              </a:defRPr>
            </a:lvl4pPr>
            <a:lvl5pPr>
              <a:defRPr baseline="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 smtClean="0"/>
              <a:t>“ Click to edit Master</a:t>
            </a:r>
          </a:p>
          <a:p>
            <a:pPr lvl="0"/>
            <a:r>
              <a:rPr lang="en-US" dirty="0" smtClean="0"/>
              <a:t>Lorem ipsum </a:t>
            </a:r>
            <a:r>
              <a:rPr lang="en-US" dirty="0" err="1" smtClean="0"/>
              <a:t>texte</a:t>
            </a:r>
            <a:r>
              <a:rPr lang="en-US" dirty="0" smtClean="0"/>
              <a:t> </a:t>
            </a:r>
            <a:r>
              <a:rPr lang="en-US" dirty="0" err="1" smtClean="0"/>
              <a:t>blabla</a:t>
            </a:r>
            <a:r>
              <a:rPr lang="en-US" dirty="0" smtClean="0"/>
              <a:t> ” 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7956376" y="432417"/>
            <a:ext cx="594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4613051D-303E-4467-8104-E7402A7731BD}" type="slidenum">
              <a:rPr lang="fr-FR" sz="1000" smtClean="0">
                <a:solidFill>
                  <a:schemeClr val="accent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‹#›</a:t>
            </a:fld>
            <a:endParaRPr lang="fr-FR" sz="1000" dirty="0">
              <a:solidFill>
                <a:schemeClr val="accent6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3472434" y="627534"/>
            <a:ext cx="4719104" cy="864096"/>
          </a:xfrm>
          <a:prstGeom prst="rect">
            <a:avLst/>
          </a:prstGeom>
        </p:spPr>
        <p:txBody>
          <a:bodyPr/>
          <a:lstStyle>
            <a:lvl1pPr algn="l">
              <a:lnSpc>
                <a:spcPct val="110000"/>
              </a:lnSpc>
              <a:defRPr sz="2800" b="1" spc="150" baseline="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Click to edit Master</a:t>
            </a:r>
            <a:br>
              <a:rPr lang="en-US" dirty="0"/>
            </a:br>
            <a:r>
              <a:rPr lang="en-US" dirty="0"/>
              <a:t>title style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917431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artcile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age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7" y="0"/>
            <a:ext cx="9129486" cy="5143500"/>
          </a:xfrm>
          <a:prstGeom prst="rect">
            <a:avLst/>
          </a:prstGeom>
        </p:spPr>
      </p:pic>
      <p:sp>
        <p:nvSpPr>
          <p:cNvPr id="21" name="ZoneTexte 20"/>
          <p:cNvSpPr txBox="1"/>
          <p:nvPr/>
        </p:nvSpPr>
        <p:spPr>
          <a:xfrm>
            <a:off x="7956376" y="432417"/>
            <a:ext cx="594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4613051D-303E-4467-8104-E7402A7731BD}" type="slidenum">
              <a:rPr lang="fr-FR" sz="1000" smtClean="0">
                <a:solidFill>
                  <a:schemeClr val="accent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‹#›</a:t>
            </a:fld>
            <a:endParaRPr lang="fr-FR" sz="1000" dirty="0">
              <a:solidFill>
                <a:schemeClr val="accent6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5" name="Content Placeholder 8"/>
          <p:cNvSpPr>
            <a:spLocks noGrp="1"/>
          </p:cNvSpPr>
          <p:nvPr>
            <p:ph sz="quarter" idx="11" hasCustomPrompt="1"/>
          </p:nvPr>
        </p:nvSpPr>
        <p:spPr>
          <a:xfrm>
            <a:off x="5004048" y="2276998"/>
            <a:ext cx="3969234" cy="467707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130000"/>
              </a:lnSpc>
              <a:spcBef>
                <a:spcPts val="0"/>
              </a:spcBef>
              <a:buNone/>
              <a:defRPr lang="fr-FR" sz="1000" b="0" i="0" baseline="0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indent="-144000">
              <a:lnSpc>
                <a:spcPct val="125000"/>
              </a:lnSpc>
              <a:spcAft>
                <a:spcPts val="200"/>
              </a:spcAft>
              <a:defRPr sz="1200" b="0" i="0" baseline="0">
                <a:solidFill>
                  <a:schemeClr val="accent1"/>
                </a:solidFill>
              </a:defRPr>
            </a:lvl2pPr>
            <a:lvl3pPr>
              <a:defRPr sz="1200" b="0" i="0" baseline="0">
                <a:solidFill>
                  <a:schemeClr val="accent1"/>
                </a:solidFill>
              </a:defRPr>
            </a:lvl3pPr>
            <a:lvl4pPr>
              <a:defRPr baseline="0">
                <a:solidFill>
                  <a:schemeClr val="accent1"/>
                </a:solidFill>
              </a:defRPr>
            </a:lvl4pPr>
            <a:lvl5pPr>
              <a:defRPr baseline="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Click to edit Master</a:t>
            </a:r>
          </a:p>
          <a:p>
            <a:pPr lvl="0"/>
            <a:r>
              <a:rPr lang="en-US" dirty="0"/>
              <a:t>Lorem ipsum </a:t>
            </a:r>
            <a:r>
              <a:rPr lang="en-US" dirty="0" err="1"/>
              <a:t>texte</a:t>
            </a:r>
            <a:r>
              <a:rPr lang="en-US" dirty="0"/>
              <a:t> </a:t>
            </a:r>
            <a:r>
              <a:rPr lang="en-US" dirty="0" err="1"/>
              <a:t>blabla</a:t>
            </a:r>
            <a:r>
              <a:rPr lang="en-US" dirty="0"/>
              <a:t> </a:t>
            </a:r>
          </a:p>
        </p:txBody>
      </p:sp>
      <p:pic>
        <p:nvPicPr>
          <p:cNvPr id="17" name="Image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771550"/>
            <a:ext cx="56848" cy="288032"/>
          </a:xfrm>
          <a:prstGeom prst="rect">
            <a:avLst/>
          </a:prstGeom>
        </p:spPr>
      </p:pic>
      <p:pic>
        <p:nvPicPr>
          <p:cNvPr id="25" name="Picture 3" descr="\\FS-CH-1.main.oecd.org\Users1\Carlson_P\Desktop\img-thing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7040" y="2160533"/>
            <a:ext cx="700636" cy="700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3" descr="\\FS-CH-1.main.oecd.org\Users1\Carlson_P\Desktop\eco_systemedic_leaf.pn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94" t="7976" r="6619" b="16336"/>
          <a:stretch/>
        </p:blipFill>
        <p:spPr bwMode="auto">
          <a:xfrm>
            <a:off x="4067944" y="3143234"/>
            <a:ext cx="678828" cy="6003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5" descr="\\FS-CH-1.main.oecd.org\Users1\Carlson_P\Desktop\bicycle-template-graphics-design_23-2147491345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8739" y="3919233"/>
            <a:ext cx="877243" cy="877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Content Placeholder 8"/>
          <p:cNvSpPr>
            <a:spLocks noGrp="1"/>
          </p:cNvSpPr>
          <p:nvPr>
            <p:ph sz="quarter" idx="12" hasCustomPrompt="1"/>
          </p:nvPr>
        </p:nvSpPr>
        <p:spPr>
          <a:xfrm>
            <a:off x="5004048" y="3209532"/>
            <a:ext cx="3969234" cy="467707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130000"/>
              </a:lnSpc>
              <a:spcBef>
                <a:spcPts val="0"/>
              </a:spcBef>
              <a:buNone/>
              <a:defRPr lang="fr-FR" sz="1000" b="0" i="0" baseline="0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indent="-144000">
              <a:lnSpc>
                <a:spcPct val="125000"/>
              </a:lnSpc>
              <a:spcAft>
                <a:spcPts val="200"/>
              </a:spcAft>
              <a:defRPr sz="1200" b="0" i="0" baseline="0">
                <a:solidFill>
                  <a:schemeClr val="accent1"/>
                </a:solidFill>
              </a:defRPr>
            </a:lvl2pPr>
            <a:lvl3pPr>
              <a:defRPr sz="1200" b="0" i="0" baseline="0">
                <a:solidFill>
                  <a:schemeClr val="accent1"/>
                </a:solidFill>
              </a:defRPr>
            </a:lvl3pPr>
            <a:lvl4pPr>
              <a:defRPr baseline="0">
                <a:solidFill>
                  <a:schemeClr val="accent1"/>
                </a:solidFill>
              </a:defRPr>
            </a:lvl4pPr>
            <a:lvl5pPr>
              <a:defRPr baseline="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Click to edit Master</a:t>
            </a:r>
          </a:p>
          <a:p>
            <a:pPr lvl="0"/>
            <a:r>
              <a:rPr lang="en-US" dirty="0"/>
              <a:t>Lorem ipsum </a:t>
            </a:r>
            <a:r>
              <a:rPr lang="en-US" dirty="0" err="1"/>
              <a:t>texte</a:t>
            </a:r>
            <a:r>
              <a:rPr lang="en-US" dirty="0"/>
              <a:t> </a:t>
            </a:r>
            <a:r>
              <a:rPr lang="en-US" dirty="0" err="1"/>
              <a:t>blabla</a:t>
            </a:r>
            <a:r>
              <a:rPr lang="en-US" dirty="0"/>
              <a:t> </a:t>
            </a:r>
          </a:p>
        </p:txBody>
      </p:sp>
      <p:sp>
        <p:nvSpPr>
          <p:cNvPr id="29" name="Content Placeholder 8"/>
          <p:cNvSpPr>
            <a:spLocks noGrp="1"/>
          </p:cNvSpPr>
          <p:nvPr>
            <p:ph sz="quarter" idx="13" hasCustomPrompt="1"/>
          </p:nvPr>
        </p:nvSpPr>
        <p:spPr>
          <a:xfrm>
            <a:off x="5004048" y="4124001"/>
            <a:ext cx="3969234" cy="467707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130000"/>
              </a:lnSpc>
              <a:spcBef>
                <a:spcPts val="0"/>
              </a:spcBef>
              <a:buNone/>
              <a:defRPr lang="fr-FR" sz="1000" b="0" i="0" baseline="0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indent="-144000">
              <a:lnSpc>
                <a:spcPct val="125000"/>
              </a:lnSpc>
              <a:spcAft>
                <a:spcPts val="200"/>
              </a:spcAft>
              <a:defRPr sz="1200" b="0" i="0" baseline="0">
                <a:solidFill>
                  <a:schemeClr val="accent1"/>
                </a:solidFill>
              </a:defRPr>
            </a:lvl2pPr>
            <a:lvl3pPr>
              <a:defRPr sz="1200" b="0" i="0" baseline="0">
                <a:solidFill>
                  <a:schemeClr val="accent1"/>
                </a:solidFill>
              </a:defRPr>
            </a:lvl3pPr>
            <a:lvl4pPr>
              <a:defRPr baseline="0">
                <a:solidFill>
                  <a:schemeClr val="accent1"/>
                </a:solidFill>
              </a:defRPr>
            </a:lvl4pPr>
            <a:lvl5pPr>
              <a:defRPr baseline="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Click to edit Master</a:t>
            </a:r>
          </a:p>
          <a:p>
            <a:pPr lvl="0"/>
            <a:r>
              <a:rPr lang="en-US" dirty="0"/>
              <a:t>Lorem ipsum </a:t>
            </a:r>
            <a:r>
              <a:rPr lang="en-US" dirty="0" err="1"/>
              <a:t>texte</a:t>
            </a:r>
            <a:r>
              <a:rPr lang="en-US" dirty="0"/>
              <a:t> </a:t>
            </a:r>
            <a:r>
              <a:rPr lang="en-US" dirty="0" err="1"/>
              <a:t>blabla</a:t>
            </a:r>
            <a:r>
              <a:rPr lang="en-US" dirty="0"/>
              <a:t> </a:t>
            </a:r>
          </a:p>
        </p:txBody>
      </p:sp>
      <p:sp>
        <p:nvSpPr>
          <p:cNvPr id="30" name="Content Placeholder 8"/>
          <p:cNvSpPr>
            <a:spLocks noGrp="1"/>
          </p:cNvSpPr>
          <p:nvPr>
            <p:ph sz="quarter" idx="10" hasCustomPrompt="1"/>
          </p:nvPr>
        </p:nvSpPr>
        <p:spPr>
          <a:xfrm>
            <a:off x="548349" y="2160532"/>
            <a:ext cx="2799517" cy="2431175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130000"/>
              </a:lnSpc>
              <a:spcBef>
                <a:spcPts val="0"/>
              </a:spcBef>
              <a:buNone/>
              <a:defRPr lang="fr-FR" sz="1600" b="0" i="0" baseline="0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indent="-144000">
              <a:lnSpc>
                <a:spcPct val="125000"/>
              </a:lnSpc>
              <a:spcAft>
                <a:spcPts val="200"/>
              </a:spcAft>
              <a:defRPr sz="1200" b="0" i="0" baseline="0">
                <a:solidFill>
                  <a:schemeClr val="accent1"/>
                </a:solidFill>
              </a:defRPr>
            </a:lvl2pPr>
            <a:lvl3pPr>
              <a:defRPr sz="1200" b="0" i="0" baseline="0">
                <a:solidFill>
                  <a:schemeClr val="accent1"/>
                </a:solidFill>
              </a:defRPr>
            </a:lvl3pPr>
            <a:lvl4pPr>
              <a:defRPr baseline="0">
                <a:solidFill>
                  <a:schemeClr val="accent1"/>
                </a:solidFill>
              </a:defRPr>
            </a:lvl4pPr>
            <a:lvl5pPr>
              <a:defRPr baseline="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Click to edit Master</a:t>
            </a:r>
          </a:p>
          <a:p>
            <a:pPr lvl="0"/>
            <a:r>
              <a:rPr lang="en-US" dirty="0"/>
              <a:t>Lorem ipsum </a:t>
            </a:r>
            <a:r>
              <a:rPr lang="en-US" dirty="0" err="1"/>
              <a:t>texte</a:t>
            </a:r>
            <a:r>
              <a:rPr lang="en-US" dirty="0"/>
              <a:t> </a:t>
            </a:r>
            <a:r>
              <a:rPr lang="en-US" dirty="0" err="1"/>
              <a:t>blabla</a:t>
            </a:r>
            <a:endParaRPr lang="en-US" dirty="0"/>
          </a:p>
        </p:txBody>
      </p:sp>
      <p:cxnSp>
        <p:nvCxnSpPr>
          <p:cNvPr id="5" name="Connecteur droit 4"/>
          <p:cNvCxnSpPr/>
          <p:nvPr/>
        </p:nvCxnSpPr>
        <p:spPr>
          <a:xfrm>
            <a:off x="4940834" y="2276998"/>
            <a:ext cx="0" cy="467707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necteur droit 30"/>
          <p:cNvCxnSpPr/>
          <p:nvPr/>
        </p:nvCxnSpPr>
        <p:spPr>
          <a:xfrm>
            <a:off x="4940834" y="3209532"/>
            <a:ext cx="0" cy="467707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necteur droit 31"/>
          <p:cNvCxnSpPr/>
          <p:nvPr/>
        </p:nvCxnSpPr>
        <p:spPr>
          <a:xfrm>
            <a:off x="4940834" y="4124001"/>
            <a:ext cx="0" cy="467707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itle 1"/>
          <p:cNvSpPr>
            <a:spLocks noGrp="1"/>
          </p:cNvSpPr>
          <p:nvPr>
            <p:ph type="title" hasCustomPrompt="1"/>
          </p:nvPr>
        </p:nvSpPr>
        <p:spPr>
          <a:xfrm>
            <a:off x="548346" y="652517"/>
            <a:ext cx="7643192" cy="864096"/>
          </a:xfrm>
          <a:prstGeom prst="rect">
            <a:avLst/>
          </a:prstGeom>
        </p:spPr>
        <p:txBody>
          <a:bodyPr/>
          <a:lstStyle>
            <a:lvl1pPr algn="l">
              <a:lnSpc>
                <a:spcPct val="110000"/>
              </a:lnSpc>
              <a:defRPr sz="2800" b="1" spc="150" baseline="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Click to edit Master</a:t>
            </a:r>
            <a:br>
              <a:rPr lang="en-US" dirty="0"/>
            </a:br>
            <a:r>
              <a:rPr lang="en-US" dirty="0"/>
              <a:t>title style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172526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artcile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7" y="0"/>
            <a:ext cx="9129486" cy="5143500"/>
          </a:xfrm>
          <a:prstGeom prst="rect">
            <a:avLst/>
          </a:prstGeom>
        </p:spPr>
      </p:pic>
      <p:sp>
        <p:nvSpPr>
          <p:cNvPr id="9" name="ZoneTexte 8"/>
          <p:cNvSpPr txBox="1"/>
          <p:nvPr/>
        </p:nvSpPr>
        <p:spPr>
          <a:xfrm>
            <a:off x="7956376" y="432417"/>
            <a:ext cx="594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4613051D-303E-4467-8104-E7402A7731BD}" type="slidenum">
              <a:rPr lang="fr-FR" sz="1000" smtClean="0">
                <a:solidFill>
                  <a:schemeClr val="accent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‹#›</a:t>
            </a:fld>
            <a:endParaRPr lang="fr-FR" sz="1000" dirty="0">
              <a:solidFill>
                <a:schemeClr val="accent6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17" name="Image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771550"/>
            <a:ext cx="56848" cy="288032"/>
          </a:xfrm>
          <a:prstGeom prst="rect">
            <a:avLst/>
          </a:prstGeom>
        </p:spPr>
      </p:pic>
      <p:graphicFrame>
        <p:nvGraphicFramePr>
          <p:cNvPr id="8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7084881"/>
              </p:ext>
            </p:extLst>
          </p:nvPr>
        </p:nvGraphicFramePr>
        <p:xfrm>
          <a:off x="683570" y="1923679"/>
          <a:ext cx="6840761" cy="26493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0254"/>
                <a:gridCol w="2726901"/>
                <a:gridCol w="1833606"/>
              </a:tblGrid>
              <a:tr h="742950">
                <a:tc>
                  <a:txBody>
                    <a:bodyPr/>
                    <a:lstStyle/>
                    <a:p>
                      <a:r>
                        <a:rPr lang="en-GB" sz="1400" b="0" dirty="0" smtClean="0">
                          <a:solidFill>
                            <a:schemeClr val="accent6"/>
                          </a:solidFill>
                          <a:latin typeface="Century Gothic" panose="020B0502020202020204" pitchFamily="34" charset="0"/>
                        </a:rPr>
                        <a:t>Instrument</a:t>
                      </a:r>
                      <a:endParaRPr lang="en-GB" sz="1400" b="0" dirty="0">
                        <a:solidFill>
                          <a:schemeClr val="accent6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400" b="0" dirty="0" smtClean="0">
                          <a:solidFill>
                            <a:schemeClr val="accent6"/>
                          </a:solidFill>
                          <a:latin typeface="Century Gothic" panose="020B0502020202020204" pitchFamily="34" charset="0"/>
                        </a:rPr>
                        <a:t>Total</a:t>
                      </a:r>
                      <a:r>
                        <a:rPr lang="en-GB" sz="1400" b="0" baseline="0" dirty="0" smtClean="0">
                          <a:solidFill>
                            <a:schemeClr val="accent6"/>
                          </a:solidFill>
                          <a:latin typeface="Century Gothic" panose="020B0502020202020204" pitchFamily="34" charset="0"/>
                        </a:rPr>
                        <a:t> cost for 77 </a:t>
                      </a:r>
                      <a:r>
                        <a:rPr lang="en-GB" sz="1400" b="0" baseline="0" dirty="0" err="1" smtClean="0">
                          <a:solidFill>
                            <a:schemeClr val="accent6"/>
                          </a:solidFill>
                          <a:latin typeface="Century Gothic" panose="020B0502020202020204" pitchFamily="34" charset="0"/>
                        </a:rPr>
                        <a:t>IDA+Blend</a:t>
                      </a:r>
                      <a:r>
                        <a:rPr lang="en-GB" sz="1400" b="0" baseline="0" dirty="0" smtClean="0">
                          <a:solidFill>
                            <a:schemeClr val="accent6"/>
                          </a:solidFill>
                          <a:latin typeface="Century Gothic" panose="020B0502020202020204" pitchFamily="34" charset="0"/>
                        </a:rPr>
                        <a:t> countries (2015-30)</a:t>
                      </a:r>
                      <a:endParaRPr lang="en-GB" sz="1400" b="0" dirty="0">
                        <a:solidFill>
                          <a:schemeClr val="accent6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400" b="0" dirty="0" smtClean="0">
                          <a:solidFill>
                            <a:schemeClr val="accent6"/>
                          </a:solidFill>
                          <a:latin typeface="Century Gothic" panose="020B0502020202020204" pitchFamily="34" charset="0"/>
                        </a:rPr>
                        <a:t>Source</a:t>
                      </a:r>
                      <a:endParaRPr lang="en-GB" sz="1400" b="0" dirty="0">
                        <a:solidFill>
                          <a:schemeClr val="accent6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88620">
                <a:tc>
                  <a:txBody>
                    <a:bodyPr/>
                    <a:lstStyle/>
                    <a:p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National Survey Programs</a:t>
                      </a:r>
                      <a:endParaRPr lang="en-GB" sz="1000" b="0" dirty="0">
                        <a:solidFill>
                          <a:schemeClr val="accent2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2.6 billion</a:t>
                      </a:r>
                      <a:endParaRPr lang="en-GB" sz="1000" b="0" dirty="0">
                        <a:solidFill>
                          <a:schemeClr val="accent2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PARIS21</a:t>
                      </a:r>
                      <a:endParaRPr lang="en-GB" sz="1000" b="0" dirty="0">
                        <a:solidFill>
                          <a:schemeClr val="accent2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</a:tr>
              <a:tr h="250463">
                <a:tc>
                  <a:txBody>
                    <a:bodyPr/>
                    <a:lstStyle/>
                    <a:p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Census</a:t>
                      </a:r>
                      <a:endParaRPr lang="en-GB" sz="1000" b="0" dirty="0">
                        <a:solidFill>
                          <a:schemeClr val="accent2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4.8</a:t>
                      </a:r>
                      <a:r>
                        <a:rPr lang="en-GB" sz="1000" baseline="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billion</a:t>
                      </a:r>
                      <a:endParaRPr lang="en-GB" sz="1000" b="0" dirty="0">
                        <a:solidFill>
                          <a:schemeClr val="accent2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Morten </a:t>
                      </a:r>
                      <a:r>
                        <a:rPr lang="en-GB" sz="1000" dirty="0" err="1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Jerven</a:t>
                      </a:r>
                      <a:endParaRPr lang="en-GB" sz="1000" b="0" dirty="0">
                        <a:solidFill>
                          <a:schemeClr val="accent2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</a:tr>
              <a:tr h="557278">
                <a:tc>
                  <a:txBody>
                    <a:bodyPr/>
                    <a:lstStyle/>
                    <a:p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Admin data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CRVS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EMIS</a:t>
                      </a:r>
                      <a:endParaRPr lang="en-GB" sz="1000" b="0" dirty="0">
                        <a:solidFill>
                          <a:schemeClr val="accent2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3.3 billion</a:t>
                      </a:r>
                    </a:p>
                    <a:p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1.4 billion</a:t>
                      </a:r>
                      <a:endParaRPr lang="en-GB" sz="1000" b="0" dirty="0">
                        <a:solidFill>
                          <a:schemeClr val="accent2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World Bank/WHO</a:t>
                      </a:r>
                    </a:p>
                    <a:p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GPE</a:t>
                      </a:r>
                      <a:endParaRPr lang="en-GB" sz="1000" b="0" dirty="0">
                        <a:solidFill>
                          <a:schemeClr val="accent2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</a:tr>
              <a:tr h="250463">
                <a:tc>
                  <a:txBody>
                    <a:bodyPr/>
                    <a:lstStyle/>
                    <a:p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Economic statistics </a:t>
                      </a:r>
                      <a:endParaRPr lang="en-GB" sz="1000" b="0" dirty="0" smtClean="0">
                        <a:solidFill>
                          <a:schemeClr val="accent2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359 million</a:t>
                      </a:r>
                      <a:endParaRPr lang="en-GB" sz="1000" b="0" dirty="0">
                        <a:solidFill>
                          <a:schemeClr val="accent2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UNIDO</a:t>
                      </a:r>
                      <a:endParaRPr lang="en-GB" sz="1000" b="0" dirty="0">
                        <a:solidFill>
                          <a:schemeClr val="accent2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</a:tr>
              <a:tr h="250463">
                <a:tc>
                  <a:txBody>
                    <a:bodyPr/>
                    <a:lstStyle/>
                    <a:p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Geospatial</a:t>
                      </a:r>
                      <a:endParaRPr lang="en-GB" sz="1000" b="0" dirty="0">
                        <a:solidFill>
                          <a:schemeClr val="accent2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1.7 billion</a:t>
                      </a:r>
                      <a:endParaRPr lang="en-GB" sz="1000" b="0" dirty="0">
                        <a:solidFill>
                          <a:schemeClr val="accent2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CIESIN</a:t>
                      </a:r>
                      <a:endParaRPr lang="en-GB" sz="1000" b="0" dirty="0" smtClean="0">
                        <a:solidFill>
                          <a:schemeClr val="accent2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endParaRPr lang="en-GB" sz="1000" b="1" dirty="0" smtClean="0">
                        <a:solidFill>
                          <a:schemeClr val="bg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r>
                        <a:rPr lang="en-GB" sz="1000" b="1" dirty="0" smtClean="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Total Costs</a:t>
                      </a:r>
                    </a:p>
                    <a:p>
                      <a:endParaRPr lang="en-GB" sz="1000" b="1" dirty="0">
                        <a:solidFill>
                          <a:schemeClr val="bg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b="1" dirty="0" smtClean="0">
                        <a:solidFill>
                          <a:schemeClr val="bg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r>
                        <a:rPr lang="en-GB" sz="1000" b="1" dirty="0" smtClean="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14.2 billion</a:t>
                      </a:r>
                      <a:endParaRPr lang="en-GB" sz="1000" b="1" dirty="0">
                        <a:solidFill>
                          <a:schemeClr val="bg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800" dirty="0"/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</a:tr>
            </a:tbl>
          </a:graphicData>
        </a:graphic>
      </p:graphicFrame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548346" y="652517"/>
            <a:ext cx="7643192" cy="864096"/>
          </a:xfrm>
          <a:prstGeom prst="rect">
            <a:avLst/>
          </a:prstGeom>
        </p:spPr>
        <p:txBody>
          <a:bodyPr/>
          <a:lstStyle>
            <a:lvl1pPr algn="l">
              <a:lnSpc>
                <a:spcPct val="110000"/>
              </a:lnSpc>
              <a:defRPr sz="2800" b="1" spc="150" baseline="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Click to edit Master</a:t>
            </a:r>
            <a:br>
              <a:rPr lang="en-US" dirty="0"/>
            </a:br>
            <a:r>
              <a:rPr lang="en-US" dirty="0"/>
              <a:t>title style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050888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_artcile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7" y="0"/>
            <a:ext cx="9129486" cy="5143500"/>
          </a:xfrm>
          <a:prstGeom prst="rect">
            <a:avLst/>
          </a:prstGeom>
        </p:spPr>
      </p:pic>
      <p:sp>
        <p:nvSpPr>
          <p:cNvPr id="12" name="ZoneTexte 11"/>
          <p:cNvSpPr txBox="1"/>
          <p:nvPr/>
        </p:nvSpPr>
        <p:spPr>
          <a:xfrm>
            <a:off x="7956376" y="432417"/>
            <a:ext cx="594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4613051D-303E-4467-8104-E7402A7731BD}" type="slidenum">
              <a:rPr lang="fr-FR" sz="1000" smtClean="0">
                <a:solidFill>
                  <a:schemeClr val="accent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‹#›</a:t>
            </a:fld>
            <a:endParaRPr lang="fr-FR" sz="1000" dirty="0">
              <a:solidFill>
                <a:schemeClr val="accent6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20" name="Image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9625" y="771550"/>
            <a:ext cx="56848" cy="288032"/>
          </a:xfrm>
          <a:prstGeom prst="rect">
            <a:avLst/>
          </a:prstGeom>
        </p:spPr>
      </p:pic>
      <p:pic>
        <p:nvPicPr>
          <p:cNvPr id="9" name="Content Placeholder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960" y="1838338"/>
            <a:ext cx="3494208" cy="3020168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251520" y="555526"/>
            <a:ext cx="2880320" cy="45879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Content Placeholder 8"/>
          <p:cNvSpPr>
            <a:spLocks noGrp="1"/>
          </p:cNvSpPr>
          <p:nvPr>
            <p:ph sz="quarter" idx="13" hasCustomPrompt="1"/>
          </p:nvPr>
        </p:nvSpPr>
        <p:spPr>
          <a:xfrm>
            <a:off x="539552" y="1835958"/>
            <a:ext cx="2304256" cy="3095626"/>
          </a:xfrm>
          <a:prstGeom prst="rect">
            <a:avLst/>
          </a:prstGeom>
        </p:spPr>
        <p:txBody>
          <a:bodyPr anchor="t"/>
          <a:lstStyle>
            <a:lvl1pPr marL="171450" indent="-171450">
              <a:lnSpc>
                <a:spcPct val="130000"/>
              </a:lnSpc>
              <a:spcBef>
                <a:spcPts val="0"/>
              </a:spcBef>
              <a:buClr>
                <a:schemeClr val="accent6"/>
              </a:buClr>
              <a:buFont typeface="Arial" panose="020B0604020202020204" pitchFamily="34" charset="0"/>
              <a:buChar char="•"/>
              <a:defRPr lang="fr-FR" sz="1400" b="1" i="0" baseline="0" smtClean="0">
                <a:solidFill>
                  <a:schemeClr val="accent6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indent="-144000">
              <a:lnSpc>
                <a:spcPct val="125000"/>
              </a:lnSpc>
              <a:spcAft>
                <a:spcPts val="200"/>
              </a:spcAft>
              <a:defRPr sz="1200" b="0" i="0" baseline="0">
                <a:solidFill>
                  <a:schemeClr val="accent1"/>
                </a:solidFill>
              </a:defRPr>
            </a:lvl2pPr>
            <a:lvl3pPr>
              <a:defRPr sz="1200" b="0" i="0" baseline="0">
                <a:solidFill>
                  <a:schemeClr val="accent1"/>
                </a:solidFill>
              </a:defRPr>
            </a:lvl3pPr>
            <a:lvl4pPr>
              <a:defRPr baseline="0">
                <a:solidFill>
                  <a:schemeClr val="accent1"/>
                </a:solidFill>
              </a:defRPr>
            </a:lvl4pPr>
            <a:lvl5pPr>
              <a:defRPr baseline="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Click to edit </a:t>
            </a:r>
            <a:r>
              <a:rPr lang="en-US" dirty="0" smtClean="0"/>
              <a:t>Master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Lorem </a:t>
            </a:r>
            <a:r>
              <a:rPr lang="en-US" dirty="0" smtClean="0"/>
              <a:t>ipsum</a:t>
            </a:r>
          </a:p>
          <a:p>
            <a:pPr lvl="0"/>
            <a:endParaRPr lang="en-US" dirty="0" smtClean="0"/>
          </a:p>
          <a:p>
            <a:pPr lvl="0"/>
            <a:r>
              <a:rPr lang="en-US" dirty="0" smtClean="0"/>
              <a:t>Lorem ipsum </a:t>
            </a:r>
            <a:endParaRPr lang="en-US" dirty="0"/>
          </a:p>
        </p:txBody>
      </p:sp>
      <p:sp>
        <p:nvSpPr>
          <p:cNvPr id="14" name="Title 1"/>
          <p:cNvSpPr>
            <a:spLocks noGrp="1"/>
          </p:cNvSpPr>
          <p:nvPr>
            <p:ph type="title" hasCustomPrompt="1"/>
          </p:nvPr>
        </p:nvSpPr>
        <p:spPr>
          <a:xfrm>
            <a:off x="3472434" y="627534"/>
            <a:ext cx="4719104" cy="864096"/>
          </a:xfrm>
          <a:prstGeom prst="rect">
            <a:avLst/>
          </a:prstGeom>
        </p:spPr>
        <p:txBody>
          <a:bodyPr/>
          <a:lstStyle>
            <a:lvl1pPr algn="l">
              <a:lnSpc>
                <a:spcPct val="110000"/>
              </a:lnSpc>
              <a:defRPr sz="2800" b="1" spc="150" baseline="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Click to edit Master</a:t>
            </a:r>
            <a:br>
              <a:rPr lang="en-US" dirty="0"/>
            </a:br>
            <a:r>
              <a:rPr lang="en-US" dirty="0"/>
              <a:t>title style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068535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34882" cy="51435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467544" y="470195"/>
            <a:ext cx="6480721" cy="1728192"/>
          </a:xfrm>
          <a:prstGeom prst="rect">
            <a:avLst/>
          </a:prstGeom>
        </p:spPr>
        <p:txBody>
          <a:bodyPr anchor="ctr"/>
          <a:lstStyle>
            <a:lvl1pPr algn="l">
              <a:lnSpc>
                <a:spcPct val="100000"/>
              </a:lnSpc>
              <a:defRPr sz="4000" b="1" cap="all" spc="150" baseline="0">
                <a:solidFill>
                  <a:schemeClr val="accent6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fr-FR" dirty="0"/>
          </a:p>
        </p:txBody>
      </p:sp>
      <p:sp>
        <p:nvSpPr>
          <p:cNvPr id="8" name="Rectangle 7"/>
          <p:cNvSpPr/>
          <p:nvPr/>
        </p:nvSpPr>
        <p:spPr>
          <a:xfrm>
            <a:off x="251522" y="2668583"/>
            <a:ext cx="6349969" cy="6232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r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sz="1200" dirty="0" err="1" smtClean="0">
                <a:solidFill>
                  <a:schemeClr val="accent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Prénom</a:t>
            </a:r>
            <a:r>
              <a:rPr lang="en-US" sz="1200" baseline="0" dirty="0" smtClean="0">
                <a:solidFill>
                  <a:schemeClr val="accent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Nom de </a:t>
            </a:r>
            <a:r>
              <a:rPr lang="en-US" sz="1200" baseline="0" dirty="0" err="1" smtClean="0">
                <a:solidFill>
                  <a:schemeClr val="accent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l’intervenant</a:t>
            </a:r>
            <a:endParaRPr lang="en-US" sz="1200" baseline="0" dirty="0" smtClean="0">
              <a:solidFill>
                <a:schemeClr val="accent6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0" indent="0" algn="r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sz="1100" baseline="0" dirty="0" smtClean="0">
                <a:solidFill>
                  <a:schemeClr val="accent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Poste de </a:t>
            </a:r>
            <a:r>
              <a:rPr lang="en-US" sz="1100" baseline="0" dirty="0" err="1" smtClean="0">
                <a:solidFill>
                  <a:schemeClr val="accent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l’intervenant</a:t>
            </a:r>
            <a:r>
              <a:rPr lang="en-US" sz="1100" dirty="0" smtClean="0">
                <a:solidFill>
                  <a:schemeClr val="accent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656494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_i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7" y="0"/>
            <a:ext cx="9129486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03848" y="1995686"/>
            <a:ext cx="5544616" cy="1458162"/>
          </a:xfrm>
          <a:prstGeom prst="rect">
            <a:avLst/>
          </a:prstGeom>
        </p:spPr>
        <p:txBody>
          <a:bodyPr/>
          <a:lstStyle>
            <a:lvl1pPr algn="ctr">
              <a:defRPr sz="3600" b="1" cap="all" spc="150" baseline="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03848" y="4443959"/>
            <a:ext cx="5544616" cy="36004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b="0" i="1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fr-FR" dirty="0"/>
          </a:p>
        </p:txBody>
      </p:sp>
      <p:sp>
        <p:nvSpPr>
          <p:cNvPr id="17" name="Text Placeholder 15"/>
          <p:cNvSpPr>
            <a:spLocks noGrp="1"/>
          </p:cNvSpPr>
          <p:nvPr>
            <p:ph type="body" sz="quarter" idx="10" hasCustomPrompt="1"/>
          </p:nvPr>
        </p:nvSpPr>
        <p:spPr>
          <a:xfrm>
            <a:off x="1403648" y="1523612"/>
            <a:ext cx="1296144" cy="64807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00" b="0" i="0">
                <a:solidFill>
                  <a:schemeClr val="accent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fr-FR" dirty="0" smtClean="0"/>
              <a:t>1</a:t>
            </a:r>
            <a:endParaRPr lang="fr-FR" dirty="0"/>
          </a:p>
        </p:txBody>
      </p:sp>
      <p:cxnSp>
        <p:nvCxnSpPr>
          <p:cNvPr id="23" name="Straight Connector 22"/>
          <p:cNvCxnSpPr/>
          <p:nvPr/>
        </p:nvCxnSpPr>
        <p:spPr>
          <a:xfrm>
            <a:off x="4724969" y="4371950"/>
            <a:ext cx="2502374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417577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artcile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7" y="0"/>
            <a:ext cx="9129486" cy="5143500"/>
          </a:xfrm>
          <a:prstGeom prst="rect">
            <a:avLst/>
          </a:prstGeom>
        </p:spPr>
      </p:pic>
      <p:sp>
        <p:nvSpPr>
          <p:cNvPr id="10" name="ZoneTexte 9"/>
          <p:cNvSpPr txBox="1"/>
          <p:nvPr/>
        </p:nvSpPr>
        <p:spPr>
          <a:xfrm>
            <a:off x="7956376" y="432417"/>
            <a:ext cx="594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4613051D-303E-4467-8104-E7402A7731BD}" type="slidenum">
              <a:rPr lang="fr-FR" sz="1000" smtClean="0">
                <a:solidFill>
                  <a:schemeClr val="accent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‹#›</a:t>
            </a:fld>
            <a:endParaRPr lang="fr-FR" sz="1000" dirty="0">
              <a:solidFill>
                <a:schemeClr val="accent6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5" name="Content Placeholder 8"/>
          <p:cNvSpPr>
            <a:spLocks noGrp="1"/>
          </p:cNvSpPr>
          <p:nvPr>
            <p:ph sz="quarter" idx="11" hasCustomPrompt="1"/>
          </p:nvPr>
        </p:nvSpPr>
        <p:spPr>
          <a:xfrm>
            <a:off x="548346" y="2067694"/>
            <a:ext cx="7560840" cy="648072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130000"/>
              </a:lnSpc>
              <a:spcBef>
                <a:spcPts val="0"/>
              </a:spcBef>
              <a:buNone/>
              <a:defRPr lang="fr-FR" sz="1200" b="0" i="0" baseline="0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indent="-144000">
              <a:lnSpc>
                <a:spcPct val="125000"/>
              </a:lnSpc>
              <a:spcAft>
                <a:spcPts val="200"/>
              </a:spcAft>
              <a:defRPr sz="1200" b="0" i="0" baseline="0">
                <a:solidFill>
                  <a:schemeClr val="accent1"/>
                </a:solidFill>
              </a:defRPr>
            </a:lvl2pPr>
            <a:lvl3pPr>
              <a:defRPr sz="1200" b="0" i="0" baseline="0">
                <a:solidFill>
                  <a:schemeClr val="accent1"/>
                </a:solidFill>
              </a:defRPr>
            </a:lvl3pPr>
            <a:lvl4pPr>
              <a:defRPr baseline="0">
                <a:solidFill>
                  <a:schemeClr val="accent1"/>
                </a:solidFill>
              </a:defRPr>
            </a:lvl4pPr>
            <a:lvl5pPr>
              <a:defRPr baseline="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Click to edit Master</a:t>
            </a:r>
          </a:p>
          <a:p>
            <a:pPr lvl="0"/>
            <a:r>
              <a:rPr lang="en-US" dirty="0"/>
              <a:t>Lorem ipsum </a:t>
            </a:r>
            <a:r>
              <a:rPr lang="en-US" dirty="0" err="1"/>
              <a:t>texte</a:t>
            </a:r>
            <a:r>
              <a:rPr lang="en-US" dirty="0"/>
              <a:t> </a:t>
            </a:r>
            <a:r>
              <a:rPr lang="en-US" dirty="0" err="1"/>
              <a:t>blabla</a:t>
            </a:r>
            <a:r>
              <a:rPr lang="en-US" dirty="0"/>
              <a:t> </a:t>
            </a:r>
          </a:p>
        </p:txBody>
      </p:sp>
      <p:pic>
        <p:nvPicPr>
          <p:cNvPr id="17" name="Image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771550"/>
            <a:ext cx="56848" cy="288032"/>
          </a:xfrm>
          <a:prstGeom prst="rect">
            <a:avLst/>
          </a:prstGeom>
        </p:spPr>
      </p:pic>
      <p:sp>
        <p:nvSpPr>
          <p:cNvPr id="18" name="Content Placeholder 8"/>
          <p:cNvSpPr>
            <a:spLocks noGrp="1"/>
          </p:cNvSpPr>
          <p:nvPr>
            <p:ph sz="quarter" idx="12" hasCustomPrompt="1"/>
          </p:nvPr>
        </p:nvSpPr>
        <p:spPr>
          <a:xfrm>
            <a:off x="1187624" y="3166290"/>
            <a:ext cx="6921562" cy="1133652"/>
          </a:xfrm>
          <a:prstGeom prst="rect">
            <a:avLst/>
          </a:prstGeom>
        </p:spPr>
        <p:txBody>
          <a:bodyPr anchor="t"/>
          <a:lstStyle>
            <a:lvl1pPr marL="171450" indent="-171450">
              <a:lnSpc>
                <a:spcPct val="130000"/>
              </a:lnSpc>
              <a:spcBef>
                <a:spcPts val="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lang="fr-FR" sz="1000" b="0" i="0" baseline="0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indent="-144000">
              <a:lnSpc>
                <a:spcPct val="125000"/>
              </a:lnSpc>
              <a:spcAft>
                <a:spcPts val="200"/>
              </a:spcAft>
              <a:defRPr sz="1200" b="0" i="0" baseline="0">
                <a:solidFill>
                  <a:schemeClr val="accent1"/>
                </a:solidFill>
              </a:defRPr>
            </a:lvl2pPr>
            <a:lvl3pPr>
              <a:defRPr sz="1200" b="0" i="0" baseline="0">
                <a:solidFill>
                  <a:schemeClr val="accent1"/>
                </a:solidFill>
              </a:defRPr>
            </a:lvl3pPr>
            <a:lvl4pPr>
              <a:defRPr baseline="0">
                <a:solidFill>
                  <a:schemeClr val="accent1"/>
                </a:solidFill>
              </a:defRPr>
            </a:lvl4pPr>
            <a:lvl5pPr>
              <a:defRPr baseline="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Click to edit Master</a:t>
            </a:r>
          </a:p>
          <a:p>
            <a:pPr lvl="0"/>
            <a:r>
              <a:rPr lang="en-US" dirty="0"/>
              <a:t>Lorem </a:t>
            </a:r>
            <a:r>
              <a:rPr lang="en-US" dirty="0" smtClean="0"/>
              <a:t>ipsum</a:t>
            </a:r>
          </a:p>
          <a:p>
            <a:pPr lvl="0"/>
            <a:r>
              <a:rPr lang="en-US" dirty="0" smtClean="0"/>
              <a:t>Lorem ipsum </a:t>
            </a:r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548346" y="652517"/>
            <a:ext cx="7643192" cy="864096"/>
          </a:xfrm>
          <a:prstGeom prst="rect">
            <a:avLst/>
          </a:prstGeom>
        </p:spPr>
        <p:txBody>
          <a:bodyPr/>
          <a:lstStyle>
            <a:lvl1pPr algn="l">
              <a:lnSpc>
                <a:spcPct val="110000"/>
              </a:lnSpc>
              <a:defRPr sz="2800" b="1" spc="150" baseline="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Click to edit Master</a:t>
            </a:r>
            <a:br>
              <a:rPr lang="en-US" dirty="0"/>
            </a:br>
            <a:r>
              <a:rPr lang="en-US" dirty="0"/>
              <a:t>title style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295255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_artcile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1"/>
          </p:nvPr>
        </p:nvSpPr>
        <p:spPr>
          <a:xfrm>
            <a:off x="0" y="1"/>
            <a:ext cx="9144000" cy="437195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icon to add picture</a:t>
            </a:r>
            <a:endParaRPr lang="fr-FR"/>
          </a:p>
        </p:txBody>
      </p:sp>
      <p:sp>
        <p:nvSpPr>
          <p:cNvPr id="9" name="Content Placeholder 16"/>
          <p:cNvSpPr>
            <a:spLocks noGrp="1"/>
          </p:cNvSpPr>
          <p:nvPr>
            <p:ph sz="quarter" idx="12" hasCustomPrompt="1"/>
          </p:nvPr>
        </p:nvSpPr>
        <p:spPr>
          <a:xfrm>
            <a:off x="4283968" y="4659983"/>
            <a:ext cx="4536504" cy="323515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900" b="0" i="1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buNone/>
              <a:defRPr/>
            </a:lvl2pPr>
          </a:lstStyle>
          <a:p>
            <a:pPr lvl="0"/>
            <a:r>
              <a:rPr lang="en-US" dirty="0" smtClean="0"/>
              <a:t>Photo’s legend</a:t>
            </a:r>
            <a:endParaRPr lang="en-US" dirty="0"/>
          </a:p>
        </p:txBody>
      </p:sp>
      <p:pic>
        <p:nvPicPr>
          <p:cNvPr id="12" name="Image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2482" y="4648346"/>
            <a:ext cx="45719" cy="231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98188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artcile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9" y="0"/>
            <a:ext cx="9134882" cy="5143500"/>
          </a:xfrm>
          <a:prstGeom prst="rect">
            <a:avLst/>
          </a:prstGeom>
        </p:spPr>
      </p:pic>
      <p:sp>
        <p:nvSpPr>
          <p:cNvPr id="19" name="Title 1"/>
          <p:cNvSpPr>
            <a:spLocks noGrp="1"/>
          </p:cNvSpPr>
          <p:nvPr>
            <p:ph type="ctrTitle" hasCustomPrompt="1"/>
          </p:nvPr>
        </p:nvSpPr>
        <p:spPr>
          <a:xfrm>
            <a:off x="755576" y="1419622"/>
            <a:ext cx="7632848" cy="2376264"/>
          </a:xfrm>
          <a:prstGeom prst="rect">
            <a:avLst/>
          </a:prstGeom>
        </p:spPr>
        <p:txBody>
          <a:bodyPr anchor="ctr"/>
          <a:lstStyle>
            <a:lvl1pPr algn="ctr">
              <a:defRPr sz="2800" b="1" cap="all" spc="150" baseline="0">
                <a:solidFill>
                  <a:schemeClr val="accent6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“ Click to edit Master title style ”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026417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4_artcile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7" y="0"/>
            <a:ext cx="9129486" cy="5143500"/>
          </a:xfrm>
          <a:prstGeom prst="rect">
            <a:avLst/>
          </a:prstGeom>
        </p:spPr>
      </p:pic>
      <p:sp>
        <p:nvSpPr>
          <p:cNvPr id="18" name="Content Placeholder 8"/>
          <p:cNvSpPr>
            <a:spLocks noGrp="1"/>
          </p:cNvSpPr>
          <p:nvPr>
            <p:ph sz="quarter" idx="11" hasCustomPrompt="1"/>
          </p:nvPr>
        </p:nvSpPr>
        <p:spPr>
          <a:xfrm>
            <a:off x="3472436" y="2067694"/>
            <a:ext cx="4636751" cy="1080120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130000"/>
              </a:lnSpc>
              <a:spcBef>
                <a:spcPts val="0"/>
              </a:spcBef>
              <a:buNone/>
              <a:defRPr lang="fr-FR" sz="1200" b="0" i="0" baseline="0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indent="-144000">
              <a:lnSpc>
                <a:spcPct val="125000"/>
              </a:lnSpc>
              <a:spcAft>
                <a:spcPts val="200"/>
              </a:spcAft>
              <a:defRPr sz="1200" b="0" i="0" baseline="0">
                <a:solidFill>
                  <a:schemeClr val="accent1"/>
                </a:solidFill>
              </a:defRPr>
            </a:lvl2pPr>
            <a:lvl3pPr>
              <a:defRPr sz="1200" b="0" i="0" baseline="0">
                <a:solidFill>
                  <a:schemeClr val="accent1"/>
                </a:solidFill>
              </a:defRPr>
            </a:lvl3pPr>
            <a:lvl4pPr>
              <a:defRPr baseline="0">
                <a:solidFill>
                  <a:schemeClr val="accent1"/>
                </a:solidFill>
              </a:defRPr>
            </a:lvl4pPr>
            <a:lvl5pPr>
              <a:defRPr baseline="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Click to edit Master</a:t>
            </a:r>
          </a:p>
          <a:p>
            <a:pPr lvl="0"/>
            <a:r>
              <a:rPr lang="en-US" dirty="0"/>
              <a:t>Lorem ipsum </a:t>
            </a:r>
            <a:r>
              <a:rPr lang="en-US" dirty="0" err="1"/>
              <a:t>texte</a:t>
            </a:r>
            <a:r>
              <a:rPr lang="en-US" dirty="0"/>
              <a:t> </a:t>
            </a:r>
            <a:r>
              <a:rPr lang="en-US" dirty="0" err="1"/>
              <a:t>blabla</a:t>
            </a:r>
            <a:r>
              <a:rPr lang="en-US" dirty="0"/>
              <a:t> </a:t>
            </a:r>
          </a:p>
        </p:txBody>
      </p:sp>
      <p:pic>
        <p:nvPicPr>
          <p:cNvPr id="20" name="Image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9625" y="771550"/>
            <a:ext cx="56848" cy="288032"/>
          </a:xfrm>
          <a:prstGeom prst="rect">
            <a:avLst/>
          </a:prstGeom>
        </p:spPr>
      </p:pic>
      <p:sp>
        <p:nvSpPr>
          <p:cNvPr id="21" name="Picture Placeholder 7"/>
          <p:cNvSpPr>
            <a:spLocks noGrp="1"/>
          </p:cNvSpPr>
          <p:nvPr>
            <p:ph type="pic" sz="quarter" idx="12"/>
          </p:nvPr>
        </p:nvSpPr>
        <p:spPr>
          <a:xfrm>
            <a:off x="251520" y="555526"/>
            <a:ext cx="2880320" cy="4587974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icon to add picture</a:t>
            </a:r>
            <a:endParaRPr lang="fr-FR"/>
          </a:p>
        </p:txBody>
      </p:sp>
      <p:sp>
        <p:nvSpPr>
          <p:cNvPr id="22" name="Content Placeholder 8"/>
          <p:cNvSpPr>
            <a:spLocks noGrp="1"/>
          </p:cNvSpPr>
          <p:nvPr>
            <p:ph sz="quarter" idx="13" hasCustomPrompt="1"/>
          </p:nvPr>
        </p:nvSpPr>
        <p:spPr>
          <a:xfrm>
            <a:off x="5220074" y="3679406"/>
            <a:ext cx="2889113" cy="1080120"/>
          </a:xfrm>
          <a:prstGeom prst="rect">
            <a:avLst/>
          </a:prstGeom>
        </p:spPr>
        <p:txBody>
          <a:bodyPr anchor="t"/>
          <a:lstStyle>
            <a:lvl1pPr marL="0" indent="0" algn="l">
              <a:lnSpc>
                <a:spcPct val="130000"/>
              </a:lnSpc>
              <a:spcBef>
                <a:spcPts val="0"/>
              </a:spcBef>
              <a:buNone/>
              <a:defRPr lang="fr-FR" sz="1400" b="1" i="0" baseline="0" smtClean="0">
                <a:solidFill>
                  <a:schemeClr val="bg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indent="-144000">
              <a:lnSpc>
                <a:spcPct val="125000"/>
              </a:lnSpc>
              <a:spcAft>
                <a:spcPts val="200"/>
              </a:spcAft>
              <a:defRPr sz="1200" b="0" i="0" baseline="0">
                <a:solidFill>
                  <a:schemeClr val="accent1"/>
                </a:solidFill>
              </a:defRPr>
            </a:lvl2pPr>
            <a:lvl3pPr>
              <a:defRPr sz="1200" b="0" i="0" baseline="0">
                <a:solidFill>
                  <a:schemeClr val="accent1"/>
                </a:solidFill>
              </a:defRPr>
            </a:lvl3pPr>
            <a:lvl4pPr>
              <a:defRPr baseline="0">
                <a:solidFill>
                  <a:schemeClr val="accent1"/>
                </a:solidFill>
              </a:defRPr>
            </a:lvl4pPr>
            <a:lvl5pPr>
              <a:defRPr baseline="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 smtClean="0"/>
              <a:t>“ Click to edit Master</a:t>
            </a:r>
          </a:p>
          <a:p>
            <a:pPr lvl="0"/>
            <a:r>
              <a:rPr lang="en-US" dirty="0" smtClean="0"/>
              <a:t>Lorem ipsum </a:t>
            </a:r>
            <a:r>
              <a:rPr lang="en-US" dirty="0" err="1" smtClean="0"/>
              <a:t>texte</a:t>
            </a:r>
            <a:r>
              <a:rPr lang="en-US" dirty="0" smtClean="0"/>
              <a:t> </a:t>
            </a:r>
            <a:r>
              <a:rPr lang="en-US" dirty="0" err="1" smtClean="0"/>
              <a:t>blabla</a:t>
            </a:r>
            <a:r>
              <a:rPr lang="en-US" dirty="0" smtClean="0"/>
              <a:t> ” 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7956376" y="432417"/>
            <a:ext cx="594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4613051D-303E-4467-8104-E7402A7731BD}" type="slidenum">
              <a:rPr lang="fr-FR" sz="1000" smtClean="0">
                <a:solidFill>
                  <a:schemeClr val="accent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‹#›</a:t>
            </a:fld>
            <a:endParaRPr lang="fr-FR" sz="1000" dirty="0">
              <a:solidFill>
                <a:schemeClr val="accent6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3472434" y="627534"/>
            <a:ext cx="4719104" cy="864096"/>
          </a:xfrm>
          <a:prstGeom prst="rect">
            <a:avLst/>
          </a:prstGeom>
        </p:spPr>
        <p:txBody>
          <a:bodyPr/>
          <a:lstStyle>
            <a:lvl1pPr algn="l">
              <a:lnSpc>
                <a:spcPct val="110000"/>
              </a:lnSpc>
              <a:defRPr sz="2800" b="1" spc="150" baseline="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Click to edit Master</a:t>
            </a:r>
            <a:br>
              <a:rPr lang="en-US" dirty="0"/>
            </a:br>
            <a:r>
              <a:rPr lang="en-US" dirty="0"/>
              <a:t>title style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917431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artcile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age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7" y="0"/>
            <a:ext cx="9129486" cy="5143500"/>
          </a:xfrm>
          <a:prstGeom prst="rect">
            <a:avLst/>
          </a:prstGeom>
        </p:spPr>
      </p:pic>
      <p:sp>
        <p:nvSpPr>
          <p:cNvPr id="21" name="ZoneTexte 20"/>
          <p:cNvSpPr txBox="1"/>
          <p:nvPr/>
        </p:nvSpPr>
        <p:spPr>
          <a:xfrm>
            <a:off x="7956376" y="432417"/>
            <a:ext cx="594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4613051D-303E-4467-8104-E7402A7731BD}" type="slidenum">
              <a:rPr lang="fr-FR" sz="1000" smtClean="0">
                <a:solidFill>
                  <a:schemeClr val="accent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‹#›</a:t>
            </a:fld>
            <a:endParaRPr lang="fr-FR" sz="1000" dirty="0">
              <a:solidFill>
                <a:schemeClr val="accent6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5" name="Content Placeholder 8"/>
          <p:cNvSpPr>
            <a:spLocks noGrp="1"/>
          </p:cNvSpPr>
          <p:nvPr>
            <p:ph sz="quarter" idx="11" hasCustomPrompt="1"/>
          </p:nvPr>
        </p:nvSpPr>
        <p:spPr>
          <a:xfrm>
            <a:off x="5004048" y="2276998"/>
            <a:ext cx="3969234" cy="467707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130000"/>
              </a:lnSpc>
              <a:spcBef>
                <a:spcPts val="0"/>
              </a:spcBef>
              <a:buNone/>
              <a:defRPr lang="fr-FR" sz="1000" b="0" i="0" baseline="0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indent="-144000">
              <a:lnSpc>
                <a:spcPct val="125000"/>
              </a:lnSpc>
              <a:spcAft>
                <a:spcPts val="200"/>
              </a:spcAft>
              <a:defRPr sz="1200" b="0" i="0" baseline="0">
                <a:solidFill>
                  <a:schemeClr val="accent1"/>
                </a:solidFill>
              </a:defRPr>
            </a:lvl2pPr>
            <a:lvl3pPr>
              <a:defRPr sz="1200" b="0" i="0" baseline="0">
                <a:solidFill>
                  <a:schemeClr val="accent1"/>
                </a:solidFill>
              </a:defRPr>
            </a:lvl3pPr>
            <a:lvl4pPr>
              <a:defRPr baseline="0">
                <a:solidFill>
                  <a:schemeClr val="accent1"/>
                </a:solidFill>
              </a:defRPr>
            </a:lvl4pPr>
            <a:lvl5pPr>
              <a:defRPr baseline="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Click to edit Master</a:t>
            </a:r>
          </a:p>
          <a:p>
            <a:pPr lvl="0"/>
            <a:r>
              <a:rPr lang="en-US" dirty="0"/>
              <a:t>Lorem ipsum </a:t>
            </a:r>
            <a:r>
              <a:rPr lang="en-US" dirty="0" err="1"/>
              <a:t>texte</a:t>
            </a:r>
            <a:r>
              <a:rPr lang="en-US" dirty="0"/>
              <a:t> </a:t>
            </a:r>
            <a:r>
              <a:rPr lang="en-US" dirty="0" err="1"/>
              <a:t>blabla</a:t>
            </a:r>
            <a:r>
              <a:rPr lang="en-US" dirty="0"/>
              <a:t> </a:t>
            </a:r>
          </a:p>
        </p:txBody>
      </p:sp>
      <p:pic>
        <p:nvPicPr>
          <p:cNvPr id="17" name="Image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771550"/>
            <a:ext cx="56848" cy="288032"/>
          </a:xfrm>
          <a:prstGeom prst="rect">
            <a:avLst/>
          </a:prstGeom>
        </p:spPr>
      </p:pic>
      <p:pic>
        <p:nvPicPr>
          <p:cNvPr id="25" name="Picture 3" descr="\\FS-CH-1.main.oecd.org\Users1\Carlson_P\Desktop\img-thing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7040" y="2160533"/>
            <a:ext cx="700636" cy="700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3" descr="\\FS-CH-1.main.oecd.org\Users1\Carlson_P\Desktop\eco_systemedic_leaf.pn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94" t="7976" r="6619" b="16336"/>
          <a:stretch/>
        </p:blipFill>
        <p:spPr bwMode="auto">
          <a:xfrm>
            <a:off x="4067944" y="3143234"/>
            <a:ext cx="678828" cy="6003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5" descr="\\FS-CH-1.main.oecd.org\Users1\Carlson_P\Desktop\bicycle-template-graphics-design_23-2147491345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8739" y="3919233"/>
            <a:ext cx="877243" cy="877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Content Placeholder 8"/>
          <p:cNvSpPr>
            <a:spLocks noGrp="1"/>
          </p:cNvSpPr>
          <p:nvPr>
            <p:ph sz="quarter" idx="12" hasCustomPrompt="1"/>
          </p:nvPr>
        </p:nvSpPr>
        <p:spPr>
          <a:xfrm>
            <a:off x="5004048" y="3209532"/>
            <a:ext cx="3969234" cy="467707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130000"/>
              </a:lnSpc>
              <a:spcBef>
                <a:spcPts val="0"/>
              </a:spcBef>
              <a:buNone/>
              <a:defRPr lang="fr-FR" sz="1000" b="0" i="0" baseline="0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indent="-144000">
              <a:lnSpc>
                <a:spcPct val="125000"/>
              </a:lnSpc>
              <a:spcAft>
                <a:spcPts val="200"/>
              </a:spcAft>
              <a:defRPr sz="1200" b="0" i="0" baseline="0">
                <a:solidFill>
                  <a:schemeClr val="accent1"/>
                </a:solidFill>
              </a:defRPr>
            </a:lvl2pPr>
            <a:lvl3pPr>
              <a:defRPr sz="1200" b="0" i="0" baseline="0">
                <a:solidFill>
                  <a:schemeClr val="accent1"/>
                </a:solidFill>
              </a:defRPr>
            </a:lvl3pPr>
            <a:lvl4pPr>
              <a:defRPr baseline="0">
                <a:solidFill>
                  <a:schemeClr val="accent1"/>
                </a:solidFill>
              </a:defRPr>
            </a:lvl4pPr>
            <a:lvl5pPr>
              <a:defRPr baseline="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Click to edit Master</a:t>
            </a:r>
          </a:p>
          <a:p>
            <a:pPr lvl="0"/>
            <a:r>
              <a:rPr lang="en-US" dirty="0"/>
              <a:t>Lorem ipsum </a:t>
            </a:r>
            <a:r>
              <a:rPr lang="en-US" dirty="0" err="1"/>
              <a:t>texte</a:t>
            </a:r>
            <a:r>
              <a:rPr lang="en-US" dirty="0"/>
              <a:t> </a:t>
            </a:r>
            <a:r>
              <a:rPr lang="en-US" dirty="0" err="1"/>
              <a:t>blabla</a:t>
            </a:r>
            <a:r>
              <a:rPr lang="en-US" dirty="0"/>
              <a:t> </a:t>
            </a:r>
          </a:p>
        </p:txBody>
      </p:sp>
      <p:sp>
        <p:nvSpPr>
          <p:cNvPr id="29" name="Content Placeholder 8"/>
          <p:cNvSpPr>
            <a:spLocks noGrp="1"/>
          </p:cNvSpPr>
          <p:nvPr>
            <p:ph sz="quarter" idx="13" hasCustomPrompt="1"/>
          </p:nvPr>
        </p:nvSpPr>
        <p:spPr>
          <a:xfrm>
            <a:off x="5004048" y="4124001"/>
            <a:ext cx="3969234" cy="467707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130000"/>
              </a:lnSpc>
              <a:spcBef>
                <a:spcPts val="0"/>
              </a:spcBef>
              <a:buNone/>
              <a:defRPr lang="fr-FR" sz="1000" b="0" i="0" baseline="0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indent="-144000">
              <a:lnSpc>
                <a:spcPct val="125000"/>
              </a:lnSpc>
              <a:spcAft>
                <a:spcPts val="200"/>
              </a:spcAft>
              <a:defRPr sz="1200" b="0" i="0" baseline="0">
                <a:solidFill>
                  <a:schemeClr val="accent1"/>
                </a:solidFill>
              </a:defRPr>
            </a:lvl2pPr>
            <a:lvl3pPr>
              <a:defRPr sz="1200" b="0" i="0" baseline="0">
                <a:solidFill>
                  <a:schemeClr val="accent1"/>
                </a:solidFill>
              </a:defRPr>
            </a:lvl3pPr>
            <a:lvl4pPr>
              <a:defRPr baseline="0">
                <a:solidFill>
                  <a:schemeClr val="accent1"/>
                </a:solidFill>
              </a:defRPr>
            </a:lvl4pPr>
            <a:lvl5pPr>
              <a:defRPr baseline="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Click to edit Master</a:t>
            </a:r>
          </a:p>
          <a:p>
            <a:pPr lvl="0"/>
            <a:r>
              <a:rPr lang="en-US" dirty="0"/>
              <a:t>Lorem ipsum </a:t>
            </a:r>
            <a:r>
              <a:rPr lang="en-US" dirty="0" err="1"/>
              <a:t>texte</a:t>
            </a:r>
            <a:r>
              <a:rPr lang="en-US" dirty="0"/>
              <a:t> </a:t>
            </a:r>
            <a:r>
              <a:rPr lang="en-US" dirty="0" err="1"/>
              <a:t>blabla</a:t>
            </a:r>
            <a:r>
              <a:rPr lang="en-US" dirty="0"/>
              <a:t> </a:t>
            </a:r>
          </a:p>
        </p:txBody>
      </p:sp>
      <p:sp>
        <p:nvSpPr>
          <p:cNvPr id="30" name="Content Placeholder 8"/>
          <p:cNvSpPr>
            <a:spLocks noGrp="1"/>
          </p:cNvSpPr>
          <p:nvPr>
            <p:ph sz="quarter" idx="10" hasCustomPrompt="1"/>
          </p:nvPr>
        </p:nvSpPr>
        <p:spPr>
          <a:xfrm>
            <a:off x="548349" y="2160532"/>
            <a:ext cx="2799517" cy="2431175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130000"/>
              </a:lnSpc>
              <a:spcBef>
                <a:spcPts val="0"/>
              </a:spcBef>
              <a:buNone/>
              <a:defRPr lang="fr-FR" sz="1600" b="0" i="0" baseline="0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indent="-144000">
              <a:lnSpc>
                <a:spcPct val="125000"/>
              </a:lnSpc>
              <a:spcAft>
                <a:spcPts val="200"/>
              </a:spcAft>
              <a:defRPr sz="1200" b="0" i="0" baseline="0">
                <a:solidFill>
                  <a:schemeClr val="accent1"/>
                </a:solidFill>
              </a:defRPr>
            </a:lvl2pPr>
            <a:lvl3pPr>
              <a:defRPr sz="1200" b="0" i="0" baseline="0">
                <a:solidFill>
                  <a:schemeClr val="accent1"/>
                </a:solidFill>
              </a:defRPr>
            </a:lvl3pPr>
            <a:lvl4pPr>
              <a:defRPr baseline="0">
                <a:solidFill>
                  <a:schemeClr val="accent1"/>
                </a:solidFill>
              </a:defRPr>
            </a:lvl4pPr>
            <a:lvl5pPr>
              <a:defRPr baseline="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Click to edit Master</a:t>
            </a:r>
          </a:p>
          <a:p>
            <a:pPr lvl="0"/>
            <a:r>
              <a:rPr lang="en-US" dirty="0"/>
              <a:t>Lorem ipsum </a:t>
            </a:r>
            <a:r>
              <a:rPr lang="en-US" dirty="0" err="1"/>
              <a:t>texte</a:t>
            </a:r>
            <a:r>
              <a:rPr lang="en-US" dirty="0"/>
              <a:t> </a:t>
            </a:r>
            <a:r>
              <a:rPr lang="en-US" dirty="0" err="1"/>
              <a:t>blabla</a:t>
            </a:r>
            <a:endParaRPr lang="en-US" dirty="0"/>
          </a:p>
        </p:txBody>
      </p:sp>
      <p:cxnSp>
        <p:nvCxnSpPr>
          <p:cNvPr id="5" name="Connecteur droit 4"/>
          <p:cNvCxnSpPr/>
          <p:nvPr/>
        </p:nvCxnSpPr>
        <p:spPr>
          <a:xfrm>
            <a:off x="4940834" y="2276998"/>
            <a:ext cx="0" cy="467707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necteur droit 30"/>
          <p:cNvCxnSpPr/>
          <p:nvPr/>
        </p:nvCxnSpPr>
        <p:spPr>
          <a:xfrm>
            <a:off x="4940834" y="3209532"/>
            <a:ext cx="0" cy="467707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necteur droit 31"/>
          <p:cNvCxnSpPr/>
          <p:nvPr/>
        </p:nvCxnSpPr>
        <p:spPr>
          <a:xfrm>
            <a:off x="4940834" y="4124001"/>
            <a:ext cx="0" cy="467707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itle 1"/>
          <p:cNvSpPr>
            <a:spLocks noGrp="1"/>
          </p:cNvSpPr>
          <p:nvPr>
            <p:ph type="title" hasCustomPrompt="1"/>
          </p:nvPr>
        </p:nvSpPr>
        <p:spPr>
          <a:xfrm>
            <a:off x="548346" y="652517"/>
            <a:ext cx="7643192" cy="864096"/>
          </a:xfrm>
          <a:prstGeom prst="rect">
            <a:avLst/>
          </a:prstGeom>
        </p:spPr>
        <p:txBody>
          <a:bodyPr/>
          <a:lstStyle>
            <a:lvl1pPr algn="l">
              <a:lnSpc>
                <a:spcPct val="110000"/>
              </a:lnSpc>
              <a:defRPr sz="2800" b="1" spc="150" baseline="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Click to edit Master</a:t>
            </a:r>
            <a:br>
              <a:rPr lang="en-US" dirty="0"/>
            </a:br>
            <a:r>
              <a:rPr lang="en-US" dirty="0"/>
              <a:t>title style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172526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artcile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7" y="0"/>
            <a:ext cx="9129486" cy="5143500"/>
          </a:xfrm>
          <a:prstGeom prst="rect">
            <a:avLst/>
          </a:prstGeom>
        </p:spPr>
      </p:pic>
      <p:sp>
        <p:nvSpPr>
          <p:cNvPr id="9" name="ZoneTexte 8"/>
          <p:cNvSpPr txBox="1"/>
          <p:nvPr/>
        </p:nvSpPr>
        <p:spPr>
          <a:xfrm>
            <a:off x="7956376" y="432417"/>
            <a:ext cx="594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4613051D-303E-4467-8104-E7402A7731BD}" type="slidenum">
              <a:rPr lang="fr-FR" sz="1000" smtClean="0">
                <a:solidFill>
                  <a:schemeClr val="accent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‹#›</a:t>
            </a:fld>
            <a:endParaRPr lang="fr-FR" sz="1000" dirty="0">
              <a:solidFill>
                <a:schemeClr val="accent6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17" name="Image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771550"/>
            <a:ext cx="56848" cy="288032"/>
          </a:xfrm>
          <a:prstGeom prst="rect">
            <a:avLst/>
          </a:prstGeom>
        </p:spPr>
      </p:pic>
      <p:graphicFrame>
        <p:nvGraphicFramePr>
          <p:cNvPr id="8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7084881"/>
              </p:ext>
            </p:extLst>
          </p:nvPr>
        </p:nvGraphicFramePr>
        <p:xfrm>
          <a:off x="683570" y="1923679"/>
          <a:ext cx="6840761" cy="26493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0254"/>
                <a:gridCol w="2726901"/>
                <a:gridCol w="1833606"/>
              </a:tblGrid>
              <a:tr h="742950">
                <a:tc>
                  <a:txBody>
                    <a:bodyPr/>
                    <a:lstStyle/>
                    <a:p>
                      <a:r>
                        <a:rPr lang="en-GB" sz="1400" b="0" dirty="0" smtClean="0">
                          <a:solidFill>
                            <a:schemeClr val="accent6"/>
                          </a:solidFill>
                          <a:latin typeface="Century Gothic" panose="020B0502020202020204" pitchFamily="34" charset="0"/>
                        </a:rPr>
                        <a:t>Instrument</a:t>
                      </a:r>
                      <a:endParaRPr lang="en-GB" sz="1400" b="0" dirty="0">
                        <a:solidFill>
                          <a:schemeClr val="accent6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400" b="0" dirty="0" smtClean="0">
                          <a:solidFill>
                            <a:schemeClr val="accent6"/>
                          </a:solidFill>
                          <a:latin typeface="Century Gothic" panose="020B0502020202020204" pitchFamily="34" charset="0"/>
                        </a:rPr>
                        <a:t>Total</a:t>
                      </a:r>
                      <a:r>
                        <a:rPr lang="en-GB" sz="1400" b="0" baseline="0" dirty="0" smtClean="0">
                          <a:solidFill>
                            <a:schemeClr val="accent6"/>
                          </a:solidFill>
                          <a:latin typeface="Century Gothic" panose="020B0502020202020204" pitchFamily="34" charset="0"/>
                        </a:rPr>
                        <a:t> cost for 77 </a:t>
                      </a:r>
                      <a:r>
                        <a:rPr lang="en-GB" sz="1400" b="0" baseline="0" dirty="0" err="1" smtClean="0">
                          <a:solidFill>
                            <a:schemeClr val="accent6"/>
                          </a:solidFill>
                          <a:latin typeface="Century Gothic" panose="020B0502020202020204" pitchFamily="34" charset="0"/>
                        </a:rPr>
                        <a:t>IDA+Blend</a:t>
                      </a:r>
                      <a:r>
                        <a:rPr lang="en-GB" sz="1400" b="0" baseline="0" dirty="0" smtClean="0">
                          <a:solidFill>
                            <a:schemeClr val="accent6"/>
                          </a:solidFill>
                          <a:latin typeface="Century Gothic" panose="020B0502020202020204" pitchFamily="34" charset="0"/>
                        </a:rPr>
                        <a:t> countries (2015-30)</a:t>
                      </a:r>
                      <a:endParaRPr lang="en-GB" sz="1400" b="0" dirty="0">
                        <a:solidFill>
                          <a:schemeClr val="accent6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400" b="0" dirty="0" smtClean="0">
                          <a:solidFill>
                            <a:schemeClr val="accent6"/>
                          </a:solidFill>
                          <a:latin typeface="Century Gothic" panose="020B0502020202020204" pitchFamily="34" charset="0"/>
                        </a:rPr>
                        <a:t>Source</a:t>
                      </a:r>
                      <a:endParaRPr lang="en-GB" sz="1400" b="0" dirty="0">
                        <a:solidFill>
                          <a:schemeClr val="accent6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88620">
                <a:tc>
                  <a:txBody>
                    <a:bodyPr/>
                    <a:lstStyle/>
                    <a:p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National Survey Programs</a:t>
                      </a:r>
                      <a:endParaRPr lang="en-GB" sz="1000" b="0" dirty="0">
                        <a:solidFill>
                          <a:schemeClr val="accent2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2.6 billion</a:t>
                      </a:r>
                      <a:endParaRPr lang="en-GB" sz="1000" b="0" dirty="0">
                        <a:solidFill>
                          <a:schemeClr val="accent2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PARIS21</a:t>
                      </a:r>
                      <a:endParaRPr lang="en-GB" sz="1000" b="0" dirty="0">
                        <a:solidFill>
                          <a:schemeClr val="accent2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</a:tr>
              <a:tr h="250463">
                <a:tc>
                  <a:txBody>
                    <a:bodyPr/>
                    <a:lstStyle/>
                    <a:p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Census</a:t>
                      </a:r>
                      <a:endParaRPr lang="en-GB" sz="1000" b="0" dirty="0">
                        <a:solidFill>
                          <a:schemeClr val="accent2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4.8</a:t>
                      </a:r>
                      <a:r>
                        <a:rPr lang="en-GB" sz="1000" baseline="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billion</a:t>
                      </a:r>
                      <a:endParaRPr lang="en-GB" sz="1000" b="0" dirty="0">
                        <a:solidFill>
                          <a:schemeClr val="accent2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Morten </a:t>
                      </a:r>
                      <a:r>
                        <a:rPr lang="en-GB" sz="1000" dirty="0" err="1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Jerven</a:t>
                      </a:r>
                      <a:endParaRPr lang="en-GB" sz="1000" b="0" dirty="0">
                        <a:solidFill>
                          <a:schemeClr val="accent2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</a:tr>
              <a:tr h="557278">
                <a:tc>
                  <a:txBody>
                    <a:bodyPr/>
                    <a:lstStyle/>
                    <a:p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Admin data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CRVS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EMIS</a:t>
                      </a:r>
                      <a:endParaRPr lang="en-GB" sz="1000" b="0" dirty="0">
                        <a:solidFill>
                          <a:schemeClr val="accent2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3.3 billion</a:t>
                      </a:r>
                    </a:p>
                    <a:p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1.4 billion</a:t>
                      </a:r>
                      <a:endParaRPr lang="en-GB" sz="1000" b="0" dirty="0">
                        <a:solidFill>
                          <a:schemeClr val="accent2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World Bank/WHO</a:t>
                      </a:r>
                    </a:p>
                    <a:p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GPE</a:t>
                      </a:r>
                      <a:endParaRPr lang="en-GB" sz="1000" b="0" dirty="0">
                        <a:solidFill>
                          <a:schemeClr val="accent2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</a:tr>
              <a:tr h="250463">
                <a:tc>
                  <a:txBody>
                    <a:bodyPr/>
                    <a:lstStyle/>
                    <a:p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Economic statistics </a:t>
                      </a:r>
                      <a:endParaRPr lang="en-GB" sz="1000" b="0" dirty="0" smtClean="0">
                        <a:solidFill>
                          <a:schemeClr val="accent2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359 million</a:t>
                      </a:r>
                      <a:endParaRPr lang="en-GB" sz="1000" b="0" dirty="0">
                        <a:solidFill>
                          <a:schemeClr val="accent2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UNIDO</a:t>
                      </a:r>
                      <a:endParaRPr lang="en-GB" sz="1000" b="0" dirty="0">
                        <a:solidFill>
                          <a:schemeClr val="accent2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</a:tr>
              <a:tr h="250463">
                <a:tc>
                  <a:txBody>
                    <a:bodyPr/>
                    <a:lstStyle/>
                    <a:p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Geospatial</a:t>
                      </a:r>
                      <a:endParaRPr lang="en-GB" sz="1000" b="0" dirty="0">
                        <a:solidFill>
                          <a:schemeClr val="accent2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1.7 billion</a:t>
                      </a:r>
                      <a:endParaRPr lang="en-GB" sz="1000" b="0" dirty="0">
                        <a:solidFill>
                          <a:schemeClr val="accent2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CIESIN</a:t>
                      </a:r>
                      <a:endParaRPr lang="en-GB" sz="1000" b="0" dirty="0" smtClean="0">
                        <a:solidFill>
                          <a:schemeClr val="accent2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endParaRPr lang="en-GB" sz="1000" b="1" dirty="0" smtClean="0">
                        <a:solidFill>
                          <a:schemeClr val="bg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r>
                        <a:rPr lang="en-GB" sz="1000" b="1" dirty="0" smtClean="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Total Costs</a:t>
                      </a:r>
                    </a:p>
                    <a:p>
                      <a:endParaRPr lang="en-GB" sz="1000" b="1" dirty="0">
                        <a:solidFill>
                          <a:schemeClr val="bg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b="1" dirty="0" smtClean="0">
                        <a:solidFill>
                          <a:schemeClr val="bg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r>
                        <a:rPr lang="en-GB" sz="1000" b="1" dirty="0" smtClean="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14.2 billion</a:t>
                      </a:r>
                      <a:endParaRPr lang="en-GB" sz="1000" b="1" dirty="0">
                        <a:solidFill>
                          <a:schemeClr val="bg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800" dirty="0"/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</a:tr>
            </a:tbl>
          </a:graphicData>
        </a:graphic>
      </p:graphicFrame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548346" y="652517"/>
            <a:ext cx="7643192" cy="864096"/>
          </a:xfrm>
          <a:prstGeom prst="rect">
            <a:avLst/>
          </a:prstGeom>
        </p:spPr>
        <p:txBody>
          <a:bodyPr/>
          <a:lstStyle>
            <a:lvl1pPr algn="l">
              <a:lnSpc>
                <a:spcPct val="110000"/>
              </a:lnSpc>
              <a:defRPr sz="2800" b="1" spc="150" baseline="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Click to edit Master</a:t>
            </a:r>
            <a:br>
              <a:rPr lang="en-US" dirty="0"/>
            </a:br>
            <a:r>
              <a:rPr lang="en-US" dirty="0"/>
              <a:t>title style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050888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_artcile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7" y="0"/>
            <a:ext cx="9129486" cy="5143500"/>
          </a:xfrm>
          <a:prstGeom prst="rect">
            <a:avLst/>
          </a:prstGeom>
        </p:spPr>
      </p:pic>
      <p:sp>
        <p:nvSpPr>
          <p:cNvPr id="12" name="ZoneTexte 11"/>
          <p:cNvSpPr txBox="1"/>
          <p:nvPr/>
        </p:nvSpPr>
        <p:spPr>
          <a:xfrm>
            <a:off x="7956376" y="432417"/>
            <a:ext cx="594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4613051D-303E-4467-8104-E7402A7731BD}" type="slidenum">
              <a:rPr lang="fr-FR" sz="1000" smtClean="0">
                <a:solidFill>
                  <a:schemeClr val="accent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‹#›</a:t>
            </a:fld>
            <a:endParaRPr lang="fr-FR" sz="1000" dirty="0">
              <a:solidFill>
                <a:schemeClr val="accent6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20" name="Image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9625" y="771550"/>
            <a:ext cx="56848" cy="288032"/>
          </a:xfrm>
          <a:prstGeom prst="rect">
            <a:avLst/>
          </a:prstGeom>
        </p:spPr>
      </p:pic>
      <p:pic>
        <p:nvPicPr>
          <p:cNvPr id="9" name="Content Placeholder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960" y="1838338"/>
            <a:ext cx="3494208" cy="3020168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251520" y="555526"/>
            <a:ext cx="2880320" cy="45879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Content Placeholder 8"/>
          <p:cNvSpPr>
            <a:spLocks noGrp="1"/>
          </p:cNvSpPr>
          <p:nvPr>
            <p:ph sz="quarter" idx="13" hasCustomPrompt="1"/>
          </p:nvPr>
        </p:nvSpPr>
        <p:spPr>
          <a:xfrm>
            <a:off x="539552" y="1835958"/>
            <a:ext cx="2304256" cy="3095626"/>
          </a:xfrm>
          <a:prstGeom prst="rect">
            <a:avLst/>
          </a:prstGeom>
        </p:spPr>
        <p:txBody>
          <a:bodyPr anchor="t"/>
          <a:lstStyle>
            <a:lvl1pPr marL="171450" indent="-171450">
              <a:lnSpc>
                <a:spcPct val="130000"/>
              </a:lnSpc>
              <a:spcBef>
                <a:spcPts val="0"/>
              </a:spcBef>
              <a:buClr>
                <a:schemeClr val="accent6"/>
              </a:buClr>
              <a:buFont typeface="Arial" panose="020B0604020202020204" pitchFamily="34" charset="0"/>
              <a:buChar char="•"/>
              <a:defRPr lang="fr-FR" sz="1400" b="1" i="0" baseline="0" smtClean="0">
                <a:solidFill>
                  <a:schemeClr val="accent6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indent="-144000">
              <a:lnSpc>
                <a:spcPct val="125000"/>
              </a:lnSpc>
              <a:spcAft>
                <a:spcPts val="200"/>
              </a:spcAft>
              <a:defRPr sz="1200" b="0" i="0" baseline="0">
                <a:solidFill>
                  <a:schemeClr val="accent1"/>
                </a:solidFill>
              </a:defRPr>
            </a:lvl2pPr>
            <a:lvl3pPr>
              <a:defRPr sz="1200" b="0" i="0" baseline="0">
                <a:solidFill>
                  <a:schemeClr val="accent1"/>
                </a:solidFill>
              </a:defRPr>
            </a:lvl3pPr>
            <a:lvl4pPr>
              <a:defRPr baseline="0">
                <a:solidFill>
                  <a:schemeClr val="accent1"/>
                </a:solidFill>
              </a:defRPr>
            </a:lvl4pPr>
            <a:lvl5pPr>
              <a:defRPr baseline="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Click to edit </a:t>
            </a:r>
            <a:r>
              <a:rPr lang="en-US" dirty="0" smtClean="0"/>
              <a:t>Master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Lorem </a:t>
            </a:r>
            <a:r>
              <a:rPr lang="en-US" dirty="0" smtClean="0"/>
              <a:t>ipsum</a:t>
            </a:r>
          </a:p>
          <a:p>
            <a:pPr lvl="0"/>
            <a:endParaRPr lang="en-US" dirty="0" smtClean="0"/>
          </a:p>
          <a:p>
            <a:pPr lvl="0"/>
            <a:r>
              <a:rPr lang="en-US" dirty="0" smtClean="0"/>
              <a:t>Lorem ipsum </a:t>
            </a:r>
            <a:endParaRPr lang="en-US" dirty="0"/>
          </a:p>
        </p:txBody>
      </p:sp>
      <p:sp>
        <p:nvSpPr>
          <p:cNvPr id="14" name="Title 1"/>
          <p:cNvSpPr>
            <a:spLocks noGrp="1"/>
          </p:cNvSpPr>
          <p:nvPr>
            <p:ph type="title" hasCustomPrompt="1"/>
          </p:nvPr>
        </p:nvSpPr>
        <p:spPr>
          <a:xfrm>
            <a:off x="3472434" y="627534"/>
            <a:ext cx="4719104" cy="864096"/>
          </a:xfrm>
          <a:prstGeom prst="rect">
            <a:avLst/>
          </a:prstGeom>
        </p:spPr>
        <p:txBody>
          <a:bodyPr/>
          <a:lstStyle>
            <a:lvl1pPr algn="l">
              <a:lnSpc>
                <a:spcPct val="110000"/>
              </a:lnSpc>
              <a:defRPr sz="2800" b="1" spc="150" baseline="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Click to edit Master</a:t>
            </a:r>
            <a:br>
              <a:rPr lang="en-US" dirty="0"/>
            </a:br>
            <a:r>
              <a:rPr lang="en-US" dirty="0"/>
              <a:t>title style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068535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7264"/>
            <a:ext cx="2057400" cy="273844"/>
          </a:xfrm>
          <a:prstGeom prst="rect">
            <a:avLst/>
          </a:prstGeom>
        </p:spPr>
        <p:txBody>
          <a:bodyPr/>
          <a:lstStyle/>
          <a:p>
            <a:fld id="{6A609818-2B8B-4159-9EB4-54888B1E8318}" type="datetimeFigureOut">
              <a:rPr lang="zh-CN" altLang="en-US" smtClean="0"/>
              <a:t>2018/10/2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67264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4767264"/>
            <a:ext cx="2057400" cy="273844"/>
          </a:xfrm>
          <a:prstGeom prst="rect">
            <a:avLst/>
          </a:prstGeom>
        </p:spPr>
        <p:txBody>
          <a:bodyPr/>
          <a:lstStyle/>
          <a:p>
            <a:fld id="{E773273E-8A8F-4CBB-86EA-66E5D01EFDE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61548317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34882" cy="51435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467544" y="470195"/>
            <a:ext cx="6480721" cy="1728192"/>
          </a:xfrm>
          <a:prstGeom prst="rect">
            <a:avLst/>
          </a:prstGeom>
        </p:spPr>
        <p:txBody>
          <a:bodyPr anchor="ctr"/>
          <a:lstStyle>
            <a:lvl1pPr algn="l">
              <a:lnSpc>
                <a:spcPct val="100000"/>
              </a:lnSpc>
              <a:defRPr sz="4000" b="1" cap="all" spc="150" baseline="0">
                <a:solidFill>
                  <a:schemeClr val="accent6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fr-FR" dirty="0"/>
          </a:p>
        </p:txBody>
      </p:sp>
      <p:sp>
        <p:nvSpPr>
          <p:cNvPr id="8" name="Rectangle 7"/>
          <p:cNvSpPr/>
          <p:nvPr/>
        </p:nvSpPr>
        <p:spPr>
          <a:xfrm>
            <a:off x="251522" y="2668583"/>
            <a:ext cx="6349969" cy="6232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r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sz="1200" dirty="0" err="1" smtClean="0">
                <a:solidFill>
                  <a:schemeClr val="accent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Prénom</a:t>
            </a:r>
            <a:r>
              <a:rPr lang="en-US" sz="1200" baseline="0" dirty="0" smtClean="0">
                <a:solidFill>
                  <a:schemeClr val="accent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Nom de </a:t>
            </a:r>
            <a:r>
              <a:rPr lang="en-US" sz="1200" baseline="0" dirty="0" err="1" smtClean="0">
                <a:solidFill>
                  <a:schemeClr val="accent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l’intervenant</a:t>
            </a:r>
            <a:endParaRPr lang="en-US" sz="1200" baseline="0" dirty="0" smtClean="0">
              <a:solidFill>
                <a:schemeClr val="accent6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0" indent="0" algn="r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sz="1100" baseline="0" dirty="0" smtClean="0">
                <a:solidFill>
                  <a:schemeClr val="accent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Poste de </a:t>
            </a:r>
            <a:r>
              <a:rPr lang="en-US" sz="1100" baseline="0" dirty="0" err="1" smtClean="0">
                <a:solidFill>
                  <a:schemeClr val="accent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l’intervenant</a:t>
            </a:r>
            <a:r>
              <a:rPr lang="en-US" sz="1100" dirty="0" smtClean="0">
                <a:solidFill>
                  <a:schemeClr val="accent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656494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_i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7" y="0"/>
            <a:ext cx="9129486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03848" y="1995686"/>
            <a:ext cx="5544616" cy="1458162"/>
          </a:xfrm>
          <a:prstGeom prst="rect">
            <a:avLst/>
          </a:prstGeom>
        </p:spPr>
        <p:txBody>
          <a:bodyPr/>
          <a:lstStyle>
            <a:lvl1pPr algn="ctr">
              <a:defRPr sz="3600" b="1" cap="all" spc="150" baseline="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03848" y="4443959"/>
            <a:ext cx="5544616" cy="36004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900" b="0" i="1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fr-FR" dirty="0"/>
          </a:p>
        </p:txBody>
      </p:sp>
      <p:sp>
        <p:nvSpPr>
          <p:cNvPr id="17" name="Text Placeholder 15"/>
          <p:cNvSpPr>
            <a:spLocks noGrp="1"/>
          </p:cNvSpPr>
          <p:nvPr>
            <p:ph type="body" sz="quarter" idx="10" hasCustomPrompt="1"/>
          </p:nvPr>
        </p:nvSpPr>
        <p:spPr>
          <a:xfrm>
            <a:off x="1403648" y="1523612"/>
            <a:ext cx="1296144" cy="64807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00" b="0" i="0">
                <a:solidFill>
                  <a:schemeClr val="accent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fr-FR" dirty="0" smtClean="0"/>
              <a:t>1</a:t>
            </a:r>
            <a:endParaRPr lang="fr-FR" dirty="0"/>
          </a:p>
        </p:txBody>
      </p:sp>
      <p:cxnSp>
        <p:nvCxnSpPr>
          <p:cNvPr id="23" name="Straight Connector 22"/>
          <p:cNvCxnSpPr/>
          <p:nvPr/>
        </p:nvCxnSpPr>
        <p:spPr>
          <a:xfrm>
            <a:off x="4724969" y="4371950"/>
            <a:ext cx="2502374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417577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artcile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7" y="0"/>
            <a:ext cx="9129486" cy="5143500"/>
          </a:xfrm>
          <a:prstGeom prst="rect">
            <a:avLst/>
          </a:prstGeom>
        </p:spPr>
      </p:pic>
      <p:sp>
        <p:nvSpPr>
          <p:cNvPr id="10" name="ZoneTexte 9"/>
          <p:cNvSpPr txBox="1"/>
          <p:nvPr/>
        </p:nvSpPr>
        <p:spPr>
          <a:xfrm>
            <a:off x="7956376" y="432417"/>
            <a:ext cx="594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4613051D-303E-4467-8104-E7402A7731BD}" type="slidenum">
              <a:rPr lang="fr-FR" sz="1000" smtClean="0">
                <a:solidFill>
                  <a:schemeClr val="accent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‹#›</a:t>
            </a:fld>
            <a:endParaRPr lang="fr-FR" sz="1000" dirty="0">
              <a:solidFill>
                <a:schemeClr val="accent6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5" name="Content Placeholder 8"/>
          <p:cNvSpPr>
            <a:spLocks noGrp="1"/>
          </p:cNvSpPr>
          <p:nvPr>
            <p:ph sz="quarter" idx="11" hasCustomPrompt="1"/>
          </p:nvPr>
        </p:nvSpPr>
        <p:spPr>
          <a:xfrm>
            <a:off x="548346" y="2067694"/>
            <a:ext cx="7560840" cy="648072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130000"/>
              </a:lnSpc>
              <a:spcBef>
                <a:spcPts val="0"/>
              </a:spcBef>
              <a:buNone/>
              <a:defRPr lang="fr-FR" sz="1200" b="0" i="0" baseline="0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indent="-144000">
              <a:lnSpc>
                <a:spcPct val="125000"/>
              </a:lnSpc>
              <a:spcAft>
                <a:spcPts val="200"/>
              </a:spcAft>
              <a:defRPr sz="1200" b="0" i="0" baseline="0">
                <a:solidFill>
                  <a:schemeClr val="accent1"/>
                </a:solidFill>
              </a:defRPr>
            </a:lvl2pPr>
            <a:lvl3pPr>
              <a:defRPr sz="1200" b="0" i="0" baseline="0">
                <a:solidFill>
                  <a:schemeClr val="accent1"/>
                </a:solidFill>
              </a:defRPr>
            </a:lvl3pPr>
            <a:lvl4pPr>
              <a:defRPr baseline="0">
                <a:solidFill>
                  <a:schemeClr val="accent1"/>
                </a:solidFill>
              </a:defRPr>
            </a:lvl4pPr>
            <a:lvl5pPr>
              <a:defRPr baseline="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Click to edit Master</a:t>
            </a:r>
          </a:p>
          <a:p>
            <a:pPr lvl="0"/>
            <a:r>
              <a:rPr lang="en-US" dirty="0"/>
              <a:t>Lorem ipsum </a:t>
            </a:r>
            <a:r>
              <a:rPr lang="en-US" dirty="0" err="1"/>
              <a:t>texte</a:t>
            </a:r>
            <a:r>
              <a:rPr lang="en-US" dirty="0"/>
              <a:t> </a:t>
            </a:r>
            <a:r>
              <a:rPr lang="en-US" dirty="0" err="1"/>
              <a:t>blabla</a:t>
            </a:r>
            <a:r>
              <a:rPr lang="en-US" dirty="0"/>
              <a:t> </a:t>
            </a:r>
          </a:p>
        </p:txBody>
      </p:sp>
      <p:pic>
        <p:nvPicPr>
          <p:cNvPr id="17" name="Image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771550"/>
            <a:ext cx="56848" cy="288032"/>
          </a:xfrm>
          <a:prstGeom prst="rect">
            <a:avLst/>
          </a:prstGeom>
        </p:spPr>
      </p:pic>
      <p:sp>
        <p:nvSpPr>
          <p:cNvPr id="18" name="Content Placeholder 8"/>
          <p:cNvSpPr>
            <a:spLocks noGrp="1"/>
          </p:cNvSpPr>
          <p:nvPr>
            <p:ph sz="quarter" idx="12" hasCustomPrompt="1"/>
          </p:nvPr>
        </p:nvSpPr>
        <p:spPr>
          <a:xfrm>
            <a:off x="1187624" y="3166290"/>
            <a:ext cx="6921562" cy="1133652"/>
          </a:xfrm>
          <a:prstGeom prst="rect">
            <a:avLst/>
          </a:prstGeom>
        </p:spPr>
        <p:txBody>
          <a:bodyPr anchor="t"/>
          <a:lstStyle>
            <a:lvl1pPr marL="171450" indent="-171450">
              <a:lnSpc>
                <a:spcPct val="130000"/>
              </a:lnSpc>
              <a:spcBef>
                <a:spcPts val="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lang="fr-FR" sz="1000" b="0" i="0" baseline="0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indent="-144000">
              <a:lnSpc>
                <a:spcPct val="125000"/>
              </a:lnSpc>
              <a:spcAft>
                <a:spcPts val="200"/>
              </a:spcAft>
              <a:defRPr sz="1200" b="0" i="0" baseline="0">
                <a:solidFill>
                  <a:schemeClr val="accent1"/>
                </a:solidFill>
              </a:defRPr>
            </a:lvl2pPr>
            <a:lvl3pPr>
              <a:defRPr sz="1200" b="0" i="0" baseline="0">
                <a:solidFill>
                  <a:schemeClr val="accent1"/>
                </a:solidFill>
              </a:defRPr>
            </a:lvl3pPr>
            <a:lvl4pPr>
              <a:defRPr baseline="0">
                <a:solidFill>
                  <a:schemeClr val="accent1"/>
                </a:solidFill>
              </a:defRPr>
            </a:lvl4pPr>
            <a:lvl5pPr>
              <a:defRPr baseline="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Click to edit Master</a:t>
            </a:r>
          </a:p>
          <a:p>
            <a:pPr lvl="0"/>
            <a:r>
              <a:rPr lang="en-US" dirty="0"/>
              <a:t>Lorem </a:t>
            </a:r>
            <a:r>
              <a:rPr lang="en-US" dirty="0" smtClean="0"/>
              <a:t>ipsum</a:t>
            </a:r>
          </a:p>
          <a:p>
            <a:pPr lvl="0"/>
            <a:r>
              <a:rPr lang="en-US" dirty="0" smtClean="0"/>
              <a:t>Lorem ipsum </a:t>
            </a:r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548346" y="652517"/>
            <a:ext cx="7643192" cy="864096"/>
          </a:xfrm>
          <a:prstGeom prst="rect">
            <a:avLst/>
          </a:prstGeom>
        </p:spPr>
        <p:txBody>
          <a:bodyPr/>
          <a:lstStyle>
            <a:lvl1pPr algn="l">
              <a:lnSpc>
                <a:spcPct val="110000"/>
              </a:lnSpc>
              <a:defRPr sz="2800" b="1" spc="150" baseline="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Click to edit Master</a:t>
            </a:r>
            <a:br>
              <a:rPr lang="en-US" dirty="0"/>
            </a:br>
            <a:r>
              <a:rPr lang="en-US" dirty="0"/>
              <a:t>title style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295255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_artcile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1"/>
          </p:nvPr>
        </p:nvSpPr>
        <p:spPr>
          <a:xfrm>
            <a:off x="0" y="1"/>
            <a:ext cx="9144000" cy="437195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icon to add picture</a:t>
            </a:r>
            <a:endParaRPr lang="fr-FR"/>
          </a:p>
        </p:txBody>
      </p:sp>
      <p:sp>
        <p:nvSpPr>
          <p:cNvPr id="9" name="Content Placeholder 16"/>
          <p:cNvSpPr>
            <a:spLocks noGrp="1"/>
          </p:cNvSpPr>
          <p:nvPr>
            <p:ph sz="quarter" idx="12" hasCustomPrompt="1"/>
          </p:nvPr>
        </p:nvSpPr>
        <p:spPr>
          <a:xfrm>
            <a:off x="4283968" y="4659983"/>
            <a:ext cx="4536504" cy="323515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900" b="0" i="1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buNone/>
              <a:defRPr/>
            </a:lvl2pPr>
          </a:lstStyle>
          <a:p>
            <a:pPr lvl="0"/>
            <a:r>
              <a:rPr lang="en-US" dirty="0" smtClean="0"/>
              <a:t>Photo’s legend</a:t>
            </a:r>
            <a:endParaRPr lang="en-US" dirty="0"/>
          </a:p>
        </p:txBody>
      </p:sp>
      <p:pic>
        <p:nvPicPr>
          <p:cNvPr id="12" name="Image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2482" y="4648346"/>
            <a:ext cx="45719" cy="231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98188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artcile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9" y="0"/>
            <a:ext cx="9134882" cy="5143500"/>
          </a:xfrm>
          <a:prstGeom prst="rect">
            <a:avLst/>
          </a:prstGeom>
        </p:spPr>
      </p:pic>
      <p:sp>
        <p:nvSpPr>
          <p:cNvPr id="19" name="Title 1"/>
          <p:cNvSpPr>
            <a:spLocks noGrp="1"/>
          </p:cNvSpPr>
          <p:nvPr>
            <p:ph type="ctrTitle" hasCustomPrompt="1"/>
          </p:nvPr>
        </p:nvSpPr>
        <p:spPr>
          <a:xfrm>
            <a:off x="755576" y="1419622"/>
            <a:ext cx="7632848" cy="2376264"/>
          </a:xfrm>
          <a:prstGeom prst="rect">
            <a:avLst/>
          </a:prstGeom>
        </p:spPr>
        <p:txBody>
          <a:bodyPr anchor="ctr"/>
          <a:lstStyle>
            <a:lvl1pPr algn="ctr">
              <a:defRPr sz="2800" b="1" cap="all" spc="150" baseline="0">
                <a:solidFill>
                  <a:schemeClr val="accent6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“ Click to edit Master title style ”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026417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4_artcile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7" y="0"/>
            <a:ext cx="9129486" cy="5143500"/>
          </a:xfrm>
          <a:prstGeom prst="rect">
            <a:avLst/>
          </a:prstGeom>
        </p:spPr>
      </p:pic>
      <p:sp>
        <p:nvSpPr>
          <p:cNvPr id="18" name="Content Placeholder 8"/>
          <p:cNvSpPr>
            <a:spLocks noGrp="1"/>
          </p:cNvSpPr>
          <p:nvPr>
            <p:ph sz="quarter" idx="11" hasCustomPrompt="1"/>
          </p:nvPr>
        </p:nvSpPr>
        <p:spPr>
          <a:xfrm>
            <a:off x="3472436" y="2067694"/>
            <a:ext cx="4636751" cy="1080120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130000"/>
              </a:lnSpc>
              <a:spcBef>
                <a:spcPts val="0"/>
              </a:spcBef>
              <a:buNone/>
              <a:defRPr lang="fr-FR" sz="1200" b="0" i="0" baseline="0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indent="-144000">
              <a:lnSpc>
                <a:spcPct val="125000"/>
              </a:lnSpc>
              <a:spcAft>
                <a:spcPts val="200"/>
              </a:spcAft>
              <a:defRPr sz="1200" b="0" i="0" baseline="0">
                <a:solidFill>
                  <a:schemeClr val="accent1"/>
                </a:solidFill>
              </a:defRPr>
            </a:lvl2pPr>
            <a:lvl3pPr>
              <a:defRPr sz="1200" b="0" i="0" baseline="0">
                <a:solidFill>
                  <a:schemeClr val="accent1"/>
                </a:solidFill>
              </a:defRPr>
            </a:lvl3pPr>
            <a:lvl4pPr>
              <a:defRPr baseline="0">
                <a:solidFill>
                  <a:schemeClr val="accent1"/>
                </a:solidFill>
              </a:defRPr>
            </a:lvl4pPr>
            <a:lvl5pPr>
              <a:defRPr baseline="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Click to edit Master</a:t>
            </a:r>
          </a:p>
          <a:p>
            <a:pPr lvl="0"/>
            <a:r>
              <a:rPr lang="en-US" dirty="0"/>
              <a:t>Lorem ipsum </a:t>
            </a:r>
            <a:r>
              <a:rPr lang="en-US" dirty="0" err="1"/>
              <a:t>texte</a:t>
            </a:r>
            <a:r>
              <a:rPr lang="en-US" dirty="0"/>
              <a:t> </a:t>
            </a:r>
            <a:r>
              <a:rPr lang="en-US" dirty="0" err="1"/>
              <a:t>blabla</a:t>
            </a:r>
            <a:r>
              <a:rPr lang="en-US" dirty="0"/>
              <a:t> </a:t>
            </a:r>
          </a:p>
        </p:txBody>
      </p:sp>
      <p:pic>
        <p:nvPicPr>
          <p:cNvPr id="20" name="Image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9625" y="771550"/>
            <a:ext cx="56848" cy="288032"/>
          </a:xfrm>
          <a:prstGeom prst="rect">
            <a:avLst/>
          </a:prstGeom>
        </p:spPr>
      </p:pic>
      <p:sp>
        <p:nvSpPr>
          <p:cNvPr id="21" name="Picture Placeholder 7"/>
          <p:cNvSpPr>
            <a:spLocks noGrp="1"/>
          </p:cNvSpPr>
          <p:nvPr>
            <p:ph type="pic" sz="quarter" idx="12"/>
          </p:nvPr>
        </p:nvSpPr>
        <p:spPr>
          <a:xfrm>
            <a:off x="251520" y="555526"/>
            <a:ext cx="2880320" cy="4587974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icon to add picture</a:t>
            </a:r>
            <a:endParaRPr lang="fr-FR"/>
          </a:p>
        </p:txBody>
      </p:sp>
      <p:sp>
        <p:nvSpPr>
          <p:cNvPr id="22" name="Content Placeholder 8"/>
          <p:cNvSpPr>
            <a:spLocks noGrp="1"/>
          </p:cNvSpPr>
          <p:nvPr>
            <p:ph sz="quarter" idx="13" hasCustomPrompt="1"/>
          </p:nvPr>
        </p:nvSpPr>
        <p:spPr>
          <a:xfrm>
            <a:off x="5220074" y="3679406"/>
            <a:ext cx="2889113" cy="1080120"/>
          </a:xfrm>
          <a:prstGeom prst="rect">
            <a:avLst/>
          </a:prstGeom>
        </p:spPr>
        <p:txBody>
          <a:bodyPr anchor="t"/>
          <a:lstStyle>
            <a:lvl1pPr marL="0" indent="0" algn="l">
              <a:lnSpc>
                <a:spcPct val="130000"/>
              </a:lnSpc>
              <a:spcBef>
                <a:spcPts val="0"/>
              </a:spcBef>
              <a:buNone/>
              <a:defRPr lang="fr-FR" sz="1400" b="1" i="0" baseline="0" smtClean="0">
                <a:solidFill>
                  <a:schemeClr val="bg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indent="-144000">
              <a:lnSpc>
                <a:spcPct val="125000"/>
              </a:lnSpc>
              <a:spcAft>
                <a:spcPts val="200"/>
              </a:spcAft>
              <a:defRPr sz="1200" b="0" i="0" baseline="0">
                <a:solidFill>
                  <a:schemeClr val="accent1"/>
                </a:solidFill>
              </a:defRPr>
            </a:lvl2pPr>
            <a:lvl3pPr>
              <a:defRPr sz="1200" b="0" i="0" baseline="0">
                <a:solidFill>
                  <a:schemeClr val="accent1"/>
                </a:solidFill>
              </a:defRPr>
            </a:lvl3pPr>
            <a:lvl4pPr>
              <a:defRPr baseline="0">
                <a:solidFill>
                  <a:schemeClr val="accent1"/>
                </a:solidFill>
              </a:defRPr>
            </a:lvl4pPr>
            <a:lvl5pPr>
              <a:defRPr baseline="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 smtClean="0"/>
              <a:t>“ Click to edit Master</a:t>
            </a:r>
          </a:p>
          <a:p>
            <a:pPr lvl="0"/>
            <a:r>
              <a:rPr lang="en-US" dirty="0" smtClean="0"/>
              <a:t>Lorem ipsum </a:t>
            </a:r>
            <a:r>
              <a:rPr lang="en-US" dirty="0" err="1" smtClean="0"/>
              <a:t>texte</a:t>
            </a:r>
            <a:r>
              <a:rPr lang="en-US" dirty="0" smtClean="0"/>
              <a:t> </a:t>
            </a:r>
            <a:r>
              <a:rPr lang="en-US" dirty="0" err="1" smtClean="0"/>
              <a:t>blabla</a:t>
            </a:r>
            <a:r>
              <a:rPr lang="en-US" dirty="0" smtClean="0"/>
              <a:t> ” 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7956376" y="432417"/>
            <a:ext cx="594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4613051D-303E-4467-8104-E7402A7731BD}" type="slidenum">
              <a:rPr lang="fr-FR" sz="1000" smtClean="0">
                <a:solidFill>
                  <a:schemeClr val="accent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‹#›</a:t>
            </a:fld>
            <a:endParaRPr lang="fr-FR" sz="1000" dirty="0">
              <a:solidFill>
                <a:schemeClr val="accent6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3472434" y="627534"/>
            <a:ext cx="4719104" cy="864096"/>
          </a:xfrm>
          <a:prstGeom prst="rect">
            <a:avLst/>
          </a:prstGeom>
        </p:spPr>
        <p:txBody>
          <a:bodyPr/>
          <a:lstStyle>
            <a:lvl1pPr algn="l">
              <a:lnSpc>
                <a:spcPct val="110000"/>
              </a:lnSpc>
              <a:defRPr sz="2800" b="1" spc="150" baseline="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Click to edit Master</a:t>
            </a:r>
            <a:br>
              <a:rPr lang="en-US" dirty="0"/>
            </a:br>
            <a:r>
              <a:rPr lang="en-US" dirty="0"/>
              <a:t>title style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917431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artcile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age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7" y="0"/>
            <a:ext cx="9129486" cy="5143500"/>
          </a:xfrm>
          <a:prstGeom prst="rect">
            <a:avLst/>
          </a:prstGeom>
        </p:spPr>
      </p:pic>
      <p:sp>
        <p:nvSpPr>
          <p:cNvPr id="21" name="ZoneTexte 20"/>
          <p:cNvSpPr txBox="1"/>
          <p:nvPr/>
        </p:nvSpPr>
        <p:spPr>
          <a:xfrm>
            <a:off x="7956376" y="432417"/>
            <a:ext cx="594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4613051D-303E-4467-8104-E7402A7731BD}" type="slidenum">
              <a:rPr lang="fr-FR" sz="1000" smtClean="0">
                <a:solidFill>
                  <a:schemeClr val="accent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‹#›</a:t>
            </a:fld>
            <a:endParaRPr lang="fr-FR" sz="1000" dirty="0">
              <a:solidFill>
                <a:schemeClr val="accent6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5" name="Content Placeholder 8"/>
          <p:cNvSpPr>
            <a:spLocks noGrp="1"/>
          </p:cNvSpPr>
          <p:nvPr>
            <p:ph sz="quarter" idx="11" hasCustomPrompt="1"/>
          </p:nvPr>
        </p:nvSpPr>
        <p:spPr>
          <a:xfrm>
            <a:off x="5004048" y="2276998"/>
            <a:ext cx="3969234" cy="467707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130000"/>
              </a:lnSpc>
              <a:spcBef>
                <a:spcPts val="0"/>
              </a:spcBef>
              <a:buNone/>
              <a:defRPr lang="fr-FR" sz="1000" b="0" i="0" baseline="0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indent="-144000">
              <a:lnSpc>
                <a:spcPct val="125000"/>
              </a:lnSpc>
              <a:spcAft>
                <a:spcPts val="200"/>
              </a:spcAft>
              <a:defRPr sz="1200" b="0" i="0" baseline="0">
                <a:solidFill>
                  <a:schemeClr val="accent1"/>
                </a:solidFill>
              </a:defRPr>
            </a:lvl2pPr>
            <a:lvl3pPr>
              <a:defRPr sz="1200" b="0" i="0" baseline="0">
                <a:solidFill>
                  <a:schemeClr val="accent1"/>
                </a:solidFill>
              </a:defRPr>
            </a:lvl3pPr>
            <a:lvl4pPr>
              <a:defRPr baseline="0">
                <a:solidFill>
                  <a:schemeClr val="accent1"/>
                </a:solidFill>
              </a:defRPr>
            </a:lvl4pPr>
            <a:lvl5pPr>
              <a:defRPr baseline="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Click to edit Master</a:t>
            </a:r>
          </a:p>
          <a:p>
            <a:pPr lvl="0"/>
            <a:r>
              <a:rPr lang="en-US" dirty="0"/>
              <a:t>Lorem ipsum </a:t>
            </a:r>
            <a:r>
              <a:rPr lang="en-US" dirty="0" err="1"/>
              <a:t>texte</a:t>
            </a:r>
            <a:r>
              <a:rPr lang="en-US" dirty="0"/>
              <a:t> </a:t>
            </a:r>
            <a:r>
              <a:rPr lang="en-US" dirty="0" err="1"/>
              <a:t>blabla</a:t>
            </a:r>
            <a:r>
              <a:rPr lang="en-US" dirty="0"/>
              <a:t> </a:t>
            </a:r>
          </a:p>
        </p:txBody>
      </p:sp>
      <p:pic>
        <p:nvPicPr>
          <p:cNvPr id="17" name="Image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771550"/>
            <a:ext cx="56848" cy="288032"/>
          </a:xfrm>
          <a:prstGeom prst="rect">
            <a:avLst/>
          </a:prstGeom>
        </p:spPr>
      </p:pic>
      <p:pic>
        <p:nvPicPr>
          <p:cNvPr id="25" name="Picture 3" descr="\\FS-CH-1.main.oecd.org\Users1\Carlson_P\Desktop\img-thing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7040" y="2160533"/>
            <a:ext cx="700636" cy="700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3" descr="\\FS-CH-1.main.oecd.org\Users1\Carlson_P\Desktop\eco_systemedic_leaf.pn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94" t="7976" r="6619" b="16336"/>
          <a:stretch/>
        </p:blipFill>
        <p:spPr bwMode="auto">
          <a:xfrm>
            <a:off x="4067944" y="3143234"/>
            <a:ext cx="678828" cy="6003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5" descr="\\FS-CH-1.main.oecd.org\Users1\Carlson_P\Desktop\bicycle-template-graphics-design_23-2147491345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8739" y="3919233"/>
            <a:ext cx="877243" cy="877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Content Placeholder 8"/>
          <p:cNvSpPr>
            <a:spLocks noGrp="1"/>
          </p:cNvSpPr>
          <p:nvPr>
            <p:ph sz="quarter" idx="12" hasCustomPrompt="1"/>
          </p:nvPr>
        </p:nvSpPr>
        <p:spPr>
          <a:xfrm>
            <a:off x="5004048" y="3209532"/>
            <a:ext cx="3969234" cy="467707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130000"/>
              </a:lnSpc>
              <a:spcBef>
                <a:spcPts val="0"/>
              </a:spcBef>
              <a:buNone/>
              <a:defRPr lang="fr-FR" sz="1000" b="0" i="0" baseline="0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indent="-144000">
              <a:lnSpc>
                <a:spcPct val="125000"/>
              </a:lnSpc>
              <a:spcAft>
                <a:spcPts val="200"/>
              </a:spcAft>
              <a:defRPr sz="1200" b="0" i="0" baseline="0">
                <a:solidFill>
                  <a:schemeClr val="accent1"/>
                </a:solidFill>
              </a:defRPr>
            </a:lvl2pPr>
            <a:lvl3pPr>
              <a:defRPr sz="1200" b="0" i="0" baseline="0">
                <a:solidFill>
                  <a:schemeClr val="accent1"/>
                </a:solidFill>
              </a:defRPr>
            </a:lvl3pPr>
            <a:lvl4pPr>
              <a:defRPr baseline="0">
                <a:solidFill>
                  <a:schemeClr val="accent1"/>
                </a:solidFill>
              </a:defRPr>
            </a:lvl4pPr>
            <a:lvl5pPr>
              <a:defRPr baseline="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Click to edit Master</a:t>
            </a:r>
          </a:p>
          <a:p>
            <a:pPr lvl="0"/>
            <a:r>
              <a:rPr lang="en-US" dirty="0"/>
              <a:t>Lorem ipsum </a:t>
            </a:r>
            <a:r>
              <a:rPr lang="en-US" dirty="0" err="1"/>
              <a:t>texte</a:t>
            </a:r>
            <a:r>
              <a:rPr lang="en-US" dirty="0"/>
              <a:t> </a:t>
            </a:r>
            <a:r>
              <a:rPr lang="en-US" dirty="0" err="1"/>
              <a:t>blabla</a:t>
            </a:r>
            <a:r>
              <a:rPr lang="en-US" dirty="0"/>
              <a:t> </a:t>
            </a:r>
          </a:p>
        </p:txBody>
      </p:sp>
      <p:sp>
        <p:nvSpPr>
          <p:cNvPr id="29" name="Content Placeholder 8"/>
          <p:cNvSpPr>
            <a:spLocks noGrp="1"/>
          </p:cNvSpPr>
          <p:nvPr>
            <p:ph sz="quarter" idx="13" hasCustomPrompt="1"/>
          </p:nvPr>
        </p:nvSpPr>
        <p:spPr>
          <a:xfrm>
            <a:off x="5004048" y="4124001"/>
            <a:ext cx="3969234" cy="467707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130000"/>
              </a:lnSpc>
              <a:spcBef>
                <a:spcPts val="0"/>
              </a:spcBef>
              <a:buNone/>
              <a:defRPr lang="fr-FR" sz="1000" b="0" i="0" baseline="0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indent="-144000">
              <a:lnSpc>
                <a:spcPct val="125000"/>
              </a:lnSpc>
              <a:spcAft>
                <a:spcPts val="200"/>
              </a:spcAft>
              <a:defRPr sz="1200" b="0" i="0" baseline="0">
                <a:solidFill>
                  <a:schemeClr val="accent1"/>
                </a:solidFill>
              </a:defRPr>
            </a:lvl2pPr>
            <a:lvl3pPr>
              <a:defRPr sz="1200" b="0" i="0" baseline="0">
                <a:solidFill>
                  <a:schemeClr val="accent1"/>
                </a:solidFill>
              </a:defRPr>
            </a:lvl3pPr>
            <a:lvl4pPr>
              <a:defRPr baseline="0">
                <a:solidFill>
                  <a:schemeClr val="accent1"/>
                </a:solidFill>
              </a:defRPr>
            </a:lvl4pPr>
            <a:lvl5pPr>
              <a:defRPr baseline="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Click to edit Master</a:t>
            </a:r>
          </a:p>
          <a:p>
            <a:pPr lvl="0"/>
            <a:r>
              <a:rPr lang="en-US" dirty="0"/>
              <a:t>Lorem ipsum </a:t>
            </a:r>
            <a:r>
              <a:rPr lang="en-US" dirty="0" err="1"/>
              <a:t>texte</a:t>
            </a:r>
            <a:r>
              <a:rPr lang="en-US" dirty="0"/>
              <a:t> </a:t>
            </a:r>
            <a:r>
              <a:rPr lang="en-US" dirty="0" err="1"/>
              <a:t>blabla</a:t>
            </a:r>
            <a:r>
              <a:rPr lang="en-US" dirty="0"/>
              <a:t> </a:t>
            </a:r>
          </a:p>
        </p:txBody>
      </p:sp>
      <p:sp>
        <p:nvSpPr>
          <p:cNvPr id="30" name="Content Placeholder 8"/>
          <p:cNvSpPr>
            <a:spLocks noGrp="1"/>
          </p:cNvSpPr>
          <p:nvPr>
            <p:ph sz="quarter" idx="10" hasCustomPrompt="1"/>
          </p:nvPr>
        </p:nvSpPr>
        <p:spPr>
          <a:xfrm>
            <a:off x="548349" y="2160532"/>
            <a:ext cx="2799517" cy="2431175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130000"/>
              </a:lnSpc>
              <a:spcBef>
                <a:spcPts val="0"/>
              </a:spcBef>
              <a:buNone/>
              <a:defRPr lang="fr-FR" sz="1600" b="0" i="0" baseline="0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indent="-144000">
              <a:lnSpc>
                <a:spcPct val="125000"/>
              </a:lnSpc>
              <a:spcAft>
                <a:spcPts val="200"/>
              </a:spcAft>
              <a:defRPr sz="1200" b="0" i="0" baseline="0">
                <a:solidFill>
                  <a:schemeClr val="accent1"/>
                </a:solidFill>
              </a:defRPr>
            </a:lvl2pPr>
            <a:lvl3pPr>
              <a:defRPr sz="1200" b="0" i="0" baseline="0">
                <a:solidFill>
                  <a:schemeClr val="accent1"/>
                </a:solidFill>
              </a:defRPr>
            </a:lvl3pPr>
            <a:lvl4pPr>
              <a:defRPr baseline="0">
                <a:solidFill>
                  <a:schemeClr val="accent1"/>
                </a:solidFill>
              </a:defRPr>
            </a:lvl4pPr>
            <a:lvl5pPr>
              <a:defRPr baseline="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Click to edit Master</a:t>
            </a:r>
          </a:p>
          <a:p>
            <a:pPr lvl="0"/>
            <a:r>
              <a:rPr lang="en-US" dirty="0"/>
              <a:t>Lorem ipsum </a:t>
            </a:r>
            <a:r>
              <a:rPr lang="en-US" dirty="0" err="1"/>
              <a:t>texte</a:t>
            </a:r>
            <a:r>
              <a:rPr lang="en-US" dirty="0"/>
              <a:t> </a:t>
            </a:r>
            <a:r>
              <a:rPr lang="en-US" dirty="0" err="1"/>
              <a:t>blabla</a:t>
            </a:r>
            <a:endParaRPr lang="en-US" dirty="0"/>
          </a:p>
        </p:txBody>
      </p:sp>
      <p:cxnSp>
        <p:nvCxnSpPr>
          <p:cNvPr id="5" name="Connecteur droit 4"/>
          <p:cNvCxnSpPr/>
          <p:nvPr/>
        </p:nvCxnSpPr>
        <p:spPr>
          <a:xfrm>
            <a:off x="4940834" y="2276998"/>
            <a:ext cx="0" cy="467707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necteur droit 30"/>
          <p:cNvCxnSpPr/>
          <p:nvPr/>
        </p:nvCxnSpPr>
        <p:spPr>
          <a:xfrm>
            <a:off x="4940834" y="3209532"/>
            <a:ext cx="0" cy="467707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necteur droit 31"/>
          <p:cNvCxnSpPr/>
          <p:nvPr/>
        </p:nvCxnSpPr>
        <p:spPr>
          <a:xfrm>
            <a:off x="4940834" y="4124001"/>
            <a:ext cx="0" cy="467707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itle 1"/>
          <p:cNvSpPr>
            <a:spLocks noGrp="1"/>
          </p:cNvSpPr>
          <p:nvPr>
            <p:ph type="title" hasCustomPrompt="1"/>
          </p:nvPr>
        </p:nvSpPr>
        <p:spPr>
          <a:xfrm>
            <a:off x="548346" y="652517"/>
            <a:ext cx="7643192" cy="864096"/>
          </a:xfrm>
          <a:prstGeom prst="rect">
            <a:avLst/>
          </a:prstGeom>
        </p:spPr>
        <p:txBody>
          <a:bodyPr/>
          <a:lstStyle>
            <a:lvl1pPr algn="l">
              <a:lnSpc>
                <a:spcPct val="110000"/>
              </a:lnSpc>
              <a:defRPr sz="2800" b="1" spc="150" baseline="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Click to edit Master</a:t>
            </a:r>
            <a:br>
              <a:rPr lang="en-US" dirty="0"/>
            </a:br>
            <a:r>
              <a:rPr lang="en-US" dirty="0"/>
              <a:t>title style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172526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artcile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7" y="0"/>
            <a:ext cx="9129486" cy="5143500"/>
          </a:xfrm>
          <a:prstGeom prst="rect">
            <a:avLst/>
          </a:prstGeom>
        </p:spPr>
      </p:pic>
      <p:sp>
        <p:nvSpPr>
          <p:cNvPr id="9" name="ZoneTexte 8"/>
          <p:cNvSpPr txBox="1"/>
          <p:nvPr/>
        </p:nvSpPr>
        <p:spPr>
          <a:xfrm>
            <a:off x="7956376" y="432417"/>
            <a:ext cx="594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4613051D-303E-4467-8104-E7402A7731BD}" type="slidenum">
              <a:rPr lang="fr-FR" sz="1000" smtClean="0">
                <a:solidFill>
                  <a:schemeClr val="accent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‹#›</a:t>
            </a:fld>
            <a:endParaRPr lang="fr-FR" sz="1000" dirty="0">
              <a:solidFill>
                <a:schemeClr val="accent6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17" name="Image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771550"/>
            <a:ext cx="56848" cy="288032"/>
          </a:xfrm>
          <a:prstGeom prst="rect">
            <a:avLst/>
          </a:prstGeom>
        </p:spPr>
      </p:pic>
      <p:graphicFrame>
        <p:nvGraphicFramePr>
          <p:cNvPr id="8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7084881"/>
              </p:ext>
            </p:extLst>
          </p:nvPr>
        </p:nvGraphicFramePr>
        <p:xfrm>
          <a:off x="683570" y="1923679"/>
          <a:ext cx="6840761" cy="26493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0254"/>
                <a:gridCol w="2726901"/>
                <a:gridCol w="1833606"/>
              </a:tblGrid>
              <a:tr h="742950">
                <a:tc>
                  <a:txBody>
                    <a:bodyPr/>
                    <a:lstStyle/>
                    <a:p>
                      <a:r>
                        <a:rPr lang="en-GB" sz="1400" b="0" dirty="0" smtClean="0">
                          <a:solidFill>
                            <a:schemeClr val="accent6"/>
                          </a:solidFill>
                          <a:latin typeface="Century Gothic" panose="020B0502020202020204" pitchFamily="34" charset="0"/>
                        </a:rPr>
                        <a:t>Instrument</a:t>
                      </a:r>
                      <a:endParaRPr lang="en-GB" sz="1400" b="0" dirty="0">
                        <a:solidFill>
                          <a:schemeClr val="accent6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400" b="0" dirty="0" smtClean="0">
                          <a:solidFill>
                            <a:schemeClr val="accent6"/>
                          </a:solidFill>
                          <a:latin typeface="Century Gothic" panose="020B0502020202020204" pitchFamily="34" charset="0"/>
                        </a:rPr>
                        <a:t>Total</a:t>
                      </a:r>
                      <a:r>
                        <a:rPr lang="en-GB" sz="1400" b="0" baseline="0" dirty="0" smtClean="0">
                          <a:solidFill>
                            <a:schemeClr val="accent6"/>
                          </a:solidFill>
                          <a:latin typeface="Century Gothic" panose="020B0502020202020204" pitchFamily="34" charset="0"/>
                        </a:rPr>
                        <a:t> cost for 77 </a:t>
                      </a:r>
                      <a:r>
                        <a:rPr lang="en-GB" sz="1400" b="0" baseline="0" dirty="0" err="1" smtClean="0">
                          <a:solidFill>
                            <a:schemeClr val="accent6"/>
                          </a:solidFill>
                          <a:latin typeface="Century Gothic" panose="020B0502020202020204" pitchFamily="34" charset="0"/>
                        </a:rPr>
                        <a:t>IDA+Blend</a:t>
                      </a:r>
                      <a:r>
                        <a:rPr lang="en-GB" sz="1400" b="0" baseline="0" dirty="0" smtClean="0">
                          <a:solidFill>
                            <a:schemeClr val="accent6"/>
                          </a:solidFill>
                          <a:latin typeface="Century Gothic" panose="020B0502020202020204" pitchFamily="34" charset="0"/>
                        </a:rPr>
                        <a:t> countries (2015-30)</a:t>
                      </a:r>
                      <a:endParaRPr lang="en-GB" sz="1400" b="0" dirty="0">
                        <a:solidFill>
                          <a:schemeClr val="accent6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400" b="0" dirty="0" smtClean="0">
                          <a:solidFill>
                            <a:schemeClr val="accent6"/>
                          </a:solidFill>
                          <a:latin typeface="Century Gothic" panose="020B0502020202020204" pitchFamily="34" charset="0"/>
                        </a:rPr>
                        <a:t>Source</a:t>
                      </a:r>
                      <a:endParaRPr lang="en-GB" sz="1400" b="0" dirty="0">
                        <a:solidFill>
                          <a:schemeClr val="accent6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88620">
                <a:tc>
                  <a:txBody>
                    <a:bodyPr/>
                    <a:lstStyle/>
                    <a:p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National Survey Programs</a:t>
                      </a:r>
                      <a:endParaRPr lang="en-GB" sz="1000" b="0" dirty="0">
                        <a:solidFill>
                          <a:schemeClr val="accent2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2.6 billion</a:t>
                      </a:r>
                      <a:endParaRPr lang="en-GB" sz="1000" b="0" dirty="0">
                        <a:solidFill>
                          <a:schemeClr val="accent2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PARIS21</a:t>
                      </a:r>
                      <a:endParaRPr lang="en-GB" sz="1000" b="0" dirty="0">
                        <a:solidFill>
                          <a:schemeClr val="accent2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</a:tr>
              <a:tr h="250463">
                <a:tc>
                  <a:txBody>
                    <a:bodyPr/>
                    <a:lstStyle/>
                    <a:p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Census</a:t>
                      </a:r>
                      <a:endParaRPr lang="en-GB" sz="1000" b="0" dirty="0">
                        <a:solidFill>
                          <a:schemeClr val="accent2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4.8</a:t>
                      </a:r>
                      <a:r>
                        <a:rPr lang="en-GB" sz="1000" baseline="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billion</a:t>
                      </a:r>
                      <a:endParaRPr lang="en-GB" sz="1000" b="0" dirty="0">
                        <a:solidFill>
                          <a:schemeClr val="accent2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Morten </a:t>
                      </a:r>
                      <a:r>
                        <a:rPr lang="en-GB" sz="1000" dirty="0" err="1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Jerven</a:t>
                      </a:r>
                      <a:endParaRPr lang="en-GB" sz="1000" b="0" dirty="0">
                        <a:solidFill>
                          <a:schemeClr val="accent2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</a:tr>
              <a:tr h="557278">
                <a:tc>
                  <a:txBody>
                    <a:bodyPr/>
                    <a:lstStyle/>
                    <a:p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Admin data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CRVS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EMIS</a:t>
                      </a:r>
                      <a:endParaRPr lang="en-GB" sz="1000" b="0" dirty="0">
                        <a:solidFill>
                          <a:schemeClr val="accent2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3.3 billion</a:t>
                      </a:r>
                    </a:p>
                    <a:p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1.4 billion</a:t>
                      </a:r>
                      <a:endParaRPr lang="en-GB" sz="1000" b="0" dirty="0">
                        <a:solidFill>
                          <a:schemeClr val="accent2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World Bank/WHO</a:t>
                      </a:r>
                    </a:p>
                    <a:p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GPE</a:t>
                      </a:r>
                      <a:endParaRPr lang="en-GB" sz="1000" b="0" dirty="0">
                        <a:solidFill>
                          <a:schemeClr val="accent2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</a:tr>
              <a:tr h="250463">
                <a:tc>
                  <a:txBody>
                    <a:bodyPr/>
                    <a:lstStyle/>
                    <a:p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Economic statistics </a:t>
                      </a:r>
                      <a:endParaRPr lang="en-GB" sz="1000" b="0" dirty="0" smtClean="0">
                        <a:solidFill>
                          <a:schemeClr val="accent2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359 million</a:t>
                      </a:r>
                      <a:endParaRPr lang="en-GB" sz="1000" b="0" dirty="0">
                        <a:solidFill>
                          <a:schemeClr val="accent2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UNIDO</a:t>
                      </a:r>
                      <a:endParaRPr lang="en-GB" sz="1000" b="0" dirty="0">
                        <a:solidFill>
                          <a:schemeClr val="accent2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</a:tr>
              <a:tr h="250463">
                <a:tc>
                  <a:txBody>
                    <a:bodyPr/>
                    <a:lstStyle/>
                    <a:p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Geospatial</a:t>
                      </a:r>
                      <a:endParaRPr lang="en-GB" sz="1000" b="0" dirty="0">
                        <a:solidFill>
                          <a:schemeClr val="accent2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1.7 billion</a:t>
                      </a:r>
                      <a:endParaRPr lang="en-GB" sz="1000" b="0" dirty="0">
                        <a:solidFill>
                          <a:schemeClr val="accent2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 smtClean="0">
                          <a:solidFill>
                            <a:schemeClr val="accent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CIESIN</a:t>
                      </a:r>
                      <a:endParaRPr lang="en-GB" sz="1000" b="0" dirty="0" smtClean="0">
                        <a:solidFill>
                          <a:schemeClr val="accent2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endParaRPr lang="en-GB" sz="1000" b="1" dirty="0" smtClean="0">
                        <a:solidFill>
                          <a:schemeClr val="bg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r>
                        <a:rPr lang="en-GB" sz="1000" b="1" dirty="0" smtClean="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Total Costs</a:t>
                      </a:r>
                    </a:p>
                    <a:p>
                      <a:endParaRPr lang="en-GB" sz="1000" b="1" dirty="0">
                        <a:solidFill>
                          <a:schemeClr val="bg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b="1" dirty="0" smtClean="0">
                        <a:solidFill>
                          <a:schemeClr val="bg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r>
                        <a:rPr lang="en-GB" sz="1000" b="1" dirty="0" smtClean="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14.2 billion</a:t>
                      </a:r>
                      <a:endParaRPr lang="en-GB" sz="1000" b="1" dirty="0">
                        <a:solidFill>
                          <a:schemeClr val="bg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800" dirty="0"/>
                    </a:p>
                  </a:txBody>
                  <a:tcPr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</a:tr>
            </a:tbl>
          </a:graphicData>
        </a:graphic>
      </p:graphicFrame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548346" y="652517"/>
            <a:ext cx="7643192" cy="864096"/>
          </a:xfrm>
          <a:prstGeom prst="rect">
            <a:avLst/>
          </a:prstGeom>
        </p:spPr>
        <p:txBody>
          <a:bodyPr/>
          <a:lstStyle>
            <a:lvl1pPr algn="l">
              <a:lnSpc>
                <a:spcPct val="110000"/>
              </a:lnSpc>
              <a:defRPr sz="2800" b="1" spc="150" baseline="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Click to edit Master</a:t>
            </a:r>
            <a:br>
              <a:rPr lang="en-US" dirty="0"/>
            </a:br>
            <a:r>
              <a:rPr lang="en-US" dirty="0"/>
              <a:t>title style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050888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_artcile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7" y="0"/>
            <a:ext cx="9129486" cy="5143500"/>
          </a:xfrm>
          <a:prstGeom prst="rect">
            <a:avLst/>
          </a:prstGeom>
        </p:spPr>
      </p:pic>
      <p:sp>
        <p:nvSpPr>
          <p:cNvPr id="12" name="ZoneTexte 11"/>
          <p:cNvSpPr txBox="1"/>
          <p:nvPr/>
        </p:nvSpPr>
        <p:spPr>
          <a:xfrm>
            <a:off x="7956376" y="432417"/>
            <a:ext cx="594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4613051D-303E-4467-8104-E7402A7731BD}" type="slidenum">
              <a:rPr lang="fr-FR" sz="1000" smtClean="0">
                <a:solidFill>
                  <a:schemeClr val="accent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‹#›</a:t>
            </a:fld>
            <a:endParaRPr lang="fr-FR" sz="1000" dirty="0">
              <a:solidFill>
                <a:schemeClr val="accent6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20" name="Image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9625" y="771550"/>
            <a:ext cx="56848" cy="288032"/>
          </a:xfrm>
          <a:prstGeom prst="rect">
            <a:avLst/>
          </a:prstGeom>
        </p:spPr>
      </p:pic>
      <p:pic>
        <p:nvPicPr>
          <p:cNvPr id="9" name="Content Placeholder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960" y="1838338"/>
            <a:ext cx="3494208" cy="3020168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251520" y="555526"/>
            <a:ext cx="2880320" cy="45879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Content Placeholder 8"/>
          <p:cNvSpPr>
            <a:spLocks noGrp="1"/>
          </p:cNvSpPr>
          <p:nvPr>
            <p:ph sz="quarter" idx="13" hasCustomPrompt="1"/>
          </p:nvPr>
        </p:nvSpPr>
        <p:spPr>
          <a:xfrm>
            <a:off x="539552" y="1835958"/>
            <a:ext cx="2304256" cy="3095626"/>
          </a:xfrm>
          <a:prstGeom prst="rect">
            <a:avLst/>
          </a:prstGeom>
        </p:spPr>
        <p:txBody>
          <a:bodyPr anchor="t"/>
          <a:lstStyle>
            <a:lvl1pPr marL="171450" indent="-171450">
              <a:lnSpc>
                <a:spcPct val="130000"/>
              </a:lnSpc>
              <a:spcBef>
                <a:spcPts val="0"/>
              </a:spcBef>
              <a:buClr>
                <a:schemeClr val="accent6"/>
              </a:buClr>
              <a:buFont typeface="Arial" panose="020B0604020202020204" pitchFamily="34" charset="0"/>
              <a:buChar char="•"/>
              <a:defRPr lang="fr-FR" sz="1400" b="1" i="0" baseline="0" smtClean="0">
                <a:solidFill>
                  <a:schemeClr val="accent6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indent="-144000">
              <a:lnSpc>
                <a:spcPct val="125000"/>
              </a:lnSpc>
              <a:spcAft>
                <a:spcPts val="200"/>
              </a:spcAft>
              <a:defRPr sz="1200" b="0" i="0" baseline="0">
                <a:solidFill>
                  <a:schemeClr val="accent1"/>
                </a:solidFill>
              </a:defRPr>
            </a:lvl2pPr>
            <a:lvl3pPr>
              <a:defRPr sz="1200" b="0" i="0" baseline="0">
                <a:solidFill>
                  <a:schemeClr val="accent1"/>
                </a:solidFill>
              </a:defRPr>
            </a:lvl3pPr>
            <a:lvl4pPr>
              <a:defRPr baseline="0">
                <a:solidFill>
                  <a:schemeClr val="accent1"/>
                </a:solidFill>
              </a:defRPr>
            </a:lvl4pPr>
            <a:lvl5pPr>
              <a:defRPr baseline="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Click to edit </a:t>
            </a:r>
            <a:r>
              <a:rPr lang="en-US" dirty="0" smtClean="0"/>
              <a:t>Master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Lorem </a:t>
            </a:r>
            <a:r>
              <a:rPr lang="en-US" dirty="0" smtClean="0"/>
              <a:t>ipsum</a:t>
            </a:r>
          </a:p>
          <a:p>
            <a:pPr lvl="0"/>
            <a:endParaRPr lang="en-US" dirty="0" smtClean="0"/>
          </a:p>
          <a:p>
            <a:pPr lvl="0"/>
            <a:r>
              <a:rPr lang="en-US" dirty="0" smtClean="0"/>
              <a:t>Lorem ipsum </a:t>
            </a:r>
            <a:endParaRPr lang="en-US" dirty="0"/>
          </a:p>
        </p:txBody>
      </p:sp>
      <p:sp>
        <p:nvSpPr>
          <p:cNvPr id="14" name="Title 1"/>
          <p:cNvSpPr>
            <a:spLocks noGrp="1"/>
          </p:cNvSpPr>
          <p:nvPr>
            <p:ph type="title" hasCustomPrompt="1"/>
          </p:nvPr>
        </p:nvSpPr>
        <p:spPr>
          <a:xfrm>
            <a:off x="3472434" y="627534"/>
            <a:ext cx="4719104" cy="864096"/>
          </a:xfrm>
          <a:prstGeom prst="rect">
            <a:avLst/>
          </a:prstGeom>
        </p:spPr>
        <p:txBody>
          <a:bodyPr/>
          <a:lstStyle>
            <a:lvl1pPr algn="l">
              <a:lnSpc>
                <a:spcPct val="110000"/>
              </a:lnSpc>
              <a:defRPr sz="2800" b="1" spc="150" baseline="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Click to edit Master</a:t>
            </a:r>
            <a:br>
              <a:rPr lang="en-US" dirty="0"/>
            </a:br>
            <a:r>
              <a:rPr lang="en-US" dirty="0"/>
              <a:t>title style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068535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7264"/>
            <a:ext cx="2057400" cy="273844"/>
          </a:xfrm>
          <a:prstGeom prst="rect">
            <a:avLst/>
          </a:prstGeom>
        </p:spPr>
        <p:txBody>
          <a:bodyPr/>
          <a:lstStyle/>
          <a:p>
            <a:fld id="{6A609818-2B8B-4159-9EB4-54888B1E8318}" type="datetimeFigureOut">
              <a:rPr lang="zh-CN" altLang="en-US" smtClean="0"/>
              <a:t>2018/10/2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67264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4767264"/>
            <a:ext cx="2057400" cy="273844"/>
          </a:xfrm>
          <a:prstGeom prst="rect">
            <a:avLst/>
          </a:prstGeom>
        </p:spPr>
        <p:txBody>
          <a:bodyPr/>
          <a:lstStyle/>
          <a:p>
            <a:fld id="{E773273E-8A8F-4CBB-86EA-66E5D01EFDE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61548317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34882" cy="51435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467544" y="470195"/>
            <a:ext cx="6480721" cy="1728192"/>
          </a:xfrm>
          <a:prstGeom prst="rect">
            <a:avLst/>
          </a:prstGeom>
        </p:spPr>
        <p:txBody>
          <a:bodyPr anchor="ctr"/>
          <a:lstStyle>
            <a:lvl1pPr algn="l">
              <a:lnSpc>
                <a:spcPct val="100000"/>
              </a:lnSpc>
              <a:defRPr sz="4000" b="1" cap="all" spc="150" baseline="0">
                <a:solidFill>
                  <a:schemeClr val="accent6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fr-FR" dirty="0"/>
          </a:p>
        </p:txBody>
      </p:sp>
      <p:sp>
        <p:nvSpPr>
          <p:cNvPr id="8" name="Rectangle 7"/>
          <p:cNvSpPr/>
          <p:nvPr/>
        </p:nvSpPr>
        <p:spPr>
          <a:xfrm>
            <a:off x="251522" y="2668583"/>
            <a:ext cx="6349969" cy="6232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r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sz="1200" dirty="0" err="1" smtClean="0">
                <a:solidFill>
                  <a:schemeClr val="accent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Prénom</a:t>
            </a:r>
            <a:r>
              <a:rPr lang="en-US" sz="1200" baseline="0" dirty="0" smtClean="0">
                <a:solidFill>
                  <a:schemeClr val="accent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Nom de </a:t>
            </a:r>
            <a:r>
              <a:rPr lang="en-US" sz="1200" baseline="0" dirty="0" err="1" smtClean="0">
                <a:solidFill>
                  <a:schemeClr val="accent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l’intervenant</a:t>
            </a:r>
            <a:endParaRPr lang="en-US" sz="1200" baseline="0" dirty="0" smtClean="0">
              <a:solidFill>
                <a:schemeClr val="accent6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0" indent="0" algn="r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sz="1100" baseline="0" dirty="0" smtClean="0">
                <a:solidFill>
                  <a:schemeClr val="accent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Poste de </a:t>
            </a:r>
            <a:r>
              <a:rPr lang="en-US" sz="1100" baseline="0" dirty="0" err="1" smtClean="0">
                <a:solidFill>
                  <a:schemeClr val="accent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l’intervenant</a:t>
            </a:r>
            <a:r>
              <a:rPr lang="en-US" sz="1100" dirty="0" smtClean="0">
                <a:solidFill>
                  <a:schemeClr val="accent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656494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0.xml"/><Relationship Id="rId10" Type="http://schemas.openxmlformats.org/officeDocument/2006/relationships/slideLayout" Target="../slideLayouts/slideLayout55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3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58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slideLayout" Target="../slideLayouts/slideLayout67.xml"/><Relationship Id="rId5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66.xml"/><Relationship Id="rId4" Type="http://schemas.openxmlformats.org/officeDocument/2006/relationships/slideLayout" Target="../slideLayouts/slideLayout60.xml"/><Relationship Id="rId9" Type="http://schemas.openxmlformats.org/officeDocument/2006/relationships/slideLayout" Target="../slideLayouts/slideLayout6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5.xml"/><Relationship Id="rId3" Type="http://schemas.openxmlformats.org/officeDocument/2006/relationships/slideLayout" Target="../slideLayouts/slideLayout70.xml"/><Relationship Id="rId7" Type="http://schemas.openxmlformats.org/officeDocument/2006/relationships/slideLayout" Target="../slideLayouts/slideLayout7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69.xml"/><Relationship Id="rId1" Type="http://schemas.openxmlformats.org/officeDocument/2006/relationships/slideLayout" Target="../slideLayouts/slideLayout68.xml"/><Relationship Id="rId6" Type="http://schemas.openxmlformats.org/officeDocument/2006/relationships/slideLayout" Target="../slideLayouts/slideLayout73.xml"/><Relationship Id="rId11" Type="http://schemas.openxmlformats.org/officeDocument/2006/relationships/slideLayout" Target="../slideLayouts/slideLayout78.xml"/><Relationship Id="rId5" Type="http://schemas.openxmlformats.org/officeDocument/2006/relationships/slideLayout" Target="../slideLayouts/slideLayout72.xml"/><Relationship Id="rId10" Type="http://schemas.openxmlformats.org/officeDocument/2006/relationships/slideLayout" Target="../slideLayouts/slideLayout77.xml"/><Relationship Id="rId4" Type="http://schemas.openxmlformats.org/officeDocument/2006/relationships/slideLayout" Target="../slideLayouts/slideLayout71.xml"/><Relationship Id="rId9" Type="http://schemas.openxmlformats.org/officeDocument/2006/relationships/slideLayout" Target="../slideLayouts/slideLayout7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6.xml"/><Relationship Id="rId3" Type="http://schemas.openxmlformats.org/officeDocument/2006/relationships/slideLayout" Target="../slideLayouts/slideLayout81.xml"/><Relationship Id="rId7" Type="http://schemas.openxmlformats.org/officeDocument/2006/relationships/slideLayout" Target="../slideLayouts/slideLayout8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80.xml"/><Relationship Id="rId1" Type="http://schemas.openxmlformats.org/officeDocument/2006/relationships/slideLayout" Target="../slideLayouts/slideLayout79.xml"/><Relationship Id="rId6" Type="http://schemas.openxmlformats.org/officeDocument/2006/relationships/slideLayout" Target="../slideLayouts/slideLayout84.xml"/><Relationship Id="rId11" Type="http://schemas.openxmlformats.org/officeDocument/2006/relationships/slideLayout" Target="../slideLayouts/slideLayout89.xml"/><Relationship Id="rId5" Type="http://schemas.openxmlformats.org/officeDocument/2006/relationships/slideLayout" Target="../slideLayouts/slideLayout83.xml"/><Relationship Id="rId10" Type="http://schemas.openxmlformats.org/officeDocument/2006/relationships/slideLayout" Target="../slideLayouts/slideLayout88.xml"/><Relationship Id="rId4" Type="http://schemas.openxmlformats.org/officeDocument/2006/relationships/slideLayout" Target="../slideLayouts/slideLayout82.xml"/><Relationship Id="rId9" Type="http://schemas.openxmlformats.org/officeDocument/2006/relationships/slideLayout" Target="../slideLayouts/slideLayout8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7.xml"/><Relationship Id="rId3" Type="http://schemas.openxmlformats.org/officeDocument/2006/relationships/slideLayout" Target="../slideLayouts/slideLayout92.xml"/><Relationship Id="rId7" Type="http://schemas.openxmlformats.org/officeDocument/2006/relationships/slideLayout" Target="../slideLayouts/slideLayout9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91.xml"/><Relationship Id="rId1" Type="http://schemas.openxmlformats.org/officeDocument/2006/relationships/slideLayout" Target="../slideLayouts/slideLayout90.xml"/><Relationship Id="rId6" Type="http://schemas.openxmlformats.org/officeDocument/2006/relationships/slideLayout" Target="../slideLayouts/slideLayout95.xml"/><Relationship Id="rId11" Type="http://schemas.openxmlformats.org/officeDocument/2006/relationships/slideLayout" Target="../slideLayouts/slideLayout100.xml"/><Relationship Id="rId5" Type="http://schemas.openxmlformats.org/officeDocument/2006/relationships/slideLayout" Target="../slideLayouts/slideLayout94.xml"/><Relationship Id="rId10" Type="http://schemas.openxmlformats.org/officeDocument/2006/relationships/slideLayout" Target="../slideLayouts/slideLayout99.xml"/><Relationship Id="rId4" Type="http://schemas.openxmlformats.org/officeDocument/2006/relationships/slideLayout" Target="../slideLayouts/slideLayout93.xml"/><Relationship Id="rId9" Type="http://schemas.openxmlformats.org/officeDocument/2006/relationships/slideLayout" Target="../slideLayouts/slideLayout9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8.xml"/><Relationship Id="rId3" Type="http://schemas.openxmlformats.org/officeDocument/2006/relationships/slideLayout" Target="../slideLayouts/slideLayout103.xml"/><Relationship Id="rId7" Type="http://schemas.openxmlformats.org/officeDocument/2006/relationships/slideLayout" Target="../slideLayouts/slideLayout107.xml"/><Relationship Id="rId2" Type="http://schemas.openxmlformats.org/officeDocument/2006/relationships/slideLayout" Target="../slideLayouts/slideLayout102.xml"/><Relationship Id="rId1" Type="http://schemas.openxmlformats.org/officeDocument/2006/relationships/slideLayout" Target="../slideLayouts/slideLayout101.xml"/><Relationship Id="rId6" Type="http://schemas.openxmlformats.org/officeDocument/2006/relationships/slideLayout" Target="../slideLayouts/slideLayout106.xml"/><Relationship Id="rId11" Type="http://schemas.openxmlformats.org/officeDocument/2006/relationships/theme" Target="../theme/theme11.xml"/><Relationship Id="rId5" Type="http://schemas.openxmlformats.org/officeDocument/2006/relationships/slideLayout" Target="../slideLayouts/slideLayout105.xml"/><Relationship Id="rId10" Type="http://schemas.openxmlformats.org/officeDocument/2006/relationships/slideLayout" Target="../slideLayouts/slideLayout110.xml"/><Relationship Id="rId4" Type="http://schemas.openxmlformats.org/officeDocument/2006/relationships/slideLayout" Target="../slideLayouts/slideLayout104.xml"/><Relationship Id="rId9" Type="http://schemas.openxmlformats.org/officeDocument/2006/relationships/slideLayout" Target="../slideLayouts/slideLayout10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_rels/slideMaster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5.xml"/><Relationship Id="rId7" Type="http://schemas.openxmlformats.org/officeDocument/2006/relationships/theme" Target="../theme/theme14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5" Type="http://schemas.openxmlformats.org/officeDocument/2006/relationships/slideLayout" Target="../slideLayouts/slideLayout137.xml"/><Relationship Id="rId4" Type="http://schemas.openxmlformats.org/officeDocument/2006/relationships/slideLayout" Target="../slideLayouts/slideLayout136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6.xml"/><Relationship Id="rId3" Type="http://schemas.openxmlformats.org/officeDocument/2006/relationships/slideLayout" Target="../slideLayouts/slideLayout141.xml"/><Relationship Id="rId7" Type="http://schemas.openxmlformats.org/officeDocument/2006/relationships/slideLayout" Target="../slideLayouts/slideLayout145.xml"/><Relationship Id="rId2" Type="http://schemas.openxmlformats.org/officeDocument/2006/relationships/slideLayout" Target="../slideLayouts/slideLayout140.xml"/><Relationship Id="rId1" Type="http://schemas.openxmlformats.org/officeDocument/2006/relationships/slideLayout" Target="../slideLayouts/slideLayout139.xml"/><Relationship Id="rId6" Type="http://schemas.openxmlformats.org/officeDocument/2006/relationships/slideLayout" Target="../slideLayouts/slideLayout144.xml"/><Relationship Id="rId11" Type="http://schemas.openxmlformats.org/officeDocument/2006/relationships/theme" Target="../theme/theme15.xml"/><Relationship Id="rId5" Type="http://schemas.openxmlformats.org/officeDocument/2006/relationships/slideLayout" Target="../slideLayouts/slideLayout143.xml"/><Relationship Id="rId10" Type="http://schemas.openxmlformats.org/officeDocument/2006/relationships/slideLayout" Target="../slideLayouts/slideLayout148.xml"/><Relationship Id="rId4" Type="http://schemas.openxmlformats.org/officeDocument/2006/relationships/slideLayout" Target="../slideLayouts/slideLayout142.xml"/><Relationship Id="rId9" Type="http://schemas.openxmlformats.org/officeDocument/2006/relationships/slideLayout" Target="../slideLayouts/slideLayout147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6.xml"/><Relationship Id="rId3" Type="http://schemas.openxmlformats.org/officeDocument/2006/relationships/slideLayout" Target="../slideLayouts/slideLayout151.xml"/><Relationship Id="rId7" Type="http://schemas.openxmlformats.org/officeDocument/2006/relationships/slideLayout" Target="../slideLayouts/slideLayout155.xml"/><Relationship Id="rId2" Type="http://schemas.openxmlformats.org/officeDocument/2006/relationships/slideLayout" Target="../slideLayouts/slideLayout150.xml"/><Relationship Id="rId1" Type="http://schemas.openxmlformats.org/officeDocument/2006/relationships/slideLayout" Target="../slideLayouts/slideLayout149.xml"/><Relationship Id="rId6" Type="http://schemas.openxmlformats.org/officeDocument/2006/relationships/slideLayout" Target="../slideLayouts/slideLayout154.xml"/><Relationship Id="rId11" Type="http://schemas.openxmlformats.org/officeDocument/2006/relationships/theme" Target="../theme/theme16.xml"/><Relationship Id="rId5" Type="http://schemas.openxmlformats.org/officeDocument/2006/relationships/slideLayout" Target="../slideLayouts/slideLayout153.xml"/><Relationship Id="rId10" Type="http://schemas.openxmlformats.org/officeDocument/2006/relationships/slideLayout" Target="../slideLayouts/slideLayout158.xml"/><Relationship Id="rId4" Type="http://schemas.openxmlformats.org/officeDocument/2006/relationships/slideLayout" Target="../slideLayouts/slideLayout152.xml"/><Relationship Id="rId9" Type="http://schemas.openxmlformats.org/officeDocument/2006/relationships/slideLayout" Target="../slideLayouts/slideLayout15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196558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5" r:id="rId10"/>
    <p:sldLayoutId id="2147483698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878144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196558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196558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196558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196558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37" r:id="rId2"/>
    <p:sldLayoutId id="2147483738" r:id="rId3"/>
    <p:sldLayoutId id="2147483739" r:id="rId4"/>
    <p:sldLayoutId id="2147483740" r:id="rId5"/>
    <p:sldLayoutId id="2147483741" r:id="rId6"/>
    <p:sldLayoutId id="2147483742" r:id="rId7"/>
    <p:sldLayoutId id="2147483743" r:id="rId8"/>
    <p:sldLayoutId id="2147483744" r:id="rId9"/>
    <p:sldLayoutId id="2147483745" r:id="rId10"/>
    <p:sldLayoutId id="2147483746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196558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50" r:id="rId3"/>
    <p:sldLayoutId id="2147483751" r:id="rId4"/>
    <p:sldLayoutId id="2147483752" r:id="rId5"/>
    <p:sldLayoutId id="2147483753" r:id="rId6"/>
    <p:sldLayoutId id="2147483754" r:id="rId7"/>
    <p:sldLayoutId id="2147483755" r:id="rId8"/>
    <p:sldLayoutId id="2147483756" r:id="rId9"/>
    <p:sldLayoutId id="2147483757" r:id="rId10"/>
    <p:sldLayoutId id="2147483758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196558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0" r:id="rId1"/>
    <p:sldLayoutId id="2147483761" r:id="rId2"/>
    <p:sldLayoutId id="2147483762" r:id="rId3"/>
    <p:sldLayoutId id="2147483763" r:id="rId4"/>
    <p:sldLayoutId id="2147483764" r:id="rId5"/>
    <p:sldLayoutId id="2147483765" r:id="rId6"/>
    <p:sldLayoutId id="2147483766" r:id="rId7"/>
    <p:sldLayoutId id="2147483767" r:id="rId8"/>
    <p:sldLayoutId id="2147483768" r:id="rId9"/>
    <p:sldLayoutId id="2147483769" r:id="rId10"/>
    <p:sldLayoutId id="2147483770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196558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74" r:id="rId3"/>
    <p:sldLayoutId id="2147483775" r:id="rId4"/>
    <p:sldLayoutId id="2147483776" r:id="rId5"/>
    <p:sldLayoutId id="2147483777" r:id="rId6"/>
    <p:sldLayoutId id="2147483778" r:id="rId7"/>
    <p:sldLayoutId id="2147483779" r:id="rId8"/>
    <p:sldLayoutId id="2147483780" r:id="rId9"/>
    <p:sldLayoutId id="2147483781" r:id="rId10"/>
    <p:sldLayoutId id="2147483782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196558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4" r:id="rId1"/>
    <p:sldLayoutId id="2147483785" r:id="rId2"/>
    <p:sldLayoutId id="2147483786" r:id="rId3"/>
    <p:sldLayoutId id="2147483787" r:id="rId4"/>
    <p:sldLayoutId id="2147483788" r:id="rId5"/>
    <p:sldLayoutId id="2147483789" r:id="rId6"/>
    <p:sldLayoutId id="2147483790" r:id="rId7"/>
    <p:sldLayoutId id="2147483791" r:id="rId8"/>
    <p:sldLayoutId id="2147483792" r:id="rId9"/>
    <p:sldLayoutId id="2147483793" r:id="rId10"/>
    <p:sldLayoutId id="2147483794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196558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6" r:id="rId1"/>
    <p:sldLayoutId id="2147483798" r:id="rId2"/>
    <p:sldLayoutId id="2147483799" r:id="rId3"/>
    <p:sldLayoutId id="2147483800" r:id="rId4"/>
    <p:sldLayoutId id="2147483801" r:id="rId5"/>
    <p:sldLayoutId id="2147483802" r:id="rId6"/>
    <p:sldLayoutId id="2147483803" r:id="rId7"/>
    <p:sldLayoutId id="2147483804" r:id="rId8"/>
    <p:sldLayoutId id="2147483805" r:id="rId9"/>
    <p:sldLayoutId id="2147483806" r:id="rId10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196558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8" r:id="rId1"/>
    <p:sldLayoutId id="2147483809" r:id="rId2"/>
    <p:sldLayoutId id="2147483810" r:id="rId3"/>
    <p:sldLayoutId id="2147483811" r:id="rId4"/>
    <p:sldLayoutId id="2147483812" r:id="rId5"/>
    <p:sldLayoutId id="2147483813" r:id="rId6"/>
    <p:sldLayoutId id="2147483814" r:id="rId7"/>
    <p:sldLayoutId id="2147483815" r:id="rId8"/>
    <p:sldLayoutId id="2147483816" r:id="rId9"/>
    <p:sldLayoutId id="2147483817" r:id="rId10"/>
    <p:sldLayoutId id="2147483818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196558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0" r:id="rId1"/>
    <p:sldLayoutId id="2147483821" r:id="rId2"/>
    <p:sldLayoutId id="2147483822" r:id="rId3"/>
    <p:sldLayoutId id="2147483823" r:id="rId4"/>
    <p:sldLayoutId id="2147483824" r:id="rId5"/>
    <p:sldLayoutId id="2147483825" r:id="rId6"/>
    <p:sldLayoutId id="2147483826" r:id="rId7"/>
    <p:sldLayoutId id="2147483827" r:id="rId8"/>
    <p:sldLayoutId id="2147483828" r:id="rId9"/>
    <p:sldLayoutId id="2147483829" r:id="rId10"/>
    <p:sldLayoutId id="2147483830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196558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3" r:id="rId1"/>
    <p:sldLayoutId id="2147483837" r:id="rId2"/>
    <p:sldLayoutId id="2147483838" r:id="rId3"/>
    <p:sldLayoutId id="2147483839" r:id="rId4"/>
    <p:sldLayoutId id="2147483840" r:id="rId5"/>
    <p:sldLayoutId id="2147483842" r:id="rId6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196558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4" r:id="rId1"/>
    <p:sldLayoutId id="2147483846" r:id="rId2"/>
    <p:sldLayoutId id="2147483847" r:id="rId3"/>
    <p:sldLayoutId id="2147483848" r:id="rId4"/>
    <p:sldLayoutId id="2147483849" r:id="rId5"/>
    <p:sldLayoutId id="2147483850" r:id="rId6"/>
    <p:sldLayoutId id="2147483851" r:id="rId7"/>
    <p:sldLayoutId id="2147483852" r:id="rId8"/>
    <p:sldLayoutId id="2147483853" r:id="rId9"/>
    <p:sldLayoutId id="2147483854" r:id="rId10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196558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6" r:id="rId1"/>
    <p:sldLayoutId id="2147483858" r:id="rId2"/>
    <p:sldLayoutId id="2147483859" r:id="rId3"/>
    <p:sldLayoutId id="2147483860" r:id="rId4"/>
    <p:sldLayoutId id="2147483861" r:id="rId5"/>
    <p:sldLayoutId id="2147483862" r:id="rId6"/>
    <p:sldLayoutId id="2147483863" r:id="rId7"/>
    <p:sldLayoutId id="2147483864" r:id="rId8"/>
    <p:sldLayoutId id="2147483865" r:id="rId9"/>
    <p:sldLayoutId id="2147483866" r:id="rId10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3.xml"/><Relationship Id="rId4" Type="http://schemas.openxmlformats.org/officeDocument/2006/relationships/chart" Target="../charts/char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 txBox="1"/>
          <p:nvPr/>
        </p:nvSpPr>
        <p:spPr>
          <a:xfrm>
            <a:off x="3954780" y="1912143"/>
            <a:ext cx="2651760" cy="132343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GB" sz="8000"/>
              <a:t>  </a:t>
            </a:r>
            <a:endParaRPr lang="en-GB" sz="1400" dirty="0">
              <a:solidFill>
                <a:schemeClr val="accent5"/>
              </a:solidFill>
              <a:latin typeface="Century Gothic" panose="020B0502020202020204" pitchFamily="34" charset="0"/>
            </a:endParaRPr>
          </a:p>
        </p:txBody>
      </p:sp>
      <p:sp>
        <p:nvSpPr>
          <p:cNvPr id="6" name="Titre 3"/>
          <p:cNvSpPr txBox="1">
            <a:spLocks/>
          </p:cNvSpPr>
          <p:nvPr/>
        </p:nvSpPr>
        <p:spPr>
          <a:xfrm>
            <a:off x="134747" y="283674"/>
            <a:ext cx="6918580" cy="1343323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b="1" kern="1200" cap="all" spc="150" baseline="0">
                <a:solidFill>
                  <a:schemeClr val="accent6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r>
              <a:rPr lang="en-US" altLang="zh-CN" sz="2400" dirty="0" smtClean="0"/>
              <a:t>FINANCING FOR DATA </a:t>
            </a:r>
            <a:r>
              <a:rPr lang="en-US" altLang="zh-CN" sz="2800" dirty="0" smtClean="0"/>
              <a:t/>
            </a:r>
            <a:br>
              <a:rPr lang="en-US" altLang="zh-CN" sz="2800" dirty="0" smtClean="0"/>
            </a:br>
            <a:r>
              <a:rPr lang="en-US" altLang="zh-CN" sz="1400" dirty="0" smtClean="0"/>
              <a:t>Partner </a:t>
            </a:r>
            <a:r>
              <a:rPr lang="en-US" altLang="zh-CN" sz="1400" dirty="0" smtClean="0"/>
              <a:t>Report on Support to Statistics</a:t>
            </a:r>
            <a:endParaRPr lang="fr-FR" dirty="0"/>
          </a:p>
        </p:txBody>
      </p:sp>
      <p:sp>
        <p:nvSpPr>
          <p:cNvPr id="7" name="TextBox 2"/>
          <p:cNvSpPr txBox="1"/>
          <p:nvPr/>
        </p:nvSpPr>
        <p:spPr>
          <a:xfrm>
            <a:off x="0" y="1938286"/>
            <a:ext cx="6606539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en-GB" sz="1400" dirty="0" smtClean="0">
                <a:solidFill>
                  <a:schemeClr val="accent6"/>
                </a:solidFill>
                <a:latin typeface="Century Gothic" panose="020B0502020202020204" pitchFamily="34" charset="0"/>
              </a:rPr>
              <a:t>October 2018</a:t>
            </a:r>
            <a:endParaRPr lang="en-GB" sz="1400" dirty="0">
              <a:solidFill>
                <a:schemeClr val="accent6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8515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644148" y="525305"/>
            <a:ext cx="7886700" cy="994172"/>
          </a:xfrm>
        </p:spPr>
        <p:txBody>
          <a:bodyPr/>
          <a:lstStyle/>
          <a:p>
            <a:r>
              <a:rPr lang="en-US" altLang="zh-CN" sz="2800" b="1" dirty="0" smtClean="0">
                <a:latin typeface="Century Gothic" panose="020B0502020202020204" pitchFamily="34" charset="0"/>
              </a:rPr>
              <a:t>Introduction</a:t>
            </a:r>
            <a:endParaRPr lang="zh-CN" altLang="en-US" sz="2800" b="1" dirty="0">
              <a:latin typeface="Century Gothic" panose="020B0502020202020204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510246" y="1452761"/>
            <a:ext cx="7560840" cy="2938264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Starting from 2008, PARIS21 publishes the PRESS (</a:t>
            </a:r>
            <a:r>
              <a:rPr lang="en-GB" dirty="0" smtClean="0"/>
              <a:t>Partner </a:t>
            </a:r>
            <a:r>
              <a:rPr lang="en-GB" dirty="0" smtClean="0"/>
              <a:t>Report on Support to Statistics) annually to monitor global commitments to statistical development. </a:t>
            </a:r>
          </a:p>
          <a:p>
            <a:endParaRPr lang="en-GB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More and better-targeted financial support </a:t>
            </a:r>
            <a:r>
              <a:rPr lang="en-US" dirty="0" smtClean="0"/>
              <a:t>will be vital to ensure </a:t>
            </a:r>
            <a:r>
              <a:rPr lang="en-GB" dirty="0" smtClean="0"/>
              <a:t>robust SDG monitoring at the national level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The number reported in PRESS is the source for SDG indicator 17.19.1: “</a:t>
            </a:r>
            <a:r>
              <a:rPr lang="en-US" dirty="0"/>
              <a:t>Dollar value of all resources made available to strengthen statistical capacity in developing countries</a:t>
            </a:r>
            <a:r>
              <a:rPr lang="en-GB" dirty="0" smtClean="0"/>
              <a:t>”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39495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>
            <a:spLocks noGrp="1"/>
          </p:cNvSpPr>
          <p:nvPr>
            <p:ph sz="quarter" idx="10"/>
          </p:nvPr>
        </p:nvSpPr>
        <p:spPr>
          <a:xfrm>
            <a:off x="628650" y="577637"/>
            <a:ext cx="7886700" cy="584413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>
              <a:lnSpc>
                <a:spcPct val="130000"/>
              </a:lnSpc>
              <a:spcBef>
                <a:spcPts val="0"/>
              </a:spcBef>
              <a:buNone/>
            </a:pPr>
            <a:r>
              <a:rPr lang="en-US" altLang="zh-CN" sz="20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Trends up to 2016</a:t>
            </a:r>
            <a:endParaRPr lang="en-US" altLang="zh-CN" sz="200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628650" y="3359598"/>
            <a:ext cx="7886700" cy="11124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endParaRPr lang="zh-CN" altLang="en-US" dirty="0"/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224458" y="3605831"/>
            <a:ext cx="7886700" cy="97374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2" indent="-285750">
              <a:lnSpc>
                <a:spcPct val="130000"/>
              </a:lnSpc>
              <a:spcBef>
                <a:spcPts val="0"/>
              </a:spcBef>
            </a:pPr>
            <a:endParaRPr lang="en-US" altLang="zh-CN" sz="1400" dirty="0">
              <a:solidFill>
                <a:schemeClr val="accent2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657747" y="1093381"/>
            <a:ext cx="568793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600" b="1" dirty="0" smtClean="0">
                <a:solidFill>
                  <a:schemeClr val="accent2"/>
                </a:solidFill>
              </a:rPr>
              <a:t>Global </a:t>
            </a:r>
            <a:r>
              <a:rPr lang="en-US" sz="1600" b="1" dirty="0" smtClean="0">
                <a:solidFill>
                  <a:schemeClr val="accent2"/>
                </a:solidFill>
              </a:rPr>
              <a:t>Financial </a:t>
            </a:r>
            <a:r>
              <a:rPr lang="en-US" sz="1600" b="1" dirty="0">
                <a:solidFill>
                  <a:schemeClr val="accent2"/>
                </a:solidFill>
              </a:rPr>
              <a:t>support to statistical </a:t>
            </a:r>
            <a:r>
              <a:rPr lang="en-US" sz="1600" b="1" dirty="0" smtClean="0">
                <a:solidFill>
                  <a:schemeClr val="accent2"/>
                </a:solidFill>
              </a:rPr>
              <a:t>development</a:t>
            </a:r>
            <a:endParaRPr lang="en-GB" sz="1600" b="1" dirty="0">
              <a:solidFill>
                <a:schemeClr val="accent2"/>
              </a:solidFill>
            </a:endParaRPr>
          </a:p>
        </p:txBody>
      </p:sp>
      <p:sp>
        <p:nvSpPr>
          <p:cNvPr id="16" name="TextBox 14"/>
          <p:cNvSpPr txBox="1"/>
          <p:nvPr/>
        </p:nvSpPr>
        <p:spPr>
          <a:xfrm>
            <a:off x="1657747" y="4616852"/>
            <a:ext cx="504209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solidFill>
                  <a:schemeClr val="accent2"/>
                </a:solidFill>
              </a:rPr>
              <a:t>Source: Partner </a:t>
            </a:r>
            <a:r>
              <a:rPr lang="en-US" sz="1000" dirty="0">
                <a:solidFill>
                  <a:schemeClr val="accent2"/>
                </a:solidFill>
              </a:rPr>
              <a:t>Report on Support to </a:t>
            </a:r>
            <a:r>
              <a:rPr lang="en-US" sz="1000" dirty="0" smtClean="0">
                <a:solidFill>
                  <a:schemeClr val="accent2"/>
                </a:solidFill>
              </a:rPr>
              <a:t>Statistics 2018</a:t>
            </a:r>
            <a:endParaRPr lang="en-US" sz="1000" dirty="0">
              <a:solidFill>
                <a:schemeClr val="accent2"/>
              </a:solidFill>
            </a:endParaRPr>
          </a:p>
        </p:txBody>
      </p:sp>
      <p:graphicFrame>
        <p:nvGraphicFramePr>
          <p:cNvPr id="9" name="Chart 8">
            <a:extLst>
              <a:ext uri="{FF2B5EF4-FFF2-40B4-BE49-F238E27FC236}">
                <a16:creationId xmlns:lc="http://schemas.openxmlformats.org/drawingml/2006/lockedCanvas" xmlns:a16="http://schemas.microsoft.com/office/drawing/2014/main" xmlns:xdr="http://schemas.openxmlformats.org/drawingml/2006/spreadsheetDrawing" xmlns="" id="{00000000-0008-0000-0000-000006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84161121"/>
              </p:ext>
            </p:extLst>
          </p:nvPr>
        </p:nvGraphicFramePr>
        <p:xfrm>
          <a:off x="1740535" y="1728862"/>
          <a:ext cx="566293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330947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>
          <a:xfrm>
            <a:off x="628650" y="3359598"/>
            <a:ext cx="7886700" cy="11124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endParaRPr lang="zh-CN" alt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quarter" idx="10"/>
          </p:nvPr>
        </p:nvSpPr>
        <p:spPr>
          <a:xfrm>
            <a:off x="613409" y="564969"/>
            <a:ext cx="7886700" cy="292281"/>
          </a:xfrm>
          <a:prstGeom prst="rect">
            <a:avLst/>
          </a:prstGeom>
        </p:spPr>
        <p:txBody>
          <a:bodyPr/>
          <a:lstStyle/>
          <a:p>
            <a:r>
              <a:rPr lang="en-US" altLang="zh-CN" sz="2000" b="1" dirty="0">
                <a:solidFill>
                  <a:schemeClr val="tx1"/>
                </a:solidFill>
              </a:rPr>
              <a:t>Support </a:t>
            </a:r>
            <a:r>
              <a:rPr lang="en-US" altLang="zh-CN" sz="2000" b="1" dirty="0" smtClean="0">
                <a:solidFill>
                  <a:schemeClr val="tx1"/>
                </a:solidFill>
              </a:rPr>
              <a:t>for data and </a:t>
            </a:r>
            <a:r>
              <a:rPr lang="en-US" altLang="zh-CN" sz="2000" b="1" dirty="0">
                <a:solidFill>
                  <a:schemeClr val="tx1"/>
                </a:solidFill>
              </a:rPr>
              <a:t>statistics remains </a:t>
            </a:r>
            <a:r>
              <a:rPr lang="en-US" altLang="zh-CN" sz="2000" b="1" dirty="0" smtClean="0">
                <a:solidFill>
                  <a:schemeClr val="tx1"/>
                </a:solidFill>
              </a:rPr>
              <a:t>low</a:t>
            </a:r>
            <a:endParaRPr lang="en-US" altLang="zh-CN" sz="2000" b="1" dirty="0">
              <a:solidFill>
                <a:schemeClr val="tx1"/>
              </a:solidFill>
            </a:endParaRPr>
          </a:p>
        </p:txBody>
      </p:sp>
      <p:sp>
        <p:nvSpPr>
          <p:cNvPr id="2" name="TextBox 14"/>
          <p:cNvSpPr txBox="1"/>
          <p:nvPr/>
        </p:nvSpPr>
        <p:spPr>
          <a:xfrm>
            <a:off x="1657747" y="4616852"/>
            <a:ext cx="504209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solidFill>
                  <a:schemeClr val="accent2"/>
                </a:solidFill>
              </a:rPr>
              <a:t>Source: Partner </a:t>
            </a:r>
            <a:r>
              <a:rPr lang="en-US" sz="1000" dirty="0">
                <a:solidFill>
                  <a:schemeClr val="accent2"/>
                </a:solidFill>
              </a:rPr>
              <a:t>Report on Support to </a:t>
            </a:r>
            <a:r>
              <a:rPr lang="en-US" sz="1000" dirty="0" smtClean="0">
                <a:solidFill>
                  <a:schemeClr val="accent2"/>
                </a:solidFill>
              </a:rPr>
              <a:t>Statistics 2018</a:t>
            </a:r>
            <a:endParaRPr lang="en-US" sz="1000" dirty="0">
              <a:solidFill>
                <a:schemeClr val="accent2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562100" y="1280726"/>
            <a:ext cx="60198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600" b="1" dirty="0">
                <a:solidFill>
                  <a:schemeClr val="accent2"/>
                </a:solidFill>
              </a:rPr>
              <a:t>Global commitments to </a:t>
            </a:r>
            <a:r>
              <a:rPr lang="en-GB" sz="1600" b="1" dirty="0" smtClean="0">
                <a:solidFill>
                  <a:schemeClr val="accent2"/>
                </a:solidFill>
              </a:rPr>
              <a:t>statistics, share of total ODA</a:t>
            </a:r>
            <a:endParaRPr lang="en-GB" sz="1600" b="1" dirty="0">
              <a:solidFill>
                <a:schemeClr val="accent2"/>
              </a:solidFill>
            </a:endParaRPr>
          </a:p>
        </p:txBody>
      </p:sp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71666464"/>
              </p:ext>
            </p:extLst>
          </p:nvPr>
        </p:nvGraphicFramePr>
        <p:xfrm>
          <a:off x="2286000" y="1672132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902129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>
          <a:xfrm>
            <a:off x="628650" y="3359598"/>
            <a:ext cx="7886700" cy="11124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endParaRPr lang="zh-CN" alt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quarter" idx="10"/>
          </p:nvPr>
        </p:nvSpPr>
        <p:spPr>
          <a:xfrm>
            <a:off x="613409" y="564969"/>
            <a:ext cx="7886700" cy="292281"/>
          </a:xfrm>
          <a:prstGeom prst="rect">
            <a:avLst/>
          </a:prstGeom>
        </p:spPr>
        <p:txBody>
          <a:bodyPr/>
          <a:lstStyle/>
          <a:p>
            <a:r>
              <a:rPr lang="en-US" altLang="zh-CN" sz="2000" b="1" dirty="0">
                <a:solidFill>
                  <a:schemeClr val="tx1"/>
                </a:solidFill>
              </a:rPr>
              <a:t>Support </a:t>
            </a:r>
            <a:r>
              <a:rPr lang="en-US" altLang="zh-CN" sz="2000" b="1" dirty="0" smtClean="0">
                <a:solidFill>
                  <a:schemeClr val="tx1"/>
                </a:solidFill>
              </a:rPr>
              <a:t>for data and </a:t>
            </a:r>
            <a:r>
              <a:rPr lang="en-US" altLang="zh-CN" sz="2000" b="1" dirty="0">
                <a:solidFill>
                  <a:schemeClr val="tx1"/>
                </a:solidFill>
              </a:rPr>
              <a:t>statistics remains </a:t>
            </a:r>
            <a:r>
              <a:rPr lang="en-US" altLang="zh-CN" sz="2000" b="1" dirty="0" smtClean="0">
                <a:solidFill>
                  <a:schemeClr val="tx1"/>
                </a:solidFill>
              </a:rPr>
              <a:t>low</a:t>
            </a:r>
            <a:endParaRPr lang="en-US" altLang="zh-CN" sz="2000" b="1" dirty="0">
              <a:solidFill>
                <a:schemeClr val="tx1"/>
              </a:solidFill>
            </a:endParaRPr>
          </a:p>
        </p:txBody>
      </p:sp>
      <p:sp>
        <p:nvSpPr>
          <p:cNvPr id="2" name="TextBox 14"/>
          <p:cNvSpPr txBox="1"/>
          <p:nvPr/>
        </p:nvSpPr>
        <p:spPr>
          <a:xfrm>
            <a:off x="1657747" y="4616852"/>
            <a:ext cx="504209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solidFill>
                  <a:schemeClr val="accent2"/>
                </a:solidFill>
              </a:rPr>
              <a:t>Source: Partner </a:t>
            </a:r>
            <a:r>
              <a:rPr lang="en-US" sz="1000" dirty="0">
                <a:solidFill>
                  <a:schemeClr val="accent2"/>
                </a:solidFill>
              </a:rPr>
              <a:t>Report on Support to </a:t>
            </a:r>
            <a:r>
              <a:rPr lang="en-US" sz="1000" dirty="0" smtClean="0">
                <a:solidFill>
                  <a:schemeClr val="accent2"/>
                </a:solidFill>
              </a:rPr>
              <a:t>Statistics 2018</a:t>
            </a:r>
            <a:endParaRPr lang="en-US" sz="1000" dirty="0">
              <a:solidFill>
                <a:schemeClr val="accent2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308100" y="1111449"/>
            <a:ext cx="60198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600" b="1" dirty="0" smtClean="0">
                <a:solidFill>
                  <a:schemeClr val="accent2"/>
                </a:solidFill>
              </a:rPr>
              <a:t>Sectors received similar amount of financial support in 2016</a:t>
            </a:r>
            <a:endParaRPr lang="en-GB" sz="1600" b="1" dirty="0">
              <a:solidFill>
                <a:schemeClr val="accent2"/>
              </a:solidFill>
            </a:endParaRPr>
          </a:p>
        </p:txBody>
      </p:sp>
      <p:graphicFrame>
        <p:nvGraphicFramePr>
          <p:cNvPr id="9" name="Chart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95347381"/>
              </p:ext>
            </p:extLst>
          </p:nvPr>
        </p:nvGraphicFramePr>
        <p:xfrm>
          <a:off x="193040" y="1450003"/>
          <a:ext cx="8757920" cy="31668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65952823"/>
              </p:ext>
            </p:extLst>
          </p:nvPr>
        </p:nvGraphicFramePr>
        <p:xfrm>
          <a:off x="621030" y="1471984"/>
          <a:ext cx="7894320" cy="30000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811466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>
            <a:spLocks noGrp="1"/>
          </p:cNvSpPr>
          <p:nvPr>
            <p:ph sz="quarter" idx="10"/>
          </p:nvPr>
        </p:nvSpPr>
        <p:spPr>
          <a:xfrm>
            <a:off x="603885" y="468734"/>
            <a:ext cx="6930390" cy="493292"/>
          </a:xfrm>
          <a:prstGeom prst="rect">
            <a:avLst/>
          </a:prstGeom>
        </p:spPr>
        <p:txBody>
          <a:bodyPr/>
          <a:lstStyle/>
          <a:p>
            <a:r>
              <a:rPr lang="en-US" altLang="zh-CN" sz="2000" b="1" dirty="0">
                <a:solidFill>
                  <a:schemeClr val="tx1"/>
                </a:solidFill>
              </a:rPr>
              <a:t>Africa received most funding in </a:t>
            </a:r>
            <a:r>
              <a:rPr lang="en-US" altLang="zh-CN" sz="2000" b="1" dirty="0" smtClean="0">
                <a:solidFill>
                  <a:schemeClr val="tx1"/>
                </a:solidFill>
              </a:rPr>
              <a:t>2016, </a:t>
            </a:r>
            <a:r>
              <a:rPr lang="en-US" altLang="zh-CN" sz="2000" b="1" dirty="0">
                <a:solidFill>
                  <a:schemeClr val="tx1"/>
                </a:solidFill>
              </a:rPr>
              <a:t>followed by Asia </a:t>
            </a:r>
            <a:r>
              <a:rPr lang="en-US" altLang="zh-CN" sz="2000" b="1" dirty="0" smtClean="0">
                <a:solidFill>
                  <a:schemeClr val="tx1"/>
                </a:solidFill>
              </a:rPr>
              <a:t>Pacific</a:t>
            </a:r>
            <a:endParaRPr lang="zh-CN" altLang="en-US" sz="2000" b="1" dirty="0">
              <a:solidFill>
                <a:schemeClr val="tx1"/>
              </a:solidFill>
            </a:endParaRPr>
          </a:p>
        </p:txBody>
      </p:sp>
      <p:sp>
        <p:nvSpPr>
          <p:cNvPr id="6" name="TextBox 14"/>
          <p:cNvSpPr txBox="1"/>
          <p:nvPr/>
        </p:nvSpPr>
        <p:spPr>
          <a:xfrm>
            <a:off x="1171972" y="4791477"/>
            <a:ext cx="504209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solidFill>
                  <a:schemeClr val="accent2"/>
                </a:solidFill>
              </a:rPr>
              <a:t>Source: Partner </a:t>
            </a:r>
            <a:r>
              <a:rPr lang="en-US" sz="1000" dirty="0">
                <a:solidFill>
                  <a:schemeClr val="accent2"/>
                </a:solidFill>
              </a:rPr>
              <a:t>Report on Support to </a:t>
            </a:r>
            <a:r>
              <a:rPr lang="en-US" sz="1000" dirty="0" smtClean="0">
                <a:solidFill>
                  <a:schemeClr val="accent2"/>
                </a:solidFill>
              </a:rPr>
              <a:t>Statistics 2018</a:t>
            </a:r>
            <a:endParaRPr lang="en-US" sz="1000" dirty="0">
              <a:solidFill>
                <a:schemeClr val="accent2"/>
              </a:solidFill>
            </a:endParaRPr>
          </a:p>
        </p:txBody>
      </p:sp>
      <p:graphicFrame>
        <p:nvGraphicFramePr>
          <p:cNvPr id="5" name="Chart 4">
            <a:extLst>
              <a:ext uri="{FF2B5EF4-FFF2-40B4-BE49-F238E27FC236}">
                <a16:creationId xmlns:lc="http://schemas.openxmlformats.org/drawingml/2006/lockedCanvas" xmlns:a16="http://schemas.microsoft.com/office/drawing/2014/main" xmlns:xdr="http://schemas.openxmlformats.org/drawingml/2006/spreadsheetDrawing" xmlns="" id="{00000000-0008-0000-0400-000004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75924093"/>
              </p:ext>
            </p:extLst>
          </p:nvPr>
        </p:nvGraphicFramePr>
        <p:xfrm>
          <a:off x="1171972" y="1200150"/>
          <a:ext cx="6082268" cy="34124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442995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ontent Placeholder 7"/>
          <p:cNvGraphicFramePr>
            <a:graphicFrameLocks noGrp="1"/>
          </p:cNvGraphicFramePr>
          <p:nvPr>
            <p:ph sz="quarter" idx="10"/>
            <p:extLst>
              <p:ext uri="{D42A27DB-BD31-4B8C-83A1-F6EECF244321}">
                <p14:modId xmlns:p14="http://schemas.microsoft.com/office/powerpoint/2010/main" val="1826839674"/>
              </p:ext>
            </p:extLst>
          </p:nvPr>
        </p:nvGraphicFramePr>
        <p:xfrm>
          <a:off x="611560" y="1347614"/>
          <a:ext cx="7488832" cy="3024404"/>
        </p:xfrm>
        <a:graphic>
          <a:graphicData uri="http://schemas.openxmlformats.org/drawingml/2006/table">
            <a:tbl>
              <a:tblPr firstRow="1" firstCol="1" bandRow="1"/>
              <a:tblGrid>
                <a:gridCol w="1014040"/>
                <a:gridCol w="6474792"/>
              </a:tblGrid>
              <a:tr h="44682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39750" algn="l"/>
                          <a:tab pos="756285" algn="l"/>
                          <a:tab pos="972185" algn="l"/>
                        </a:tabLst>
                      </a:pPr>
                      <a:r>
                        <a:rPr lang="en-GB" sz="1600" b="1" kern="1200" dirty="0" smtClean="0">
                          <a:solidFill>
                            <a:srgbClr val="CC9900"/>
                          </a:solidFill>
                          <a:effectLst/>
                          <a:latin typeface="Calibri"/>
                          <a:ea typeface="SimSun"/>
                          <a:cs typeface="+mn-cs"/>
                        </a:rPr>
                        <a:t>USD</a:t>
                      </a:r>
                      <a:r>
                        <a:rPr lang="en-GB" sz="1600" baseline="0" dirty="0" smtClean="0">
                          <a:solidFill>
                            <a:srgbClr val="FF0000"/>
                          </a:solidFill>
                          <a:effectLst/>
                          <a:latin typeface="Calibri"/>
                          <a:ea typeface="SimSun"/>
                        </a:rPr>
                        <a:t> </a:t>
                      </a:r>
                      <a:r>
                        <a:rPr lang="en-GB" sz="1600" b="1" kern="1200" dirty="0" smtClean="0">
                          <a:solidFill>
                            <a:srgbClr val="CC9900"/>
                          </a:solidFill>
                          <a:effectLst/>
                          <a:latin typeface="Calibri"/>
                          <a:ea typeface="SimSun"/>
                          <a:cs typeface="+mn-cs"/>
                        </a:rPr>
                        <a:t>623M</a:t>
                      </a:r>
                      <a:endParaRPr lang="en-GB" sz="1600" b="1" kern="1200" dirty="0">
                        <a:solidFill>
                          <a:srgbClr val="CC9900"/>
                        </a:solidFill>
                        <a:effectLst/>
                        <a:latin typeface="Calibri"/>
                        <a:ea typeface="SimSun"/>
                        <a:cs typeface="+mn-cs"/>
                      </a:endParaRPr>
                    </a:p>
                  </a:txBody>
                  <a:tcPr marL="30124" marR="3012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45745" marR="510540" algn="just">
                        <a:spcAft>
                          <a:spcPts val="0"/>
                        </a:spcAft>
                        <a:tabLst>
                          <a:tab pos="539750" algn="l"/>
                          <a:tab pos="756285" algn="l"/>
                          <a:tab pos="972185" algn="l"/>
                        </a:tabLst>
                      </a:pPr>
                      <a:r>
                        <a:rPr lang="en-GB" sz="1050" dirty="0">
                          <a:solidFill>
                            <a:srgbClr val="31849B"/>
                          </a:solidFill>
                          <a:effectLst/>
                          <a:latin typeface="Calibri"/>
                          <a:ea typeface="SimSun"/>
                        </a:rPr>
                        <a:t>Support to statistics amounted to USD </a:t>
                      </a:r>
                      <a:r>
                        <a:rPr lang="en-GB" sz="1050" dirty="0" smtClean="0">
                          <a:solidFill>
                            <a:srgbClr val="31849B"/>
                          </a:solidFill>
                          <a:effectLst/>
                          <a:latin typeface="Calibri"/>
                          <a:ea typeface="SimSun"/>
                        </a:rPr>
                        <a:t>623  </a:t>
                      </a:r>
                      <a:r>
                        <a:rPr lang="en-GB" sz="1050" dirty="0">
                          <a:solidFill>
                            <a:srgbClr val="31849B"/>
                          </a:solidFill>
                          <a:effectLst/>
                          <a:latin typeface="Calibri"/>
                          <a:ea typeface="SimSun"/>
                        </a:rPr>
                        <a:t>million in </a:t>
                      </a:r>
                      <a:r>
                        <a:rPr lang="en-GB" sz="1050" dirty="0" smtClean="0">
                          <a:solidFill>
                            <a:srgbClr val="31849B"/>
                          </a:solidFill>
                          <a:effectLst/>
                          <a:latin typeface="Calibri"/>
                          <a:ea typeface="SimSun"/>
                        </a:rPr>
                        <a:t>2016</a:t>
                      </a:r>
                      <a:r>
                        <a:rPr lang="en-GB" sz="1050" dirty="0">
                          <a:solidFill>
                            <a:srgbClr val="31849B"/>
                          </a:solidFill>
                          <a:effectLst/>
                          <a:latin typeface="Calibri"/>
                          <a:ea typeface="SimSun"/>
                        </a:rPr>
                        <a:t>.  </a:t>
                      </a:r>
                      <a:endParaRPr lang="en-GB" sz="1100" dirty="0">
                        <a:solidFill>
                          <a:srgbClr val="31849B"/>
                        </a:solidFill>
                        <a:effectLst/>
                        <a:latin typeface="Times New Roman"/>
                        <a:ea typeface="SimSun"/>
                      </a:endParaRPr>
                    </a:p>
                  </a:txBody>
                  <a:tcPr marL="30124" marR="3012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79992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  <a:tabLst>
                          <a:tab pos="539750" algn="l"/>
                          <a:tab pos="756285" algn="l"/>
                          <a:tab pos="972185" algn="l"/>
                        </a:tabLst>
                      </a:pPr>
                      <a:r>
                        <a:rPr lang="en-GB" sz="1600" b="1" kern="1200" dirty="0" smtClean="0">
                          <a:solidFill>
                            <a:srgbClr val="CC9900"/>
                          </a:solidFill>
                          <a:effectLst/>
                          <a:latin typeface="Calibri"/>
                          <a:ea typeface="SimSun"/>
                          <a:cs typeface="+mn-cs"/>
                        </a:rPr>
                        <a:t>28%</a:t>
                      </a:r>
                      <a:endParaRPr lang="en-GB" sz="1600" b="1" kern="1200" dirty="0">
                        <a:solidFill>
                          <a:srgbClr val="CC9900"/>
                        </a:solidFill>
                        <a:effectLst/>
                        <a:latin typeface="Calibri"/>
                        <a:ea typeface="SimSun"/>
                        <a:cs typeface="+mn-cs"/>
                      </a:endParaRPr>
                    </a:p>
                  </a:txBody>
                  <a:tcPr marL="30124" marR="3012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45745" marR="510540" algn="just" defTabSz="914400" rtl="0" eaLnBrk="1" latinLnBrk="0" hangingPunct="1">
                        <a:spcAft>
                          <a:spcPts val="0"/>
                        </a:spcAft>
                        <a:tabLst>
                          <a:tab pos="539750" algn="l"/>
                          <a:tab pos="756285" algn="l"/>
                          <a:tab pos="972185" algn="l"/>
                        </a:tabLst>
                      </a:pPr>
                      <a:r>
                        <a:rPr lang="en-US" sz="1050" kern="1200" dirty="0" smtClean="0">
                          <a:solidFill>
                            <a:srgbClr val="31849B"/>
                          </a:solidFill>
                          <a:effectLst/>
                          <a:latin typeface="Calibri"/>
                          <a:ea typeface="SimSun"/>
                          <a:cs typeface="+mn-cs"/>
                        </a:rPr>
                        <a:t>Demographic and social statistics is the most preferred statistical area for support (28% of total commitments in 2016). Support to environmental and multi-sectoral statistics reached a record level with the adoption of the SDGs and 2030 Agenda.</a:t>
                      </a:r>
                      <a:endParaRPr lang="en-GB" sz="1050" kern="1200" dirty="0">
                        <a:solidFill>
                          <a:srgbClr val="31849B"/>
                        </a:solidFill>
                        <a:effectLst/>
                        <a:latin typeface="Calibri"/>
                        <a:ea typeface="SimSun"/>
                        <a:cs typeface="+mn-cs"/>
                      </a:endParaRPr>
                    </a:p>
                  </a:txBody>
                  <a:tcPr marL="30124" marR="3012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69917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39750" algn="l"/>
                          <a:tab pos="756285" algn="l"/>
                          <a:tab pos="972185" algn="l"/>
                        </a:tabLst>
                      </a:pPr>
                      <a:r>
                        <a:rPr lang="en-GB" sz="1600" b="1" dirty="0">
                          <a:solidFill>
                            <a:srgbClr val="CC9900"/>
                          </a:solidFill>
                          <a:effectLst/>
                          <a:latin typeface="Calibri"/>
                          <a:ea typeface="SimSun"/>
                        </a:rPr>
                        <a:t>69%</a:t>
                      </a:r>
                      <a:endParaRPr lang="en-GB" sz="1100" dirty="0">
                        <a:solidFill>
                          <a:srgbClr val="31849B"/>
                        </a:solidFill>
                        <a:effectLst/>
                        <a:latin typeface="Times New Roman"/>
                        <a:ea typeface="SimSun"/>
                      </a:endParaRPr>
                    </a:p>
                  </a:txBody>
                  <a:tcPr marL="30124" marR="3012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45745" marR="510540" algn="just">
                        <a:spcAft>
                          <a:spcPts val="0"/>
                        </a:spcAft>
                        <a:tabLst>
                          <a:tab pos="539750" algn="l"/>
                          <a:tab pos="756285" algn="l"/>
                          <a:tab pos="972185" algn="l"/>
                        </a:tabLst>
                      </a:pPr>
                      <a:r>
                        <a:rPr lang="en-GB" sz="1050" dirty="0">
                          <a:solidFill>
                            <a:srgbClr val="31849B"/>
                          </a:solidFill>
                          <a:effectLst/>
                          <a:latin typeface="Calibri"/>
                          <a:ea typeface="SimSun"/>
                        </a:rPr>
                        <a:t>The top 5 donors of development co-operation in statistics </a:t>
                      </a:r>
                      <a:r>
                        <a:rPr lang="en-GB" sz="1050" dirty="0" smtClean="0">
                          <a:solidFill>
                            <a:srgbClr val="31849B"/>
                          </a:solidFill>
                          <a:effectLst/>
                          <a:latin typeface="Calibri"/>
                          <a:ea typeface="SimSun"/>
                        </a:rPr>
                        <a:t>(World Bank</a:t>
                      </a:r>
                      <a:r>
                        <a:rPr lang="en-GB" sz="1050" baseline="0" dirty="0" smtClean="0">
                          <a:solidFill>
                            <a:srgbClr val="31849B"/>
                          </a:solidFill>
                          <a:effectLst/>
                          <a:latin typeface="Calibri"/>
                          <a:ea typeface="SimSun"/>
                        </a:rPr>
                        <a:t>, UNFPA, UNICEF, Eurostat, IMF</a:t>
                      </a:r>
                      <a:r>
                        <a:rPr lang="en-GB" sz="1050" dirty="0" smtClean="0">
                          <a:solidFill>
                            <a:srgbClr val="31849B"/>
                          </a:solidFill>
                          <a:effectLst/>
                          <a:latin typeface="Calibri"/>
                          <a:ea typeface="SimSun"/>
                        </a:rPr>
                        <a:t>) </a:t>
                      </a:r>
                      <a:r>
                        <a:rPr lang="en-GB" sz="1050" dirty="0">
                          <a:solidFill>
                            <a:srgbClr val="31849B"/>
                          </a:solidFill>
                          <a:effectLst/>
                          <a:latin typeface="Calibri"/>
                          <a:ea typeface="SimSun"/>
                        </a:rPr>
                        <a:t>provided 69% of total commitments in </a:t>
                      </a:r>
                      <a:r>
                        <a:rPr lang="en-GB" sz="1050" dirty="0" smtClean="0">
                          <a:solidFill>
                            <a:srgbClr val="31849B"/>
                          </a:solidFill>
                          <a:effectLst/>
                          <a:latin typeface="Calibri"/>
                          <a:ea typeface="SimSun"/>
                        </a:rPr>
                        <a:t>2016. </a:t>
                      </a:r>
                      <a:r>
                        <a:rPr lang="en-GB" sz="1050" dirty="0">
                          <a:solidFill>
                            <a:srgbClr val="31849B"/>
                          </a:solidFill>
                          <a:effectLst/>
                          <a:latin typeface="Calibri"/>
                          <a:ea typeface="SimSun"/>
                        </a:rPr>
                        <a:t>This represents a shift in the key donors from previous years. </a:t>
                      </a:r>
                      <a:endParaRPr lang="en-GB" sz="1100" dirty="0">
                        <a:solidFill>
                          <a:srgbClr val="31849B"/>
                        </a:solidFill>
                        <a:effectLst/>
                        <a:latin typeface="Times New Roman"/>
                        <a:ea typeface="SimSun"/>
                      </a:endParaRPr>
                    </a:p>
                  </a:txBody>
                  <a:tcPr marL="30124" marR="3012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69917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39750" algn="l"/>
                          <a:tab pos="756285" algn="l"/>
                          <a:tab pos="972185" algn="l"/>
                        </a:tabLst>
                      </a:pPr>
                      <a:r>
                        <a:rPr lang="en-GB" sz="1600" b="1" dirty="0" smtClean="0">
                          <a:solidFill>
                            <a:srgbClr val="CC9900"/>
                          </a:solidFill>
                          <a:effectLst/>
                          <a:latin typeface="Calibri"/>
                          <a:ea typeface="SimSun"/>
                        </a:rPr>
                        <a:t>30%</a:t>
                      </a:r>
                      <a:endParaRPr lang="en-GB" sz="1100" dirty="0">
                        <a:solidFill>
                          <a:srgbClr val="31849B"/>
                        </a:solidFill>
                        <a:effectLst/>
                        <a:latin typeface="Times New Roman"/>
                        <a:ea typeface="SimSun"/>
                      </a:endParaRPr>
                    </a:p>
                  </a:txBody>
                  <a:tcPr marL="30124" marR="3012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45745" marR="510540" algn="just">
                        <a:spcAft>
                          <a:spcPts val="0"/>
                        </a:spcAft>
                        <a:tabLst>
                          <a:tab pos="539750" algn="l"/>
                          <a:tab pos="756285" algn="l"/>
                          <a:tab pos="972185" algn="l"/>
                        </a:tabLst>
                      </a:pPr>
                      <a:r>
                        <a:rPr lang="en-GB" sz="1050" dirty="0">
                          <a:solidFill>
                            <a:srgbClr val="31849B"/>
                          </a:solidFill>
                          <a:effectLst/>
                          <a:latin typeface="Calibri"/>
                          <a:ea typeface="SimSun"/>
                        </a:rPr>
                        <a:t>Fragile states received </a:t>
                      </a:r>
                      <a:r>
                        <a:rPr lang="en-GB" sz="1050" dirty="0" smtClean="0">
                          <a:solidFill>
                            <a:srgbClr val="31849B"/>
                          </a:solidFill>
                          <a:effectLst/>
                          <a:latin typeface="Calibri"/>
                          <a:ea typeface="SimSun"/>
                        </a:rPr>
                        <a:t>35% </a:t>
                      </a:r>
                      <a:r>
                        <a:rPr lang="en-GB" sz="1050" dirty="0">
                          <a:solidFill>
                            <a:srgbClr val="31849B"/>
                          </a:solidFill>
                          <a:effectLst/>
                          <a:latin typeface="Calibri"/>
                          <a:ea typeface="SimSun"/>
                        </a:rPr>
                        <a:t>of total </a:t>
                      </a:r>
                      <a:r>
                        <a:rPr lang="en-GB" sz="1050" dirty="0" smtClean="0">
                          <a:solidFill>
                            <a:srgbClr val="31849B"/>
                          </a:solidFill>
                          <a:effectLst/>
                          <a:latin typeface="Calibri"/>
                          <a:ea typeface="SimSun"/>
                        </a:rPr>
                        <a:t>commitment</a:t>
                      </a:r>
                      <a:r>
                        <a:rPr lang="en-GB" sz="1050" baseline="0" dirty="0" smtClean="0">
                          <a:solidFill>
                            <a:srgbClr val="31849B"/>
                          </a:solidFill>
                          <a:effectLst/>
                          <a:latin typeface="Calibri"/>
                          <a:ea typeface="SimSun"/>
                        </a:rPr>
                        <a:t> in 2014-2016. </a:t>
                      </a:r>
                      <a:endParaRPr lang="en-GB" sz="1100" dirty="0">
                        <a:solidFill>
                          <a:srgbClr val="31849B"/>
                        </a:solidFill>
                        <a:effectLst/>
                        <a:latin typeface="Times New Roman"/>
                        <a:ea typeface="SimSun"/>
                      </a:endParaRPr>
                    </a:p>
                  </a:txBody>
                  <a:tcPr marL="30124" marR="3012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699174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  <a:tabLst>
                          <a:tab pos="539750" algn="l"/>
                          <a:tab pos="756285" algn="l"/>
                          <a:tab pos="972185" algn="l"/>
                        </a:tabLst>
                      </a:pPr>
                      <a:r>
                        <a:rPr lang="en-GB" sz="1600" b="1" kern="1200" dirty="0" smtClean="0">
                          <a:solidFill>
                            <a:srgbClr val="CC9900"/>
                          </a:solidFill>
                          <a:effectLst/>
                          <a:latin typeface="Calibri"/>
                          <a:ea typeface="SimSun"/>
                          <a:cs typeface="+mn-cs"/>
                        </a:rPr>
                        <a:t>USD 31 M</a:t>
                      </a:r>
                      <a:endParaRPr lang="en-GB" sz="1600" b="1" kern="1200" dirty="0">
                        <a:solidFill>
                          <a:srgbClr val="CC9900"/>
                        </a:solidFill>
                        <a:effectLst/>
                        <a:latin typeface="Calibri"/>
                        <a:ea typeface="SimSun"/>
                        <a:cs typeface="+mn-cs"/>
                      </a:endParaRPr>
                    </a:p>
                  </a:txBody>
                  <a:tcPr marL="30124" marR="3012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10540" algn="l" defTabSz="914400" rtl="0" eaLnBrk="1" latinLnBrk="0" hangingPunct="1">
                        <a:spcAft>
                          <a:spcPts val="0"/>
                        </a:spcAft>
                        <a:tabLst>
                          <a:tab pos="539750" algn="l"/>
                          <a:tab pos="756285" algn="l"/>
                          <a:tab pos="972185" algn="l"/>
                        </a:tabLst>
                      </a:pPr>
                      <a:r>
                        <a:rPr lang="en-GB" sz="1050" kern="1200" dirty="0" smtClean="0">
                          <a:solidFill>
                            <a:srgbClr val="31849B"/>
                          </a:solidFill>
                          <a:effectLst/>
                          <a:latin typeface="Calibri"/>
                          <a:ea typeface="SimSun"/>
                          <a:cs typeface="+mn-cs"/>
                        </a:rPr>
                        <a:t>        Small Island Developing States received $31m in 2014-2016</a:t>
                      </a:r>
                      <a:endParaRPr lang="en-GB" sz="1050" kern="1200" dirty="0">
                        <a:solidFill>
                          <a:srgbClr val="31849B"/>
                        </a:solidFill>
                        <a:effectLst/>
                        <a:latin typeface="Calibri"/>
                        <a:ea typeface="SimSun"/>
                        <a:cs typeface="+mn-cs"/>
                      </a:endParaRPr>
                    </a:p>
                  </a:txBody>
                  <a:tcPr marL="30124" marR="3012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Highlight Number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27779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>
            <a:spLocks noGrp="1"/>
          </p:cNvSpPr>
          <p:nvPr>
            <p:ph sz="quarter" idx="10"/>
          </p:nvPr>
        </p:nvSpPr>
        <p:spPr>
          <a:xfrm>
            <a:off x="603885" y="468734"/>
            <a:ext cx="6930390" cy="493292"/>
          </a:xfrm>
          <a:prstGeom prst="rect">
            <a:avLst/>
          </a:prstGeom>
        </p:spPr>
        <p:txBody>
          <a:bodyPr/>
          <a:lstStyle/>
          <a:p>
            <a:r>
              <a:rPr lang="en-US" altLang="zh-CN" sz="2000" b="1" dirty="0" smtClean="0">
                <a:solidFill>
                  <a:schemeClr val="tx1"/>
                </a:solidFill>
              </a:rPr>
              <a:t>Countries </a:t>
            </a:r>
            <a:r>
              <a:rPr lang="en-US" altLang="zh-CN" sz="2000" b="1" dirty="0">
                <a:solidFill>
                  <a:schemeClr val="tx1"/>
                </a:solidFill>
              </a:rPr>
              <a:t>with very low statistical capacity receive more </a:t>
            </a:r>
            <a:r>
              <a:rPr lang="en-US" altLang="zh-CN" sz="2000" b="1" dirty="0" smtClean="0">
                <a:solidFill>
                  <a:schemeClr val="tx1"/>
                </a:solidFill>
              </a:rPr>
              <a:t>resources</a:t>
            </a:r>
            <a:endParaRPr lang="zh-CN" altLang="en-US" sz="2000" b="1" dirty="0">
              <a:solidFill>
                <a:schemeClr val="tx1"/>
              </a:solidFill>
            </a:endParaRPr>
          </a:p>
        </p:txBody>
      </p:sp>
      <p:sp>
        <p:nvSpPr>
          <p:cNvPr id="6" name="TextBox 14"/>
          <p:cNvSpPr txBox="1"/>
          <p:nvPr/>
        </p:nvSpPr>
        <p:spPr>
          <a:xfrm>
            <a:off x="1171972" y="4791477"/>
            <a:ext cx="504209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solidFill>
                  <a:schemeClr val="accent2"/>
                </a:solidFill>
              </a:rPr>
              <a:t>Source: Partner </a:t>
            </a:r>
            <a:r>
              <a:rPr lang="en-US" sz="1000" dirty="0">
                <a:solidFill>
                  <a:schemeClr val="accent2"/>
                </a:solidFill>
              </a:rPr>
              <a:t>Report on Support to </a:t>
            </a:r>
            <a:r>
              <a:rPr lang="en-US" sz="1000" dirty="0" smtClean="0">
                <a:solidFill>
                  <a:schemeClr val="accent2"/>
                </a:solidFill>
              </a:rPr>
              <a:t>Statistics 2018</a:t>
            </a:r>
            <a:endParaRPr lang="en-US" sz="1000" dirty="0">
              <a:solidFill>
                <a:schemeClr val="accent2"/>
              </a:solidFill>
            </a:endParaRPr>
          </a:p>
        </p:txBody>
      </p:sp>
      <p:graphicFrame>
        <p:nvGraphicFramePr>
          <p:cNvPr id="9" name="Chart 8">
            <a:extLst>
              <a:ext uri="{FF2B5EF4-FFF2-40B4-BE49-F238E27FC236}">
                <a16:creationId xmlns:lc="http://schemas.openxmlformats.org/drawingml/2006/lockedCanvas" xmlns:a16="http://schemas.microsoft.com/office/drawing/2014/main" xmlns:xdr="http://schemas.openxmlformats.org/drawingml/2006/spreadsheetDrawing" xmlns="" id="{00000000-0008-0000-06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07575481"/>
              </p:ext>
            </p:extLst>
          </p:nvPr>
        </p:nvGraphicFramePr>
        <p:xfrm>
          <a:off x="853441" y="1352550"/>
          <a:ext cx="6728460" cy="33007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998384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/>
          <p:cNvSpPr txBox="1">
            <a:spLocks/>
          </p:cNvSpPr>
          <p:nvPr/>
        </p:nvSpPr>
        <p:spPr>
          <a:xfrm>
            <a:off x="466725" y="770062"/>
            <a:ext cx="7077076" cy="3892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CN" sz="20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Financing for gender statistics </a:t>
            </a:r>
            <a:endParaRPr lang="zh-CN" altLang="en-US" sz="1400" dirty="0">
              <a:solidFill>
                <a:schemeClr val="tx2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34259" y="1378689"/>
            <a:ext cx="7058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 smtClean="0">
                <a:solidFill>
                  <a:schemeClr val="accent2"/>
                </a:solidFill>
              </a:rPr>
              <a:t>Share of projects with gender statistics component</a:t>
            </a:r>
            <a:endParaRPr lang="en-GB" b="1" dirty="0">
              <a:solidFill>
                <a:schemeClr val="accent2"/>
              </a:solidFill>
            </a:endParaRPr>
          </a:p>
        </p:txBody>
      </p:sp>
      <p:sp>
        <p:nvSpPr>
          <p:cNvPr id="10" name="TextBox 6"/>
          <p:cNvSpPr txBox="1"/>
          <p:nvPr/>
        </p:nvSpPr>
        <p:spPr>
          <a:xfrm>
            <a:off x="2333633" y="4482478"/>
            <a:ext cx="504209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solidFill>
                  <a:schemeClr val="accent2"/>
                </a:solidFill>
              </a:rPr>
              <a:t>Source: Partner </a:t>
            </a:r>
            <a:r>
              <a:rPr lang="en-US" sz="1000" dirty="0">
                <a:solidFill>
                  <a:schemeClr val="accent2"/>
                </a:solidFill>
              </a:rPr>
              <a:t>Report on Support to </a:t>
            </a:r>
            <a:r>
              <a:rPr lang="en-US" sz="1000" dirty="0" smtClean="0">
                <a:solidFill>
                  <a:schemeClr val="accent2"/>
                </a:solidFill>
              </a:rPr>
              <a:t>Statistics 2018</a:t>
            </a:r>
            <a:endParaRPr lang="en-US" sz="1000" dirty="0">
              <a:solidFill>
                <a:schemeClr val="accent2"/>
              </a:solidFill>
            </a:endParaRPr>
          </a:p>
        </p:txBody>
      </p:sp>
      <p:graphicFrame>
        <p:nvGraphicFramePr>
          <p:cNvPr id="9" name="Chart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6698546"/>
              </p:ext>
            </p:extLst>
          </p:nvPr>
        </p:nvGraphicFramePr>
        <p:xfrm>
          <a:off x="1719262" y="1841499"/>
          <a:ext cx="5265737" cy="24097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148780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48346" y="555526"/>
            <a:ext cx="7643192" cy="864096"/>
          </a:xfrm>
        </p:spPr>
        <p:txBody>
          <a:bodyPr/>
          <a:lstStyle/>
          <a:p>
            <a:r>
              <a:rPr lang="en-GB" dirty="0" smtClean="0"/>
              <a:t>More to come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1"/>
          </p:nvPr>
        </p:nvSpPr>
        <p:spPr>
          <a:xfrm>
            <a:off x="323528" y="1131590"/>
            <a:ext cx="8136904" cy="2661938"/>
          </a:xfrm>
        </p:spPr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GB" sz="160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600" dirty="0" smtClean="0"/>
              <a:t>How philanthropic foundations are contributing to statistical development</a:t>
            </a:r>
          </a:p>
          <a:p>
            <a:endParaRPr lang="en-GB" sz="160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600" dirty="0" smtClean="0"/>
              <a:t>Online contents on countries, donors and sub-groups (MENA, Caribbean, AIMS, Pacific, </a:t>
            </a:r>
            <a:r>
              <a:rPr lang="en-GB" sz="1600" dirty="0" err="1" smtClean="0"/>
              <a:t>etc</a:t>
            </a:r>
            <a:r>
              <a:rPr lang="en-GB" sz="1600" dirty="0" smtClean="0"/>
              <a:t>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sz="16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600" dirty="0" smtClean="0"/>
              <a:t>A deep dive into fragile situations and SIDS.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sz="16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600" dirty="0" smtClean="0"/>
              <a:t>PARIS21 will launch PRESS 2018 in October 5</a:t>
            </a:r>
            <a:r>
              <a:rPr lang="en-GB" sz="1600" baseline="30000" dirty="0" smtClean="0"/>
              <a:t>th</a:t>
            </a:r>
            <a:r>
              <a:rPr lang="en-GB" sz="1600" dirty="0" smtClean="0"/>
              <a:t>. </a:t>
            </a:r>
            <a:endParaRPr lang="en-GB" sz="1600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sz="1600" dirty="0" smtClean="0"/>
          </a:p>
        </p:txBody>
      </p:sp>
    </p:spTree>
    <p:extLst>
      <p:ext uri="{BB962C8B-B14F-4D97-AF65-F5344CB8AC3E}">
        <p14:creationId xmlns:p14="http://schemas.microsoft.com/office/powerpoint/2010/main" val="10746010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56208" y="1965226"/>
            <a:ext cx="7643192" cy="864096"/>
          </a:xfrm>
        </p:spPr>
        <p:txBody>
          <a:bodyPr/>
          <a:lstStyle/>
          <a:p>
            <a:pPr algn="ctr"/>
            <a:r>
              <a:rPr lang="en-GB" dirty="0" smtClean="0"/>
              <a:t>THANK YOU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30244626"/>
      </p:ext>
    </p:extLst>
  </p:cSld>
  <p:clrMapOvr>
    <a:masterClrMapping/>
  </p:clrMapOvr>
</p:sld>
</file>

<file path=ppt/theme/theme1.xml><?xml version="1.0" encoding="utf-8"?>
<a:theme xmlns:a="http://schemas.openxmlformats.org/drawingml/2006/main" name="PARIS21">
  <a:themeElements>
    <a:clrScheme name="Personnalisé 1">
      <a:dk1>
        <a:srgbClr val="009B9D"/>
      </a:dk1>
      <a:lt1>
        <a:srgbClr val="EB6651"/>
      </a:lt1>
      <a:dk2>
        <a:srgbClr val="EC9A3B"/>
      </a:dk2>
      <a:lt2>
        <a:srgbClr val="A46A25"/>
      </a:lt2>
      <a:accent1>
        <a:srgbClr val="2F2F2F"/>
      </a:accent1>
      <a:accent2>
        <a:srgbClr val="656565"/>
      </a:accent2>
      <a:accent3>
        <a:srgbClr val="A5A5A5"/>
      </a:accent3>
      <a:accent4>
        <a:srgbClr val="EDEDED"/>
      </a:accent4>
      <a:accent5>
        <a:srgbClr val="FFFFFF"/>
      </a:accent5>
      <a:accent6>
        <a:srgbClr val="FFFFFF"/>
      </a:accent6>
      <a:hlink>
        <a:srgbClr val="A46A25"/>
      </a:hlink>
      <a:folHlink>
        <a:srgbClr val="A46A25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Conception personnalisée">
  <a:themeElements>
    <a:clrScheme name="Personnalisé 1">
      <a:dk1>
        <a:srgbClr val="009B9D"/>
      </a:dk1>
      <a:lt1>
        <a:srgbClr val="EB6651"/>
      </a:lt1>
      <a:dk2>
        <a:srgbClr val="EC9A3B"/>
      </a:dk2>
      <a:lt2>
        <a:srgbClr val="A46A25"/>
      </a:lt2>
      <a:accent1>
        <a:srgbClr val="2F2F2F"/>
      </a:accent1>
      <a:accent2>
        <a:srgbClr val="656565"/>
      </a:accent2>
      <a:accent3>
        <a:srgbClr val="A5A5A5"/>
      </a:accent3>
      <a:accent4>
        <a:srgbClr val="EDEDED"/>
      </a:accent4>
      <a:accent5>
        <a:srgbClr val="FFFFFF"/>
      </a:accent5>
      <a:accent6>
        <a:srgbClr val="FFFFFF"/>
      </a:accent6>
      <a:hlink>
        <a:srgbClr val="A46A25"/>
      </a:hlink>
      <a:folHlink>
        <a:srgbClr val="A46A25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PARIS21">
  <a:themeElements>
    <a:clrScheme name="Personnalisé 1">
      <a:dk1>
        <a:srgbClr val="009B9D"/>
      </a:dk1>
      <a:lt1>
        <a:srgbClr val="EB6651"/>
      </a:lt1>
      <a:dk2>
        <a:srgbClr val="EC9A3B"/>
      </a:dk2>
      <a:lt2>
        <a:srgbClr val="A46A25"/>
      </a:lt2>
      <a:accent1>
        <a:srgbClr val="2F2F2F"/>
      </a:accent1>
      <a:accent2>
        <a:srgbClr val="656565"/>
      </a:accent2>
      <a:accent3>
        <a:srgbClr val="A5A5A5"/>
      </a:accent3>
      <a:accent4>
        <a:srgbClr val="EDEDED"/>
      </a:accent4>
      <a:accent5>
        <a:srgbClr val="FFFFFF"/>
      </a:accent5>
      <a:accent6>
        <a:srgbClr val="FFFFFF"/>
      </a:accent6>
      <a:hlink>
        <a:srgbClr val="A46A25"/>
      </a:hlink>
      <a:folHlink>
        <a:srgbClr val="A46A25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6_PARIS21">
  <a:themeElements>
    <a:clrScheme name="Personnalisé 1">
      <a:dk1>
        <a:srgbClr val="009B9D"/>
      </a:dk1>
      <a:lt1>
        <a:srgbClr val="EB6651"/>
      </a:lt1>
      <a:dk2>
        <a:srgbClr val="EC9A3B"/>
      </a:dk2>
      <a:lt2>
        <a:srgbClr val="A46A25"/>
      </a:lt2>
      <a:accent1>
        <a:srgbClr val="2F2F2F"/>
      </a:accent1>
      <a:accent2>
        <a:srgbClr val="656565"/>
      </a:accent2>
      <a:accent3>
        <a:srgbClr val="A5A5A5"/>
      </a:accent3>
      <a:accent4>
        <a:srgbClr val="EDEDED"/>
      </a:accent4>
      <a:accent5>
        <a:srgbClr val="FFFFFF"/>
      </a:accent5>
      <a:accent6>
        <a:srgbClr val="FFFFFF"/>
      </a:accent6>
      <a:hlink>
        <a:srgbClr val="A46A25"/>
      </a:hlink>
      <a:folHlink>
        <a:srgbClr val="A46A25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7_PARIS21">
  <a:themeElements>
    <a:clrScheme name="Personnalisé 1">
      <a:dk1>
        <a:srgbClr val="009B9D"/>
      </a:dk1>
      <a:lt1>
        <a:srgbClr val="EB6651"/>
      </a:lt1>
      <a:dk2>
        <a:srgbClr val="EC9A3B"/>
      </a:dk2>
      <a:lt2>
        <a:srgbClr val="A46A25"/>
      </a:lt2>
      <a:accent1>
        <a:srgbClr val="2F2F2F"/>
      </a:accent1>
      <a:accent2>
        <a:srgbClr val="656565"/>
      </a:accent2>
      <a:accent3>
        <a:srgbClr val="A5A5A5"/>
      </a:accent3>
      <a:accent4>
        <a:srgbClr val="EDEDED"/>
      </a:accent4>
      <a:accent5>
        <a:srgbClr val="FFFFFF"/>
      </a:accent5>
      <a:accent6>
        <a:srgbClr val="FFFFFF"/>
      </a:accent6>
      <a:hlink>
        <a:srgbClr val="A46A25"/>
      </a:hlink>
      <a:folHlink>
        <a:srgbClr val="A46A25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8_PARIS21">
  <a:themeElements>
    <a:clrScheme name="Personnalisé 1">
      <a:dk1>
        <a:srgbClr val="009B9D"/>
      </a:dk1>
      <a:lt1>
        <a:srgbClr val="EB6651"/>
      </a:lt1>
      <a:dk2>
        <a:srgbClr val="EC9A3B"/>
      </a:dk2>
      <a:lt2>
        <a:srgbClr val="A46A25"/>
      </a:lt2>
      <a:accent1>
        <a:srgbClr val="2F2F2F"/>
      </a:accent1>
      <a:accent2>
        <a:srgbClr val="656565"/>
      </a:accent2>
      <a:accent3>
        <a:srgbClr val="A5A5A5"/>
      </a:accent3>
      <a:accent4>
        <a:srgbClr val="EDEDED"/>
      </a:accent4>
      <a:accent5>
        <a:srgbClr val="FFFFFF"/>
      </a:accent5>
      <a:accent6>
        <a:srgbClr val="FFFFFF"/>
      </a:accent6>
      <a:hlink>
        <a:srgbClr val="A46A25"/>
      </a:hlink>
      <a:folHlink>
        <a:srgbClr val="A46A25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9_PARIS21">
  <a:themeElements>
    <a:clrScheme name="Personnalisé 1">
      <a:dk1>
        <a:srgbClr val="009B9D"/>
      </a:dk1>
      <a:lt1>
        <a:srgbClr val="EB6651"/>
      </a:lt1>
      <a:dk2>
        <a:srgbClr val="EC9A3B"/>
      </a:dk2>
      <a:lt2>
        <a:srgbClr val="A46A25"/>
      </a:lt2>
      <a:accent1>
        <a:srgbClr val="2F2F2F"/>
      </a:accent1>
      <a:accent2>
        <a:srgbClr val="656565"/>
      </a:accent2>
      <a:accent3>
        <a:srgbClr val="A5A5A5"/>
      </a:accent3>
      <a:accent4>
        <a:srgbClr val="EDEDED"/>
      </a:accent4>
      <a:accent5>
        <a:srgbClr val="FFFFFF"/>
      </a:accent5>
      <a:accent6>
        <a:srgbClr val="FFFFFF"/>
      </a:accent6>
      <a:hlink>
        <a:srgbClr val="A46A25"/>
      </a:hlink>
      <a:folHlink>
        <a:srgbClr val="A46A25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10_PARIS21">
  <a:themeElements>
    <a:clrScheme name="Personnalisé 1">
      <a:dk1>
        <a:srgbClr val="009B9D"/>
      </a:dk1>
      <a:lt1>
        <a:srgbClr val="EB6651"/>
      </a:lt1>
      <a:dk2>
        <a:srgbClr val="EC9A3B"/>
      </a:dk2>
      <a:lt2>
        <a:srgbClr val="A46A25"/>
      </a:lt2>
      <a:accent1>
        <a:srgbClr val="2F2F2F"/>
      </a:accent1>
      <a:accent2>
        <a:srgbClr val="656565"/>
      </a:accent2>
      <a:accent3>
        <a:srgbClr val="A5A5A5"/>
      </a:accent3>
      <a:accent4>
        <a:srgbClr val="EDEDED"/>
      </a:accent4>
      <a:accent5>
        <a:srgbClr val="FFFFFF"/>
      </a:accent5>
      <a:accent6>
        <a:srgbClr val="FFFFFF"/>
      </a:accent6>
      <a:hlink>
        <a:srgbClr val="A46A25"/>
      </a:hlink>
      <a:folHlink>
        <a:srgbClr val="A46A25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12_PARIS21">
  <a:themeElements>
    <a:clrScheme name="Personnalisé 1">
      <a:dk1>
        <a:srgbClr val="009B9D"/>
      </a:dk1>
      <a:lt1>
        <a:srgbClr val="EB6651"/>
      </a:lt1>
      <a:dk2>
        <a:srgbClr val="EC9A3B"/>
      </a:dk2>
      <a:lt2>
        <a:srgbClr val="A46A25"/>
      </a:lt2>
      <a:accent1>
        <a:srgbClr val="2F2F2F"/>
      </a:accent1>
      <a:accent2>
        <a:srgbClr val="656565"/>
      </a:accent2>
      <a:accent3>
        <a:srgbClr val="A5A5A5"/>
      </a:accent3>
      <a:accent4>
        <a:srgbClr val="EDEDED"/>
      </a:accent4>
      <a:accent5>
        <a:srgbClr val="FFFFFF"/>
      </a:accent5>
      <a:accent6>
        <a:srgbClr val="FFFFFF"/>
      </a:accent6>
      <a:hlink>
        <a:srgbClr val="A46A25"/>
      </a:hlink>
      <a:folHlink>
        <a:srgbClr val="A46A25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11_PARIS21">
  <a:themeElements>
    <a:clrScheme name="Personnalisé 1">
      <a:dk1>
        <a:srgbClr val="009B9D"/>
      </a:dk1>
      <a:lt1>
        <a:srgbClr val="EB6651"/>
      </a:lt1>
      <a:dk2>
        <a:srgbClr val="EC9A3B"/>
      </a:dk2>
      <a:lt2>
        <a:srgbClr val="A46A25"/>
      </a:lt2>
      <a:accent1>
        <a:srgbClr val="2F2F2F"/>
      </a:accent1>
      <a:accent2>
        <a:srgbClr val="656565"/>
      </a:accent2>
      <a:accent3>
        <a:srgbClr val="A5A5A5"/>
      </a:accent3>
      <a:accent4>
        <a:srgbClr val="EDEDED"/>
      </a:accent4>
      <a:accent5>
        <a:srgbClr val="FFFFFF"/>
      </a:accent5>
      <a:accent6>
        <a:srgbClr val="FFFFFF"/>
      </a:accent6>
      <a:hlink>
        <a:srgbClr val="A46A25"/>
      </a:hlink>
      <a:folHlink>
        <a:srgbClr val="A46A25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13_PARIS21">
  <a:themeElements>
    <a:clrScheme name="Personnalisé 1">
      <a:dk1>
        <a:srgbClr val="009B9D"/>
      </a:dk1>
      <a:lt1>
        <a:srgbClr val="EB6651"/>
      </a:lt1>
      <a:dk2>
        <a:srgbClr val="EC9A3B"/>
      </a:dk2>
      <a:lt2>
        <a:srgbClr val="A46A25"/>
      </a:lt2>
      <a:accent1>
        <a:srgbClr val="2F2F2F"/>
      </a:accent1>
      <a:accent2>
        <a:srgbClr val="656565"/>
      </a:accent2>
      <a:accent3>
        <a:srgbClr val="A5A5A5"/>
      </a:accent3>
      <a:accent4>
        <a:srgbClr val="EDEDED"/>
      </a:accent4>
      <a:accent5>
        <a:srgbClr val="FFFFFF"/>
      </a:accent5>
      <a:accent6>
        <a:srgbClr val="FFFFFF"/>
      </a:accent6>
      <a:hlink>
        <a:srgbClr val="A46A25"/>
      </a:hlink>
      <a:folHlink>
        <a:srgbClr val="A46A25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14_PARIS21">
  <a:themeElements>
    <a:clrScheme name="Personnalisé 1">
      <a:dk1>
        <a:srgbClr val="009B9D"/>
      </a:dk1>
      <a:lt1>
        <a:srgbClr val="EB6651"/>
      </a:lt1>
      <a:dk2>
        <a:srgbClr val="EC9A3B"/>
      </a:dk2>
      <a:lt2>
        <a:srgbClr val="A46A25"/>
      </a:lt2>
      <a:accent1>
        <a:srgbClr val="2F2F2F"/>
      </a:accent1>
      <a:accent2>
        <a:srgbClr val="656565"/>
      </a:accent2>
      <a:accent3>
        <a:srgbClr val="A5A5A5"/>
      </a:accent3>
      <a:accent4>
        <a:srgbClr val="EDEDED"/>
      </a:accent4>
      <a:accent5>
        <a:srgbClr val="FFFFFF"/>
      </a:accent5>
      <a:accent6>
        <a:srgbClr val="FFFFFF"/>
      </a:accent6>
      <a:hlink>
        <a:srgbClr val="A46A25"/>
      </a:hlink>
      <a:folHlink>
        <a:srgbClr val="A46A25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15_PARIS21">
  <a:themeElements>
    <a:clrScheme name="Personnalisé 1">
      <a:dk1>
        <a:srgbClr val="009B9D"/>
      </a:dk1>
      <a:lt1>
        <a:srgbClr val="EB6651"/>
      </a:lt1>
      <a:dk2>
        <a:srgbClr val="EC9A3B"/>
      </a:dk2>
      <a:lt2>
        <a:srgbClr val="A46A25"/>
      </a:lt2>
      <a:accent1>
        <a:srgbClr val="2F2F2F"/>
      </a:accent1>
      <a:accent2>
        <a:srgbClr val="656565"/>
      </a:accent2>
      <a:accent3>
        <a:srgbClr val="A5A5A5"/>
      </a:accent3>
      <a:accent4>
        <a:srgbClr val="EDEDED"/>
      </a:accent4>
      <a:accent5>
        <a:srgbClr val="FFFFFF"/>
      </a:accent5>
      <a:accent6>
        <a:srgbClr val="FFFFFF"/>
      </a:accent6>
      <a:hlink>
        <a:srgbClr val="A46A25"/>
      </a:hlink>
      <a:folHlink>
        <a:srgbClr val="A46A25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16_PARIS21">
  <a:themeElements>
    <a:clrScheme name="Personnalisé 1">
      <a:dk1>
        <a:srgbClr val="009B9D"/>
      </a:dk1>
      <a:lt1>
        <a:srgbClr val="EB6651"/>
      </a:lt1>
      <a:dk2>
        <a:srgbClr val="EC9A3B"/>
      </a:dk2>
      <a:lt2>
        <a:srgbClr val="A46A25"/>
      </a:lt2>
      <a:accent1>
        <a:srgbClr val="2F2F2F"/>
      </a:accent1>
      <a:accent2>
        <a:srgbClr val="656565"/>
      </a:accent2>
      <a:accent3>
        <a:srgbClr val="A5A5A5"/>
      </a:accent3>
      <a:accent4>
        <a:srgbClr val="EDEDED"/>
      </a:accent4>
      <a:accent5>
        <a:srgbClr val="FFFFFF"/>
      </a:accent5>
      <a:accent6>
        <a:srgbClr val="FFFFFF"/>
      </a:accent6>
      <a:hlink>
        <a:srgbClr val="A46A25"/>
      </a:hlink>
      <a:folHlink>
        <a:srgbClr val="A46A25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17_PARIS21">
  <a:themeElements>
    <a:clrScheme name="Personnalisé 1">
      <a:dk1>
        <a:srgbClr val="009B9D"/>
      </a:dk1>
      <a:lt1>
        <a:srgbClr val="EB6651"/>
      </a:lt1>
      <a:dk2>
        <a:srgbClr val="EC9A3B"/>
      </a:dk2>
      <a:lt2>
        <a:srgbClr val="A46A25"/>
      </a:lt2>
      <a:accent1>
        <a:srgbClr val="2F2F2F"/>
      </a:accent1>
      <a:accent2>
        <a:srgbClr val="656565"/>
      </a:accent2>
      <a:accent3>
        <a:srgbClr val="A5A5A5"/>
      </a:accent3>
      <a:accent4>
        <a:srgbClr val="EDEDED"/>
      </a:accent4>
      <a:accent5>
        <a:srgbClr val="FFFFFF"/>
      </a:accent5>
      <a:accent6>
        <a:srgbClr val="FFFFFF"/>
      </a:accent6>
      <a:hlink>
        <a:srgbClr val="A46A25"/>
      </a:hlink>
      <a:folHlink>
        <a:srgbClr val="A46A25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18_PARIS21">
  <a:themeElements>
    <a:clrScheme name="Personnalisé 1">
      <a:dk1>
        <a:srgbClr val="009B9D"/>
      </a:dk1>
      <a:lt1>
        <a:srgbClr val="EB6651"/>
      </a:lt1>
      <a:dk2>
        <a:srgbClr val="EC9A3B"/>
      </a:dk2>
      <a:lt2>
        <a:srgbClr val="A46A25"/>
      </a:lt2>
      <a:accent1>
        <a:srgbClr val="2F2F2F"/>
      </a:accent1>
      <a:accent2>
        <a:srgbClr val="656565"/>
      </a:accent2>
      <a:accent3>
        <a:srgbClr val="A5A5A5"/>
      </a:accent3>
      <a:accent4>
        <a:srgbClr val="EDEDED"/>
      </a:accent4>
      <a:accent5>
        <a:srgbClr val="FFFFFF"/>
      </a:accent5>
      <a:accent6>
        <a:srgbClr val="FFFFFF"/>
      </a:accent6>
      <a:hlink>
        <a:srgbClr val="A46A25"/>
      </a:hlink>
      <a:folHlink>
        <a:srgbClr val="A46A25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item1.xml><?xml version="1.0" encoding="utf-8"?>
<?mso-contentType ?>
<CtFieldPriority xmlns="http://www.oecd.org/eshare/projectsentre/CtFieldPriority/" xmlns:i="http://www.w3.org/2001/XMLSchema-instance">
  <PriorityFields xmlns:a="http://schemas.microsoft.com/2003/10/Serialization/Arrays">
    <a:string>Title</a:string>
    <a:string>OECDCountry</a:string>
    <a:string>OECDTopic</a:string>
    <a:string>OECDKeywords</a:string>
  </PriorityFields>
</CtFieldPriority>
</file>

<file path=customXml/item2.xml><?xml version="1.0" encoding="utf-8"?>
<?mso-contentType ?>
<SharedContentType xmlns="Microsoft.SharePoint.Taxonomy.ContentTypeSync" SourceId="27ec883c-a62c-444f-a935-fcddb579e39d" ContentTypeId="0x0101008B4DD370EC31429186F3AD49F0D3098F00D44DBCB9EB4F45278CB5C9765BE52995" PreviousValue="false"/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OECDProjectMembers xmlns="b598d352-c6a7-4aae-83d5-4d74878f8938">
      <UserInfo>
        <DisplayName>ZBIRANSKI Till, STD/P21</DisplayName>
        <AccountId>621</AccountId>
        <AccountType/>
      </UserInfo>
      <UserInfo>
        <DisplayName>JÜTTING Johannes, STD/P21</DisplayName>
        <AccountId>471</AccountId>
        <AccountType/>
      </UserInfo>
      <UserInfo>
        <DisplayName>WALTER Sylvie, DCD/MCC</DisplayName>
        <AccountId>472</AccountId>
        <AccountType/>
      </UserInfo>
      <UserInfo>
        <DisplayName>KLEIN Thilo, STD/P21</DisplayName>
        <AccountId>622</AccountId>
        <AccountType/>
      </UserInfo>
      <UserInfo>
        <DisplayName>CARLSON Peter, STD/P21</DisplayName>
        <AccountId>633</AccountId>
        <AccountType/>
      </UserInfo>
      <UserInfo>
        <DisplayName>AVENDANO Rolando, STD/P21</DisplayName>
        <AccountId>981</AccountId>
        <AccountType/>
      </UserInfo>
    </OECDProjectMembers>
    <eShareTopicTaxHTField0 xmlns="c9f238dd-bb73-4aef-a7a5-d644ad823e52">
      <Terms xmlns="http://schemas.microsoft.com/office/infopath/2007/PartnerControls">
        <TermInfo xmlns="http://schemas.microsoft.com/office/infopath/2007/PartnerControls">
          <TermName xmlns="http://schemas.microsoft.com/office/infopath/2007/PartnerControls">Statistical capacity</TermName>
          <TermId xmlns="http://schemas.microsoft.com/office/infopath/2007/PartnerControls">b5dc1790-83ee-4eee-8edb-d1919acae3a4</TermId>
        </TermInfo>
        <TermInfo xmlns="http://schemas.microsoft.com/office/infopath/2007/PartnerControls">
          <TermName xmlns="http://schemas.microsoft.com/office/infopath/2007/PartnerControls">PARIS21</TermName>
          <TermId xmlns="http://schemas.microsoft.com/office/infopath/2007/PartnerControls">69a82039-b463-46a0-89db-844dc6ff4751</TermId>
        </TermInfo>
      </Terms>
    </eShareTopicTaxHTField0>
    <g7e8a50fa859465b9bf3e8920321b125 xmlns="b598d352-c6a7-4aae-83d5-4d74878f8938">
      <Terms xmlns="http://schemas.microsoft.com/office/infopath/2007/PartnerControls">
        <TermInfo xmlns="http://schemas.microsoft.com/office/infopath/2007/PartnerControls">
          <TermName xmlns="http://schemas.microsoft.com/office/infopath/2007/PartnerControls">STD/P21</TermName>
          <TermId xmlns="http://schemas.microsoft.com/office/infopath/2007/PartnerControls">0aa6a465-61c6-40fb-945e-c5c0f5d33f36</TermId>
        </TermInfo>
      </Terms>
    </g7e8a50fa859465b9bf3e8920321b125>
    <OECDProjectManager xmlns="b598d352-c6a7-4aae-83d5-4d74878f8938">
      <UserInfo>
        <DisplayName/>
        <AccountId>760</AccountId>
        <AccountType/>
      </UserInfo>
    </OECDProjectManager>
    <eShareCountryTaxHTField0 xmlns="c9f238dd-bb73-4aef-a7a5-d644ad823e52">
      <Terms xmlns="http://schemas.microsoft.com/office/infopath/2007/PartnerControls"/>
    </eShareCountryTaxHTField0>
    <OECDProjectLookup xmlns="b598d352-c6a7-4aae-83d5-4d74878f8938">15</OECDProjectLookup>
    <eSharePWBTaxHTField0 xmlns="c9f238dd-bb73-4aef-a7a5-d644ad823e52">
      <Terms xmlns="http://schemas.microsoft.com/office/infopath/2007/PartnerControls">
        <TermInfo xmlns="http://schemas.microsoft.com/office/infopath/2007/PartnerControls">
          <TermName xmlns="http://schemas.microsoft.com/office/infopath/2007/PartnerControls">5.1.5.1 National Strategies for the Development of Statistics (NSDS): Good practice reports and guidance on statistical development in developing countries</TermName>
          <TermId xmlns="http://schemas.microsoft.com/office/infopath/2007/PartnerControls">16590b96-a168-4e35-9556-8d92418b5d11</TermId>
        </TermInfo>
      </Terms>
    </eSharePWBTaxHTField0>
    <TaxCatchAll xmlns="ca82dde9-3436-4d3d-bddd-d31447390034">
      <Value>307</Value>
      <Value>31</Value>
      <Value>303</Value>
      <Value>302</Value>
      <Value>301</Value>
    </TaxCatchAll>
    <OECDMainProject xmlns="b598d352-c6a7-4aae-83d5-4d74878f8938">14</OECDMainProject>
    <eShareKeywordsTaxHTField0 xmlns="c9f238dd-bb73-4aef-a7a5-d644ad823e52">
      <Terms xmlns="http://schemas.microsoft.com/office/infopath/2007/PartnerControls"/>
    </eShareKeywordsTaxHTField0>
    <g81a30e168d04bd48fa13367ae60bbde xmlns="b855e8c8-0866-41c2-bf69-0bb389390676">
      <Terms xmlns="http://schemas.microsoft.com/office/infopath/2007/PartnerControls"/>
    </g81a30e168d04bd48fa13367ae60bbde>
    <eShareCommitteeTaxHTField0 xmlns="c9f238dd-bb73-4aef-a7a5-d644ad823e52">
      <Terms xmlns="http://schemas.microsoft.com/office/infopath/2007/PartnerControls">
        <TermInfo xmlns="http://schemas.microsoft.com/office/infopath/2007/PartnerControls">
          <TermName xmlns="http://schemas.microsoft.com/office/infopath/2007/PartnerControls">Development Assistance Committee</TermName>
          <TermId xmlns="http://schemas.microsoft.com/office/infopath/2007/PartnerControls">2faf91c1-e6dc-4693-9cb6-cb3efe104dc9</TermId>
        </TermInfo>
      </Terms>
    </eShareCommitteeTaxHTField0>
    <OECDCommunityDocumentURL xmlns="b598d352-c6a7-4aae-83d5-4d74878f8938" xsi:nil="true"/>
    <OECDAllRelatedUsers xmlns="b855e8c8-0866-41c2-bf69-0bb389390676">
      <UserInfo>
        <DisplayName/>
        <AccountId xsi:nil="true"/>
        <AccountType/>
      </UserInfo>
    </OECDAllRelatedUsers>
    <OECDKimBussinessContext xmlns="54c4cd27-f286-408f-9ce0-33c1e0f3ab39" xsi:nil="true"/>
    <eShareHorizProjTaxHTField0 xmlns="b855e8c8-0866-41c2-bf69-0bb389390676" xsi:nil="true"/>
    <OECDlanguage xmlns="ca82dde9-3436-4d3d-bddd-d31447390034">English</OECDlanguage>
    <IconOverlay xmlns="http://schemas.microsoft.com/sharepoint/v4" xsi:nil="true"/>
    <d0db5dc05a5e404e9147bc85a79f78c9 xmlns="b598d352-c6a7-4aae-83d5-4d74878f8938" xsi:nil="true"/>
    <OECDExpirationDate xmlns="b855e8c8-0866-41c2-bf69-0bb389390676" xsi:nil="true"/>
    <OECDSharingStatus xmlns="b598d352-c6a7-4aae-83d5-4d74878f8938" xsi:nil="true"/>
    <OECDMeetingDate xmlns="54c4cd27-f286-408f-9ce0-33c1e0f3ab39" xsi:nil="true"/>
    <OECDKimProvenance xmlns="54c4cd27-f286-408f-9ce0-33c1e0f3ab39" xsi:nil="true"/>
    <OECDCommunityDocumentID xmlns="b598d352-c6a7-4aae-83d5-4d74878f8938" xsi:nil="true"/>
    <OECDPinnedBy xmlns="b598d352-c6a7-4aae-83d5-4d74878f8938">
      <UserInfo>
        <DisplayName/>
        <AccountId xsi:nil="true"/>
        <AccountType/>
      </UserInfo>
    </OECDPinnedBy>
    <OECDKimStatus xmlns="54c4cd27-f286-408f-9ce0-33c1e0f3ab39">Draft</OECDKimStatus>
    <OECDTagsCache xmlns="b598d352-c6a7-4aae-83d5-4d74878f8938" xsi:nil="true"/>
  </documentManagement>
</p:propertie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Working Document" ma:contentTypeID="0x0101008B4DD370EC31429186F3AD49F0D3098F00D44DBCB9EB4F45278CB5C9765BE5299500A4858B360C6A491AA753F8BCA47AA9100069286A3C98319E49AE6127572B185E9B" ma:contentTypeVersion="73" ma:contentTypeDescription="" ma:contentTypeScope="" ma:versionID="83118453b5d6c8533af5f29bcac8a3e1">
  <xsd:schema xmlns:xsd="http://www.w3.org/2001/XMLSchema" xmlns:xs="http://www.w3.org/2001/XMLSchema" xmlns:p="http://schemas.microsoft.com/office/2006/metadata/properties" xmlns:ns2="54c4cd27-f286-408f-9ce0-33c1e0f3ab39" xmlns:ns3="b855e8c8-0866-41c2-bf69-0bb389390676" xmlns:ns4="ca82dde9-3436-4d3d-bddd-d31447390034" xmlns:ns5="b598d352-c6a7-4aae-83d5-4d74878f8938" xmlns:ns6="c9f238dd-bb73-4aef-a7a5-d644ad823e52" xmlns:ns7="http://schemas.microsoft.com/sharepoint/v4" targetNamespace="http://schemas.microsoft.com/office/2006/metadata/properties" ma:root="true" ma:fieldsID="d2a0f08c6859f7b5e3e786586d707c38" ns2:_="" ns3:_="" ns4:_="" ns5:_="" ns6:_="" ns7:_="">
    <xsd:import namespace="54c4cd27-f286-408f-9ce0-33c1e0f3ab39"/>
    <xsd:import namespace="b855e8c8-0866-41c2-bf69-0bb389390676"/>
    <xsd:import namespace="ca82dde9-3436-4d3d-bddd-d31447390034"/>
    <xsd:import namespace="b598d352-c6a7-4aae-83d5-4d74878f8938"/>
    <xsd:import namespace="c9f238dd-bb73-4aef-a7a5-d644ad823e52"/>
    <xsd:import namespace="http://schemas.microsoft.com/sharepoint/v4"/>
    <xsd:element name="properties">
      <xsd:complexType>
        <xsd:sequence>
          <xsd:element name="documentManagement">
            <xsd:complexType>
              <xsd:all>
                <xsd:element ref="ns2:OECDMeetingDate" minOccurs="0"/>
                <xsd:element ref="ns4:OECDlanguage" minOccurs="0"/>
                <xsd:element ref="ns3:OECDExpirationDate" minOccurs="0"/>
                <xsd:element ref="ns5:OECDProjectLookup" minOccurs="0"/>
                <xsd:element ref="ns5:OECDProjectManager" minOccurs="0"/>
                <xsd:element ref="ns5:OECDProjectMembers" minOccurs="0"/>
                <xsd:element ref="ns5:OECDMainProject" minOccurs="0"/>
                <xsd:element ref="ns5:OECDPinnedBy" minOccurs="0"/>
                <xsd:element ref="ns2:OECDKimStatus" minOccurs="0"/>
                <xsd:element ref="ns6:eShareCountryTaxHTField0" minOccurs="0"/>
                <xsd:element ref="ns6:eShareTopicTaxHTField0" minOccurs="0"/>
                <xsd:element ref="ns6:eShareKeywordsTaxHTField0" minOccurs="0"/>
                <xsd:element ref="ns6:eShareCommitteeTaxHTField0" minOccurs="0"/>
                <xsd:element ref="ns6:eSharePWBTaxHTField0" minOccurs="0"/>
                <xsd:element ref="ns5:d0db5dc05a5e404e9147bc85a79f78c9" minOccurs="0"/>
                <xsd:element ref="ns2:OECDKimProvenance" minOccurs="0"/>
                <xsd:element ref="ns4:TaxCatchAll" minOccurs="0"/>
                <xsd:element ref="ns4:TaxCatchAllLabel" minOccurs="0"/>
                <xsd:element ref="ns2:OECDKimBussinessContext" minOccurs="0"/>
                <xsd:element ref="ns3:g81a30e168d04bd48fa13367ae60bbde" minOccurs="0"/>
                <xsd:element ref="ns5:g7e8a50fa859465b9bf3e8920321b125" minOccurs="0"/>
                <xsd:element ref="ns5:OECDSharingStatus" minOccurs="0"/>
                <xsd:element ref="ns5:OECDCommunityDocumentURL" minOccurs="0"/>
                <xsd:element ref="ns5:OECDCommunityDocumentID" minOccurs="0"/>
                <xsd:element ref="ns3:eShareHorizProjTaxHTField0" minOccurs="0"/>
                <xsd:element ref="ns5:OECDTagsCache" minOccurs="0"/>
                <xsd:element ref="ns7:IconOverlay" minOccurs="0"/>
                <xsd:element ref="ns3:OECDAllRelatedUsers" minOccurs="0"/>
                <xsd:element ref="ns5:SharedWithUser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4c4cd27-f286-408f-9ce0-33c1e0f3ab39" elementFormDefault="qualified">
    <xsd:import namespace="http://schemas.microsoft.com/office/2006/documentManagement/types"/>
    <xsd:import namespace="http://schemas.microsoft.com/office/infopath/2007/PartnerControls"/>
    <xsd:element name="OECDMeetingDate" ma:index="4" nillable="true" ma:displayName="Meeting Date" ma:default="" ma:format="DateOnly" ma:hidden="true" ma:internalName="OECDMeetingDate" ma:readOnly="false">
      <xsd:simpleType>
        <xsd:restriction base="dms:DateTime"/>
      </xsd:simpleType>
    </xsd:element>
    <xsd:element name="OECDKimStatus" ma:index="16" nillable="true" ma:displayName="Kim status" ma:default="Draft" ma:description="" ma:format="Dropdown" ma:hidden="true" ma:internalName="OECDKimStatus">
      <xsd:simpleType>
        <xsd:restriction base="dms:Choice">
          <xsd:enumeration value="Draft"/>
          <xsd:enumeration value="Final"/>
        </xsd:restriction>
      </xsd:simpleType>
    </xsd:element>
    <xsd:element name="OECDKimProvenance" ma:index="28" nillable="true" ma:displayName="Kim provenance" ma:description="" ma:hidden="true" ma:internalName="OECDKimProvenance" ma:readOnly="false">
      <xsd:simpleType>
        <xsd:restriction base="dms:Text">
          <xsd:maxLength value="255"/>
        </xsd:restriction>
      </xsd:simpleType>
    </xsd:element>
    <xsd:element name="OECDKimBussinessContext" ma:index="32" nillable="true" ma:displayName="Kim business context" ma:description="" ma:hidden="true" ma:internalName="OECDKimBussinessContext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855e8c8-0866-41c2-bf69-0bb389390676" elementFormDefault="qualified">
    <xsd:import namespace="http://schemas.microsoft.com/office/2006/documentManagement/types"/>
    <xsd:import namespace="http://schemas.microsoft.com/office/infopath/2007/PartnerControls"/>
    <xsd:element name="OECDExpirationDate" ma:index="8" nillable="true" ma:displayName="Expiration Date" ma:default="" ma:description="" ma:format="DateOnly" ma:hidden="true" ma:indexed="true" ma:internalName="OECDExpirationDate">
      <xsd:simpleType>
        <xsd:restriction base="dms:DateTime"/>
      </xsd:simpleType>
    </xsd:element>
    <xsd:element name="g81a30e168d04bd48fa13367ae60bbde" ma:index="33" nillable="true" ma:taxonomy="true" ma:internalName="g81a30e168d04bd48fa13367ae60bbde" ma:taxonomyFieldName="OECDHorizontalProjects" ma:displayName="Horizontal project" ma:readOnly="false" ma:default="" ma:fieldId="081a30e1-68d0-4bd4-8fa1-3367ae60bbde" ma:taxonomyMulti="true" ma:sspId="27ec883c-a62c-444f-a935-fcddb579e39d" ma:termSetId="d3ca0e0e-65f9-44bf-9d98-5271504f6d61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eShareHorizProjTaxHTField0" ma:index="38" nillable="true" ma:displayName="OECDHorizontalProjects_0" ma:description="" ma:hidden="true" ma:internalName="eShareHorizProjTaxHTField0">
      <xsd:simpleType>
        <xsd:restriction base="dms:Note"/>
      </xsd:simpleType>
    </xsd:element>
    <xsd:element name="OECDAllRelatedUsers" ma:index="42" nillable="true" ma:displayName="All related users" ma:description="" ma:hidden="true" ma:internalName="OECDAllRelatedUs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a82dde9-3436-4d3d-bddd-d31447390034" elementFormDefault="qualified">
    <xsd:import namespace="http://schemas.microsoft.com/office/2006/documentManagement/types"/>
    <xsd:import namespace="http://schemas.microsoft.com/office/infopath/2007/PartnerControls"/>
    <xsd:element name="OECDlanguage" ma:index="5" nillable="true" ma:displayName="Document language" ma:default="English" ma:description="" ma:format="Dropdown" ma:hidden="true" ma:internalName="OECDlanguage" ma:readOnly="false">
      <xsd:simpleType>
        <xsd:restriction base="dms:Choice">
          <xsd:enumeration value="English"/>
          <xsd:enumeration value="French"/>
        </xsd:restriction>
      </xsd:simpleType>
    </xsd:element>
    <xsd:element name="TaxCatchAll" ma:index="30" nillable="true" ma:displayName="Taxonomy Catch All Column" ma:description="" ma:hidden="true" ma:list="{e32c7df2-3e97-41ed-8365-b4ba9507881a}" ma:internalName="TaxCatchAll" ma:showField="CatchAllData" ma:web="b855e8c8-0866-41c2-bf69-0bb38939067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31" nillable="true" ma:displayName="Taxonomy Catch All Column1" ma:description="" ma:hidden="true" ma:list="{e32c7df2-3e97-41ed-8365-b4ba9507881a}" ma:internalName="TaxCatchAllLabel" ma:readOnly="true" ma:showField="CatchAllDataLabel" ma:web="b855e8c8-0866-41c2-bf69-0bb38939067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598d352-c6a7-4aae-83d5-4d74878f8938" elementFormDefault="qualified">
    <xsd:import namespace="http://schemas.microsoft.com/office/2006/documentManagement/types"/>
    <xsd:import namespace="http://schemas.microsoft.com/office/infopath/2007/PartnerControls"/>
    <xsd:element name="OECDProjectLookup" ma:index="9" nillable="true" ma:displayName="Project" ma:description="" ma:hidden="true" ma:indexed="true" ma:list="28325a2a-103b-489e-b0c4-3caa1ffddb48" ma:internalName="OECDProjectLookup" ma:showField="OECDShortProjectName" ma:web="b598d352-c6a7-4aae-83d5-4d74878f8938">
      <xsd:simpleType>
        <xsd:restriction base="dms:Unknown"/>
      </xsd:simpleType>
    </xsd:element>
    <xsd:element name="OECDProjectManager" ma:index="10" nillable="true" ma:displayName="Project manager" ma:description="" ma:hidden="true" ma:indexed="true" ma:internalName="OECDProjectManage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OECDProjectMembers" ma:index="11" nillable="true" ma:displayName="Project members" ma:description="" ma:hidden="true" ma:internalName="OECDProjectMembers" ma:readOnly="fals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OECDMainProject" ma:index="14" nillable="true" ma:displayName="Main project" ma:description="" ma:hidden="true" ma:indexed="true" ma:list="28325a2a-103b-489e-b0c4-3caa1ffddb48" ma:internalName="OECDMainProject" ma:readOnly="false" ma:showField="OECDShortProjectName">
      <xsd:simpleType>
        <xsd:restriction base="dms:Unknown"/>
      </xsd:simpleType>
    </xsd:element>
    <xsd:element name="OECDPinnedBy" ma:index="15" nillable="true" ma:displayName="Pinned by" ma:description="" ma:hidden="true" ma:internalName="OECDPinnedBy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d0db5dc05a5e404e9147bc85a79f78c9" ma:index="23" nillable="true" ma:displayName="Deliverable owner_0" ma:hidden="true" ma:internalName="d0db5dc05a5e404e9147bc85a79f78c9">
      <xsd:simpleType>
        <xsd:restriction base="dms:Note"/>
      </xsd:simpleType>
    </xsd:element>
    <xsd:element name="g7e8a50fa859465b9bf3e8920321b125" ma:index="34" nillable="true" ma:taxonomy="true" ma:internalName="g7e8a50fa859465b9bf3e8920321b125" ma:taxonomyFieldName="OECDProjectOwnerStructure" ma:displayName="Project owner" ma:readOnly="false" ma:default="" ma:fieldId="07e8a50f-a859-465b-9bf3-e8920321b125" ma:taxonomyMulti="true" ma:sspId="27ec883c-a62c-444f-a935-fcddb579e39d" ma:termSetId="aeec4dcb-19ee-4bc0-941f-681845b568c9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OECDSharingStatus" ma:index="35" nillable="true" ma:displayName="O.N.E Document Sharing Status" ma:description="" ma:hidden="true" ma:internalName="OECDSharingStatus">
      <xsd:simpleType>
        <xsd:restriction base="dms:Text"/>
      </xsd:simpleType>
    </xsd:element>
    <xsd:element name="OECDCommunityDocumentURL" ma:index="36" nillable="true" ma:displayName="O.N.E Community Document URL" ma:description="" ma:hidden="true" ma:internalName="OECDCommunityDocumentURL">
      <xsd:simpleType>
        <xsd:restriction base="dms:Text"/>
      </xsd:simpleType>
    </xsd:element>
    <xsd:element name="OECDCommunityDocumentID" ma:index="37" nillable="true" ma:displayName="O.N.E Community Document ID" ma:decimals="0" ma:description="" ma:hidden="true" ma:internalName="OECDCommunityDocumentID">
      <xsd:simpleType>
        <xsd:restriction base="dms:Number"/>
      </xsd:simpleType>
    </xsd:element>
    <xsd:element name="OECDTagsCache" ma:index="40" nillable="true" ma:displayName="Tags cache" ma:description="" ma:hidden="true" ma:internalName="OECDTagsCache">
      <xsd:simpleType>
        <xsd:restriction base="dms:Note"/>
      </xsd:simpleType>
    </xsd:element>
    <xsd:element name="SharedWithUsers" ma:index="43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9f238dd-bb73-4aef-a7a5-d644ad823e52" elementFormDefault="qualified">
    <xsd:import namespace="http://schemas.microsoft.com/office/2006/documentManagement/types"/>
    <xsd:import namespace="http://schemas.microsoft.com/office/infopath/2007/PartnerControls"/>
    <xsd:element name="eShareCountryTaxHTField0" ma:index="18" nillable="true" ma:taxonomy="true" ma:internalName="eShareCountryTaxHTField0" ma:taxonomyFieldName="OECDCountry" ma:displayName="Country" ma:readOnly="false" ma:default="" ma:fieldId="{aa366335-bba6-4f71-86c6-f91b1ae503c2}" ma:taxonomyMulti="true" ma:sspId="27ec883c-a62c-444f-a935-fcddb579e39d" ma:termSetId="e1026e78-e24d-4b33-a8f4-6ff75b8e5ad2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eShareTopicTaxHTField0" ma:index="19" nillable="true" ma:taxonomy="true" ma:internalName="eShareTopicTaxHTField0" ma:taxonomyFieldName="OECDTopic" ma:displayName="Topic" ma:readOnly="false" ma:default="" ma:fieldId="{9b5335f8-765c-484a-86dd-d10580650a95}" ma:taxonomyMulti="true" ma:sspId="27ec883c-a62c-444f-a935-fcddb579e39d" ma:termSetId="d0043ed9-7fdc-4b21-8641-a864cc50d2b2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eShareKeywordsTaxHTField0" ma:index="20" nillable="true" ma:taxonomy="true" ma:internalName="eShareKeywordsTaxHTField0" ma:taxonomyFieldName="OECDKeywords" ma:displayName="Keywords" ma:default="" ma:fieldId="{8a7c3663-990d-467c-b1b8-bb4b775674ad}" ma:taxonomyMulti="true" ma:sspId="27ec883c-a62c-444f-a935-fcddb579e39d" ma:termSetId="f51791ee-8e04-4654-a875-fc747102cd45" ma:anchorId="00000000-0000-0000-0000-000000000000" ma:open="true" ma:isKeyword="false">
      <xsd:complexType>
        <xsd:sequence>
          <xsd:element ref="pc:Terms" minOccurs="0" maxOccurs="1"/>
        </xsd:sequence>
      </xsd:complexType>
    </xsd:element>
    <xsd:element name="eShareCommitteeTaxHTField0" ma:index="21" nillable="true" ma:taxonomy="true" ma:internalName="eShareCommitteeTaxHTField0" ma:taxonomyFieldName="OECDCommittee" ma:displayName="Committee" ma:readOnly="false" ma:fieldId="{29494d90-e667-47b5-adc1-d09dfb5832ab}" ma:sspId="27ec883c-a62c-444f-a935-fcddb579e39d" ma:termSetId="87919aae-be42-4481-84cf-2389a5c84ac4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eSharePWBTaxHTField0" ma:index="22" nillable="true" ma:taxonomy="true" ma:internalName="eSharePWBTaxHTField0" ma:taxonomyFieldName="OECDPWB" ma:displayName="PWB" ma:readOnly="false" ma:fieldId="{fe327ce1-b783-48aa-9b0b-52ad26d1c9f6}" ma:taxonomyMulti="true" ma:sspId="27ec883c-a62c-444f-a935-fcddb579e39d" ma:termSetId="7bc7477d-4ef0-4820-a158-bb7b3cda138d" ma:anchorId="00000000-0000-0000-0000-000000000000" ma:open="fals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4" elementFormDefault="qualified">
    <xsd:import namespace="http://schemas.microsoft.com/office/2006/documentManagement/types"/>
    <xsd:import namespace="http://schemas.microsoft.com/office/infopath/2007/PartnerControls"/>
    <xsd:element name="IconOverlay" ma:index="41" nillable="true" ma:displayName="IconOverlay" ma:hidden="true" ma:internalName="IconOverlay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5" ma:displayName="Content Type"/>
        <xsd:element ref="dc:title" minOccurs="0" maxOccurs="1" ma:index="0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5.xml><?xml version="1.0" encoding="utf-8"?>
<?mso-contentType ?>
<FormTemplates xmlns="http://schemas.microsoft.com/sharepoint/v3/contenttype/forms">
  <Display>OECDListFormCollapsible</Display>
  <Edit>OECDListFormCollapsible</Edit>
  <New>OECDListFormCollapsible</New>
</FormTemplates>
</file>

<file path=customXml/itemProps1.xml><?xml version="1.0" encoding="utf-8"?>
<ds:datastoreItem xmlns:ds="http://schemas.openxmlformats.org/officeDocument/2006/customXml" ds:itemID="{51BCD3DF-6DE1-4FDF-88E8-4E0A2E3E37E1}">
  <ds:schemaRefs>
    <ds:schemaRef ds:uri="http://www.oecd.org/eshare/projectsentre/CtFieldPriority/"/>
    <ds:schemaRef ds:uri="http://schemas.microsoft.com/2003/10/Serialization/Arrays"/>
  </ds:schemaRefs>
</ds:datastoreItem>
</file>

<file path=customXml/itemProps2.xml><?xml version="1.0" encoding="utf-8"?>
<ds:datastoreItem xmlns:ds="http://schemas.openxmlformats.org/officeDocument/2006/customXml" ds:itemID="{BD279A67-DF0A-48B8-860F-FCDF823ABDBA}">
  <ds:schemaRefs>
    <ds:schemaRef ds:uri="Microsoft.SharePoint.Taxonomy.ContentTypeSync"/>
  </ds:schemaRefs>
</ds:datastoreItem>
</file>

<file path=customXml/itemProps3.xml><?xml version="1.0" encoding="utf-8"?>
<ds:datastoreItem xmlns:ds="http://schemas.openxmlformats.org/officeDocument/2006/customXml" ds:itemID="{A22B4F9E-586B-4EA8-AB6D-5C2AE95452D9}">
  <ds:schemaRefs>
    <ds:schemaRef ds:uri="http://purl.org/dc/terms/"/>
    <ds:schemaRef ds:uri="ca82dde9-3436-4d3d-bddd-d31447390034"/>
    <ds:schemaRef ds:uri="http://schemas.microsoft.com/office/2006/documentManagement/types"/>
    <ds:schemaRef ds:uri="http://schemas.microsoft.com/office/infopath/2007/PartnerControls"/>
    <ds:schemaRef ds:uri="http://schemas.microsoft.com/office/2006/metadata/properties"/>
    <ds:schemaRef ds:uri="http://purl.org/dc/elements/1.1/"/>
    <ds:schemaRef ds:uri="b598d352-c6a7-4aae-83d5-4d74878f8938"/>
    <ds:schemaRef ds:uri="http://schemas.microsoft.com/sharepoint/v4"/>
    <ds:schemaRef ds:uri="http://purl.org/dc/dcmitype/"/>
    <ds:schemaRef ds:uri="54c4cd27-f286-408f-9ce0-33c1e0f3ab39"/>
    <ds:schemaRef ds:uri="http://www.w3.org/XML/1998/namespace"/>
    <ds:schemaRef ds:uri="http://schemas.openxmlformats.org/package/2006/metadata/core-properties"/>
    <ds:schemaRef ds:uri="c9f238dd-bb73-4aef-a7a5-d644ad823e52"/>
    <ds:schemaRef ds:uri="b855e8c8-0866-41c2-bf69-0bb389390676"/>
  </ds:schemaRefs>
</ds:datastoreItem>
</file>

<file path=customXml/itemProps4.xml><?xml version="1.0" encoding="utf-8"?>
<ds:datastoreItem xmlns:ds="http://schemas.openxmlformats.org/officeDocument/2006/customXml" ds:itemID="{4C879EE1-F039-4572-9FFE-FE1F2AC10BB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4c4cd27-f286-408f-9ce0-33c1e0f3ab39"/>
    <ds:schemaRef ds:uri="b855e8c8-0866-41c2-bf69-0bb389390676"/>
    <ds:schemaRef ds:uri="ca82dde9-3436-4d3d-bddd-d31447390034"/>
    <ds:schemaRef ds:uri="b598d352-c6a7-4aae-83d5-4d74878f8938"/>
    <ds:schemaRef ds:uri="c9f238dd-bb73-4aef-a7a5-d644ad823e52"/>
    <ds:schemaRef ds:uri="http://schemas.microsoft.com/sharepoint/v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5.xml><?xml version="1.0" encoding="utf-8"?>
<ds:datastoreItem xmlns:ds="http://schemas.openxmlformats.org/officeDocument/2006/customXml" ds:itemID="{3CDEA53D-FA07-44FA-A101-BFD7BDAC5B1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2696</TotalTime>
  <Words>536</Words>
  <Application>Microsoft Office PowerPoint</Application>
  <PresentationFormat>On-screen Show (16:9)</PresentationFormat>
  <Paragraphs>75</Paragraphs>
  <Slides>11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16</vt:i4>
      </vt:variant>
      <vt:variant>
        <vt:lpstr>Slide Titles</vt:lpstr>
      </vt:variant>
      <vt:variant>
        <vt:i4>11</vt:i4>
      </vt:variant>
    </vt:vector>
  </HeadingPairs>
  <TitlesOfParts>
    <vt:vector size="27" baseType="lpstr">
      <vt:lpstr>PARIS21</vt:lpstr>
      <vt:lpstr>1_Conception personnalisée</vt:lpstr>
      <vt:lpstr>1_PARIS21</vt:lpstr>
      <vt:lpstr>6_PARIS21</vt:lpstr>
      <vt:lpstr>7_PARIS21</vt:lpstr>
      <vt:lpstr>8_PARIS21</vt:lpstr>
      <vt:lpstr>9_PARIS21</vt:lpstr>
      <vt:lpstr>10_PARIS21</vt:lpstr>
      <vt:lpstr>12_PARIS21</vt:lpstr>
      <vt:lpstr>11_PARIS21</vt:lpstr>
      <vt:lpstr>13_PARIS21</vt:lpstr>
      <vt:lpstr>14_PARIS21</vt:lpstr>
      <vt:lpstr>15_PARIS21</vt:lpstr>
      <vt:lpstr>16_PARIS21</vt:lpstr>
      <vt:lpstr>17_PARIS21</vt:lpstr>
      <vt:lpstr>18_PARIS21</vt:lpstr>
      <vt:lpstr>PowerPoint Presentation</vt:lpstr>
      <vt:lpstr>Introduction</vt:lpstr>
      <vt:lpstr>PowerPoint Presentation</vt:lpstr>
      <vt:lpstr>PowerPoint Presentation</vt:lpstr>
      <vt:lpstr>PowerPoint Presentation</vt:lpstr>
      <vt:lpstr>PowerPoint Presentation</vt:lpstr>
      <vt:lpstr>Highlight Number </vt:lpstr>
      <vt:lpstr>PowerPoint Presentation</vt:lpstr>
      <vt:lpstr>PowerPoint Presentation</vt:lpstr>
      <vt:lpstr>More to come</vt:lpstr>
      <vt:lpstr>THANK YOU</vt:lpstr>
    </vt:vector>
  </TitlesOfParts>
  <Company>Paris School of Economics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Yu Tian</dc:creator>
  <cp:lastModifiedBy>MAHJOUBI Rafik</cp:lastModifiedBy>
  <cp:revision>134</cp:revision>
  <dcterms:created xsi:type="dcterms:W3CDTF">2017-09-27T14:10:28Z</dcterms:created>
  <dcterms:modified xsi:type="dcterms:W3CDTF">2018-10-02T10:14:37Z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ECDTopic">
    <vt:lpwstr>31;#Statistical capacity|b5dc1790-83ee-4eee-8edb-d1919acae3a4;#301;#PARIS21|69a82039-b463-46a0-89db-844dc6ff4751</vt:lpwstr>
  </property>
  <property fmtid="{D5CDD505-2E9C-101B-9397-08002B2CF9AE}" pid="3" name="OECDCountry">
    <vt:lpwstr/>
  </property>
  <property fmtid="{D5CDD505-2E9C-101B-9397-08002B2CF9AE}" pid="4" name="OECDCommittee">
    <vt:lpwstr>307;#Development Assistance Committee|2faf91c1-e6dc-4693-9cb6-cb3efe104dc9</vt:lpwstr>
  </property>
  <property fmtid="{D5CDD505-2E9C-101B-9397-08002B2CF9AE}" pid="5" name="ContentTypeId">
    <vt:lpwstr>0x0101008B4DD370EC31429186F3AD49F0D3098F00D44DBCB9EB4F45278CB5C9765BE5299500A4858B360C6A491AA753F8BCA47AA9100069286A3C98319E49AE6127572B185E9B</vt:lpwstr>
  </property>
  <property fmtid="{D5CDD505-2E9C-101B-9397-08002B2CF9AE}" pid="6" name="OECDPWB">
    <vt:lpwstr>302;#5.1.5.1 National Strategies for the Development of Statistics (NSDS): Good practice reports and guidance on statistical development in developing countries|16590b96-a168-4e35-9556-8d92418b5d11</vt:lpwstr>
  </property>
  <property fmtid="{D5CDD505-2E9C-101B-9397-08002B2CF9AE}" pid="7" name="eShareOrganisationTaxHTField0">
    <vt:lpwstr/>
  </property>
  <property fmtid="{D5CDD505-2E9C-101B-9397-08002B2CF9AE}" pid="8" name="OECDKeywords">
    <vt:lpwstr/>
  </property>
  <property fmtid="{D5CDD505-2E9C-101B-9397-08002B2CF9AE}" pid="9" name="OECDHorizontalProjects">
    <vt:lpwstr/>
  </property>
  <property fmtid="{D5CDD505-2E9C-101B-9397-08002B2CF9AE}" pid="10" name="d0b6f6ac229144c2899590f0436d9385">
    <vt:lpwstr/>
  </property>
  <property fmtid="{D5CDD505-2E9C-101B-9397-08002B2CF9AE}" pid="11" name="OECDProject">
    <vt:lpwstr/>
  </property>
  <property fmtid="{D5CDD505-2E9C-101B-9397-08002B2CF9AE}" pid="12" name="OECDProjectOwnerStructure">
    <vt:lpwstr>303;#STD/P21|0aa6a465-61c6-40fb-945e-c5c0f5d33f36</vt:lpwstr>
  </property>
  <property fmtid="{D5CDD505-2E9C-101B-9397-08002B2CF9AE}" pid="13" name="OECDOrganisation">
    <vt:lpwstr/>
  </property>
</Properties>
</file>