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5"/>
  </p:notesMasterIdLst>
  <p:sldIdLst>
    <p:sldId id="299" r:id="rId2"/>
    <p:sldId id="289" r:id="rId3"/>
    <p:sldId id="269" r:id="rId4"/>
    <p:sldId id="284" r:id="rId5"/>
    <p:sldId id="293" r:id="rId6"/>
    <p:sldId id="294" r:id="rId7"/>
    <p:sldId id="300" r:id="rId8"/>
    <p:sldId id="271" r:id="rId9"/>
    <p:sldId id="282" r:id="rId10"/>
    <p:sldId id="295" r:id="rId11"/>
    <p:sldId id="290" r:id="rId12"/>
    <p:sldId id="301" r:id="rId13"/>
    <p:sldId id="297" r:id="rId14"/>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136"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272"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407"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543"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5679"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2814"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199950"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086"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69" autoAdjust="0"/>
    <p:restoredTop sz="70915" autoAdjust="0"/>
  </p:normalViewPr>
  <p:slideViewPr>
    <p:cSldViewPr>
      <p:cViewPr varScale="1">
        <p:scale>
          <a:sx n="63" d="100"/>
          <a:sy n="63" d="100"/>
        </p:scale>
        <p:origin x="1596"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98" name="Shape 598"/>
          <p:cNvSpPr>
            <a:spLocks noGrp="1" noRot="1" noChangeAspect="1"/>
          </p:cNvSpPr>
          <p:nvPr>
            <p:ph type="sldImg"/>
          </p:nvPr>
        </p:nvSpPr>
        <p:spPr>
          <a:xfrm>
            <a:off x="1143000" y="685800"/>
            <a:ext cx="4572000" cy="3429000"/>
          </a:xfrm>
          <a:prstGeom prst="rect">
            <a:avLst/>
          </a:prstGeom>
        </p:spPr>
        <p:txBody>
          <a:bodyPr/>
          <a:lstStyle/>
          <a:p>
            <a:endParaRPr/>
          </a:p>
        </p:txBody>
      </p:sp>
      <p:sp>
        <p:nvSpPr>
          <p:cNvPr id="599" name="Shape 599"/>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104556004"/>
      </p:ext>
    </p:extLst>
  </p:cSld>
  <p:clrMap bg1="lt1" tx1="dk1" bg2="lt2" tx2="dk2" accent1="accent1" accent2="accent2" accent3="accent3" accent4="accent4" accent5="accent5" accent6="accent6" hlink="hlink" folHlink="folHlink"/>
  <p:notesStyle>
    <a:lvl1pPr defTabSz="457136" latinLnBrk="0">
      <a:defRPr sz="1200">
        <a:latin typeface="+mj-lt"/>
        <a:ea typeface="+mj-ea"/>
        <a:cs typeface="+mj-cs"/>
        <a:sym typeface="Calibri"/>
      </a:defRPr>
    </a:lvl1pPr>
    <a:lvl2pPr indent="228600" defTabSz="457136" latinLnBrk="0">
      <a:defRPr sz="1200">
        <a:latin typeface="+mj-lt"/>
        <a:ea typeface="+mj-ea"/>
        <a:cs typeface="+mj-cs"/>
        <a:sym typeface="Calibri"/>
      </a:defRPr>
    </a:lvl2pPr>
    <a:lvl3pPr indent="457200" defTabSz="457136" latinLnBrk="0">
      <a:defRPr sz="1200">
        <a:latin typeface="+mj-lt"/>
        <a:ea typeface="+mj-ea"/>
        <a:cs typeface="+mj-cs"/>
        <a:sym typeface="Calibri"/>
      </a:defRPr>
    </a:lvl3pPr>
    <a:lvl4pPr indent="685800" defTabSz="457136" latinLnBrk="0">
      <a:defRPr sz="1200">
        <a:latin typeface="+mj-lt"/>
        <a:ea typeface="+mj-ea"/>
        <a:cs typeface="+mj-cs"/>
        <a:sym typeface="Calibri"/>
      </a:defRPr>
    </a:lvl4pPr>
    <a:lvl5pPr indent="914400" defTabSz="457136" latinLnBrk="0">
      <a:defRPr sz="1200">
        <a:latin typeface="+mj-lt"/>
        <a:ea typeface="+mj-ea"/>
        <a:cs typeface="+mj-cs"/>
        <a:sym typeface="Calibri"/>
      </a:defRPr>
    </a:lvl5pPr>
    <a:lvl6pPr indent="1143000" defTabSz="457136" latinLnBrk="0">
      <a:defRPr sz="1200">
        <a:latin typeface="+mj-lt"/>
        <a:ea typeface="+mj-ea"/>
        <a:cs typeface="+mj-cs"/>
        <a:sym typeface="Calibri"/>
      </a:defRPr>
    </a:lvl6pPr>
    <a:lvl7pPr indent="1371600" defTabSz="457136" latinLnBrk="0">
      <a:defRPr sz="1200">
        <a:latin typeface="+mj-lt"/>
        <a:ea typeface="+mj-ea"/>
        <a:cs typeface="+mj-cs"/>
        <a:sym typeface="Calibri"/>
      </a:defRPr>
    </a:lvl7pPr>
    <a:lvl8pPr indent="1600200" defTabSz="457136" latinLnBrk="0">
      <a:defRPr sz="1200">
        <a:latin typeface="+mj-lt"/>
        <a:ea typeface="+mj-ea"/>
        <a:cs typeface="+mj-cs"/>
        <a:sym typeface="Calibri"/>
      </a:defRPr>
    </a:lvl8pPr>
    <a:lvl9pPr indent="1828800" defTabSz="457136"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tend to use the term geospatial</a:t>
            </a:r>
            <a:r>
              <a:rPr lang="en-US" baseline="0" dirty="0"/>
              <a:t> data and geospatial analysis interchangeably. However, for me, geospatial data includes any data which is already being compiled by its location where as geospatial analysis is using geospatial data to analyze a geographical or spatial aspect of sustainable development. More specifically, according to </a:t>
            </a:r>
            <a:r>
              <a:rPr lang="en-US" baseline="0" dirty="0" err="1"/>
              <a:t>wikipedia</a:t>
            </a:r>
            <a:r>
              <a:rPr lang="en-US" baseline="0" dirty="0"/>
              <a:t>, geospatial data is simply defined as “data and information having an implicit or explicit association with a location relative to the Earth”. Geospatial data includes a bulk of information as most census and surveys are moving toward using GIS; earth observation data also includes geolocation. </a:t>
            </a:r>
          </a:p>
          <a:p>
            <a:endParaRPr lang="en-US" baseline="0" dirty="0"/>
          </a:p>
          <a:p>
            <a:pPr marL="0" marR="0" indent="0" defTabSz="457136" eaLnBrk="1" fontAlgn="auto" latinLnBrk="0" hangingPunct="1">
              <a:lnSpc>
                <a:spcPct val="100000"/>
              </a:lnSpc>
              <a:spcBef>
                <a:spcPts val="0"/>
              </a:spcBef>
              <a:spcAft>
                <a:spcPts val="0"/>
              </a:spcAft>
              <a:buClrTx/>
              <a:buSzTx/>
              <a:buFontTx/>
              <a:buNone/>
              <a:tabLst/>
              <a:defRPr/>
            </a:pPr>
            <a:r>
              <a:rPr lang="en-US" baseline="0" dirty="0"/>
              <a:t>Geospatial analysis is how geospatial data are used to improve analysis of sustainable development, including looking at interactions between the social, environmental and economic aspects of development. For e</a:t>
            </a:r>
            <a:r>
              <a:rPr lang="en-US" dirty="0"/>
              <a:t>xample, assume</a:t>
            </a:r>
            <a:r>
              <a:rPr lang="en-US" baseline="0" dirty="0"/>
              <a:t> </a:t>
            </a:r>
            <a:r>
              <a:rPr lang="en-US" dirty="0"/>
              <a:t>95% of water bodies in a country have good ambient water quality, what are the environmental and social impacts of water quality? This question can only be answered by drilling down to the location of the water bodies that do not have good ambient water quality – who lives near these water bodies, what ecosystems are near these water bodies, what are the factors impacting water quality? All these involve geospatial analysis.</a:t>
            </a:r>
          </a:p>
          <a:p>
            <a:endParaRPr lang="en-US" dirty="0"/>
          </a:p>
        </p:txBody>
      </p:sp>
    </p:spTree>
    <p:extLst>
      <p:ext uri="{BB962C8B-B14F-4D97-AF65-F5344CB8AC3E}">
        <p14:creationId xmlns:p14="http://schemas.microsoft.com/office/powerpoint/2010/main" val="38737501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just wanted to quickly touch on land accounting as a framework</a:t>
            </a:r>
            <a:r>
              <a:rPr lang="en-US" baseline="0" dirty="0"/>
              <a:t> for turning geospatial data into statistics. Geospatial analysis can be used to combine many maps and then to convert those to statistics (by sub-national region or by water basin or by any designated location).</a:t>
            </a:r>
            <a:endParaRPr lang="en-US" dirty="0"/>
          </a:p>
        </p:txBody>
      </p:sp>
    </p:spTree>
    <p:extLst>
      <p:ext uri="{BB962C8B-B14F-4D97-AF65-F5344CB8AC3E}">
        <p14:creationId xmlns:p14="http://schemas.microsoft.com/office/powerpoint/2010/main" val="15159916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UNGGIM looked at where the source of data would likely come from GIS information, UN Environment is a custodian agency for 5 of these indicators and it is highlighted in Blue. This list is not exhaustive but reflects the views of the group on where GIS data can add value to the production of the indicator. This list relates more to where the group know of existing geospatial datasets that can be used for the </a:t>
            </a:r>
            <a:r>
              <a:rPr lang="en-US" b="1" baseline="0" dirty="0"/>
              <a:t>production</a:t>
            </a:r>
            <a:r>
              <a:rPr lang="en-US" b="0" baseline="0" dirty="0"/>
              <a:t> of the indicator (for example, 6.3.2 on water quality could be derived from existing earth observation data or 14.5.1 on marine protected areas from existing maps of protected areas, or 2.4.1 on the proportion of agriculture under sustainable agriculture could be derived from a mapping of agricultural land by type of agricultural practices). </a:t>
            </a:r>
          </a:p>
          <a:p>
            <a:endParaRPr lang="en-US" b="0" baseline="0" dirty="0"/>
          </a:p>
          <a:p>
            <a:r>
              <a:rPr lang="en-US" b="0" baseline="0" dirty="0"/>
              <a:t>The list does not represent a complete list of indicators for which geo-spatial analysis is important for understanding the situation, for example, 6.6.1 and 7.1.1 on the proportion of the population with access to water and energy, respectively, are not included, however, geospatial analysis of surveys would be important to identify where people are experiencing these challenges. Thus, the number of indicators for which geospatial disaggregation is much larger than those shown above. Particularly when </a:t>
            </a:r>
            <a:r>
              <a:rPr lang="en-US" b="0" baseline="0" dirty="0" err="1"/>
              <a:t>analysing</a:t>
            </a:r>
            <a:r>
              <a:rPr lang="en-US" b="0" baseline="0" dirty="0"/>
              <a:t> the linkages between people and the environment.</a:t>
            </a:r>
            <a:endParaRPr lang="en-US" dirty="0"/>
          </a:p>
        </p:txBody>
      </p:sp>
    </p:spTree>
    <p:extLst>
      <p:ext uri="{BB962C8B-B14F-4D97-AF65-F5344CB8AC3E}">
        <p14:creationId xmlns:p14="http://schemas.microsoft.com/office/powerpoint/2010/main" val="5170293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Environment is the custodian for 26 SDG indicators</a:t>
            </a:r>
            <a:r>
              <a:rPr lang="en-US" baseline="0" dirty="0"/>
              <a:t> and we are involved in the analysis related to many other indicators. In terms of the indicators where we are developing the methodologies, many of our indicators are national level investment or policy-type indicators where geospatial data or analysis is not currently being explored (for example, integrated water resource management, SCP policy, fossil fuel subsidies, etc.) However, we do have a number of indicators that which be based on geospatial data or involve geospatial analysis (5 Indicators as mentioned in he previous slide 6.3.2, 6.6.1, 14.5.1, 15.1.2, 15.4.1).</a:t>
            </a:r>
            <a:endParaRPr lang="en-US" dirty="0"/>
          </a:p>
        </p:txBody>
      </p:sp>
    </p:spTree>
    <p:extLst>
      <p:ext uri="{BB962C8B-B14F-4D97-AF65-F5344CB8AC3E}">
        <p14:creationId xmlns:p14="http://schemas.microsoft.com/office/powerpoint/2010/main" val="7968640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Chemicals</a:t>
            </a:r>
            <a:r>
              <a:rPr lang="en-US" baseline="0" dirty="0"/>
              <a:t> and waste and CSR are not likely to be derived from geospatial data in the same way as the others on this list – that are expected to come from earth observation or physical mapping data. However, we are looking to promote mapping of hazardous waste (some of this is already being done in the context of different MEAs) and we are looking to promote the collection of waste statistics and CSR at the city level in addition to the national level. </a:t>
            </a:r>
          </a:p>
          <a:p>
            <a:endParaRPr lang="en-US" baseline="0" dirty="0"/>
          </a:p>
          <a:p>
            <a:r>
              <a:rPr lang="en-US" baseline="0" dirty="0"/>
              <a:t>For three of the above indicators, water quality, freshwater ecosystem extent and eutrophication and marine litter, UN Environment is exploring opportunities to being satellite data into the picture in order to improve data availability and regularity of data collection. In particular, for freshwater ecosystem extent, using existing global land cover products as the starting point for ground </a:t>
            </a:r>
            <a:r>
              <a:rPr lang="en-US" baseline="0" dirty="0" err="1"/>
              <a:t>truthing</a:t>
            </a:r>
            <a:r>
              <a:rPr lang="en-US" baseline="0" dirty="0"/>
              <a:t> is being promoted not only for 6.6.1 but also for 15.3.1 on land degradation and 15.1.1 on forest extent. </a:t>
            </a:r>
          </a:p>
          <a:p>
            <a:endParaRPr lang="en-US" baseline="0" dirty="0"/>
          </a:p>
          <a:p>
            <a:r>
              <a:rPr lang="en-US" baseline="0" dirty="0"/>
              <a:t>UN Environment has a partnership with NASA, ESA and JRC related to satellite image usage in the SDGs.</a:t>
            </a:r>
            <a:endParaRPr lang="en-US" dirty="0"/>
          </a:p>
        </p:txBody>
      </p:sp>
    </p:spTree>
    <p:extLst>
      <p:ext uri="{BB962C8B-B14F-4D97-AF65-F5344CB8AC3E}">
        <p14:creationId xmlns:p14="http://schemas.microsoft.com/office/powerpoint/2010/main" val="796864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CCI-LC 250 M</a:t>
            </a:r>
          </a:p>
          <a:p>
            <a:r>
              <a:rPr kumimoji="0" lang="en-US" sz="1200" b="0" i="0" u="none" strike="noStrike" kern="0" cap="none" spc="0" normalizeH="0" baseline="0" noProof="0" dirty="0">
                <a:ln>
                  <a:noFill/>
                </a:ln>
                <a:solidFill>
                  <a:sysClr val="windowText" lastClr="000000"/>
                </a:solidFill>
                <a:effectLst/>
                <a:uLnTx/>
                <a:uFillTx/>
                <a:latin typeface="Roboto Regular"/>
                <a:ea typeface="Roboto Regular"/>
                <a:cs typeface="Roboto Regular"/>
                <a:sym typeface="Roboto Regular"/>
              </a:rPr>
              <a:t>Global Surface Water Explorer 30 M</a:t>
            </a:r>
          </a:p>
          <a:p>
            <a:r>
              <a:rPr kumimoji="0" lang="en-US" sz="1200" b="0" i="0" u="none" strike="noStrike" kern="0" cap="none" spc="0" normalizeH="0" baseline="0" noProof="0" dirty="0">
                <a:ln>
                  <a:noFill/>
                </a:ln>
                <a:solidFill>
                  <a:sysClr val="windowText" lastClr="000000"/>
                </a:solidFill>
                <a:effectLst/>
                <a:uLnTx/>
                <a:uFillTx/>
                <a:latin typeface="Roboto Regular"/>
                <a:ea typeface="Roboto Regular"/>
                <a:cs typeface="Roboto Regular"/>
                <a:sym typeface="Roboto Regular"/>
              </a:rPr>
              <a:t>Very High resolution 0.5 to 2 m  data is available to purchase</a:t>
            </a:r>
            <a:endParaRPr lang="en-US" dirty="0"/>
          </a:p>
        </p:txBody>
      </p:sp>
    </p:spTree>
    <p:extLst>
      <p:ext uri="{BB962C8B-B14F-4D97-AF65-F5344CB8AC3E}">
        <p14:creationId xmlns:p14="http://schemas.microsoft.com/office/powerpoint/2010/main" val="14215025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a:t>
            </a:r>
            <a:r>
              <a:rPr lang="en-US" baseline="0" dirty="0"/>
              <a:t> next slides provide additional detail on land cover for measuring ecosystem extent and what we are proposing for 6.6.1.</a:t>
            </a:r>
            <a:endParaRPr lang="en-US" dirty="0"/>
          </a:p>
        </p:txBody>
      </p:sp>
    </p:spTree>
    <p:extLst>
      <p:ext uri="{BB962C8B-B14F-4D97-AF65-F5344CB8AC3E}">
        <p14:creationId xmlns:p14="http://schemas.microsoft.com/office/powerpoint/2010/main" val="3951976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Slide Image Placeholder 1"/>
          <p:cNvSpPr>
            <a:spLocks noGrp="1" noRot="1" noChangeAspect="1"/>
          </p:cNvSpPr>
          <p:nvPr>
            <p:ph type="sldImg"/>
          </p:nvPr>
        </p:nvSpPr>
        <p:spPr>
          <a:ln/>
        </p:spPr>
      </p:sp>
      <p:sp>
        <p:nvSpPr>
          <p:cNvPr id="19046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defTabSz="457136" eaLnBrk="1" fontAlgn="auto" latinLnBrk="0" hangingPunct="1">
              <a:lnSpc>
                <a:spcPct val="100000"/>
              </a:lnSpc>
              <a:spcBef>
                <a:spcPts val="0"/>
              </a:spcBef>
              <a:spcAft>
                <a:spcPts val="0"/>
              </a:spcAft>
              <a:buClrTx/>
              <a:buSzTx/>
              <a:buFontTx/>
              <a:buNone/>
              <a:tabLst/>
              <a:defRPr/>
            </a:pPr>
            <a:r>
              <a:rPr lang="en-US" dirty="0"/>
              <a:t>JRC</a:t>
            </a:r>
            <a:r>
              <a:rPr lang="en-US" baseline="0" dirty="0"/>
              <a:t> has created this demonstration of the global surface water explorer can be used to measure water body extent (as it relates to 6.6.1)</a:t>
            </a:r>
            <a:endParaRPr lang="en-US" dirty="0"/>
          </a:p>
          <a:p>
            <a:endParaRPr lang="en-US" altLang="x-none" dirty="0"/>
          </a:p>
          <a:p>
            <a:r>
              <a:rPr lang="en-US" altLang="x-none" dirty="0"/>
              <a:t>I just wanted</a:t>
            </a:r>
            <a:r>
              <a:rPr lang="en-US" altLang="x-none" baseline="0" dirty="0"/>
              <a:t> to show a quick real example of using geospatial analysis to convert a</a:t>
            </a:r>
            <a:r>
              <a:rPr lang="en-US" altLang="x-none" dirty="0"/>
              <a:t> map can into a simple indicator. In this case both the map and</a:t>
            </a:r>
            <a:r>
              <a:rPr lang="en-US" altLang="x-none" baseline="0" dirty="0"/>
              <a:t> the generated statistics are useful for understanding the situation. Here we can measure the total number of pixels from the satellite image and convert to statistics </a:t>
            </a:r>
          </a:p>
          <a:p>
            <a:endParaRPr lang="en-US" altLang="x-none" baseline="0" dirty="0"/>
          </a:p>
          <a:p>
            <a:r>
              <a:rPr lang="en-US" altLang="x-none" dirty="0"/>
              <a:t>By </a:t>
            </a:r>
            <a:r>
              <a:rPr lang="en-US" altLang="x-none" dirty="0" err="1"/>
              <a:t>User:Staecker</a:t>
            </a:r>
            <a:r>
              <a:rPr lang="en-US" altLang="x-none" dirty="0"/>
              <a:t> - Own work, Public Domain, https://commons.wikimedia.org/w/index.php?curid=658367</a:t>
            </a:r>
          </a:p>
        </p:txBody>
      </p:sp>
      <p:sp>
        <p:nvSpPr>
          <p:cNvPr id="4" name="Date Placeholder 3"/>
          <p:cNvSpPr>
            <a:spLocks noGrp="1"/>
          </p:cNvSpPr>
          <p:nvPr>
            <p:ph type="dt" sz="quarter" idx="1"/>
          </p:nvPr>
        </p:nvSpPr>
        <p:spPr>
          <a:xfrm>
            <a:off x="3884613" y="0"/>
            <a:ext cx="2971800" cy="457200"/>
          </a:xfrm>
          <a:prstGeom prst="rect">
            <a:avLst/>
          </a:prstGeom>
        </p:spPr>
        <p:txBody>
          <a:bodyPr/>
          <a:lstStyle/>
          <a:p>
            <a:pPr>
              <a:defRPr/>
            </a:pPr>
            <a:endParaRPr lang="en-GB">
              <a:solidFill>
                <a:srgbClr val="000000"/>
              </a:solidFill>
            </a:endParaRPr>
          </a:p>
        </p:txBody>
      </p:sp>
      <p:sp>
        <p:nvSpPr>
          <p:cNvPr id="190468" name="Slide Number Placeholder 4"/>
          <p:cNvSpPr>
            <a:spLocks noGrp="1"/>
          </p:cNvSpPr>
          <p:nvPr>
            <p:ph type="sldNum" sz="quarter" idx="5"/>
          </p:nvPr>
        </p:nvSpPr>
        <p:spPr>
          <a:xfrm>
            <a:off x="3884613" y="8685213"/>
            <a:ext cx="29718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AC482143-B693-C449-9979-DDD80AE83CAF}" type="slidenum">
              <a:rPr lang="en-GB" altLang="x-none" sz="1200">
                <a:solidFill>
                  <a:srgbClr val="000000"/>
                </a:solidFill>
              </a:rPr>
              <a:pPr eaLnBrk="1" hangingPunct="1"/>
              <a:t>9</a:t>
            </a:fld>
            <a:endParaRPr lang="en-GB" altLang="x-none" sz="1200">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NASA</a:t>
            </a:r>
            <a:r>
              <a:rPr lang="en-US" baseline="0" dirty="0"/>
              <a:t> has created this demonstration of how radar : data can be combined with Landsat and Sentinel to better understand water quality. The graph is showing Chlorophyll A and turbidity as an indicator of water quality which can be determined using satellite data.</a:t>
            </a:r>
            <a:endParaRPr lang="en-US" dirty="0"/>
          </a:p>
        </p:txBody>
      </p:sp>
    </p:spTree>
    <p:extLst>
      <p:ext uri="{BB962C8B-B14F-4D97-AF65-F5344CB8AC3E}">
        <p14:creationId xmlns:p14="http://schemas.microsoft.com/office/powerpoint/2010/main" val="1720278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Unfortunately, we do not have time</a:t>
            </a:r>
            <a:r>
              <a:rPr lang="en-US" baseline="0" dirty="0"/>
              <a:t> to go into additional detail on EO; however, we are currently working on a user guide with NASA and with ESA and JRC on user friendly products. We would be happy to discuss further when there is more time.</a:t>
            </a:r>
            <a:endParaRPr lang="en-US" dirty="0"/>
          </a:p>
        </p:txBody>
      </p:sp>
    </p:spTree>
    <p:extLst>
      <p:ext uri="{BB962C8B-B14F-4D97-AF65-F5344CB8AC3E}">
        <p14:creationId xmlns:p14="http://schemas.microsoft.com/office/powerpoint/2010/main" val="5172485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Shape 11"/>
          <p:cNvSpPr>
            <a:spLocks noGrp="1"/>
          </p:cNvSpPr>
          <p:nvPr>
            <p:ph type="title"/>
          </p:nvPr>
        </p:nvSpPr>
        <p:spPr>
          <a:xfrm>
            <a:off x="685800" y="2130426"/>
            <a:ext cx="7772400" cy="1470026"/>
          </a:xfrm>
          <a:prstGeom prst="rect">
            <a:avLst/>
          </a:prstGeom>
        </p:spPr>
        <p:txBody>
          <a:bodyPr/>
          <a:lstStyle/>
          <a:p>
            <a:r>
              <a:t>Title Text</a:t>
            </a:r>
          </a:p>
        </p:txBody>
      </p:sp>
      <p:sp>
        <p:nvSpPr>
          <p:cNvPr id="12" name="Shape 12"/>
          <p:cNvSpPr>
            <a:spLocks noGrp="1"/>
          </p:cNvSpPr>
          <p:nvPr>
            <p:ph type="body" sz="quarter" idx="1"/>
          </p:nvPr>
        </p:nvSpPr>
        <p:spPr>
          <a:xfrm>
            <a:off x="1371600" y="3886200"/>
            <a:ext cx="6400800" cy="1752600"/>
          </a:xfrm>
          <a:prstGeom prst="rect">
            <a:avLst/>
          </a:prstGeom>
        </p:spPr>
        <p:txBody>
          <a:bodyPr/>
          <a:lstStyle>
            <a:lvl1pPr marL="0" indent="0">
              <a:buSzTx/>
              <a:buFontTx/>
              <a:buNone/>
              <a:defRPr>
                <a:solidFill>
                  <a:srgbClr val="888888"/>
                </a:solidFill>
              </a:defRPr>
            </a:lvl1pPr>
            <a:lvl2pPr marL="0" indent="457136">
              <a:buSzTx/>
              <a:buFontTx/>
              <a:buNone/>
              <a:defRPr>
                <a:solidFill>
                  <a:srgbClr val="888888"/>
                </a:solidFill>
              </a:defRPr>
            </a:lvl2pPr>
            <a:lvl3pPr marL="0" indent="914272">
              <a:buSzTx/>
              <a:buFontTx/>
              <a:buNone/>
              <a:defRPr>
                <a:solidFill>
                  <a:srgbClr val="888888"/>
                </a:solidFill>
              </a:defRPr>
            </a:lvl3pPr>
            <a:lvl4pPr marL="0" indent="1371407">
              <a:buSzTx/>
              <a:buFontTx/>
              <a:buNone/>
              <a:defRPr>
                <a:solidFill>
                  <a:srgbClr val="888888"/>
                </a:solidFill>
              </a:defRPr>
            </a:lvl4pPr>
            <a:lvl5pPr marL="0" indent="1828543">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Shape 20"/>
          <p:cNvSpPr>
            <a:spLocks noGrp="1"/>
          </p:cNvSpPr>
          <p:nvPr>
            <p:ph type="title"/>
          </p:nvPr>
        </p:nvSpPr>
        <p:spPr>
          <a:prstGeom prst="rect">
            <a:avLst/>
          </a:prstGeom>
        </p:spPr>
        <p:txBody>
          <a:bodyPr/>
          <a:lstStyle/>
          <a:p>
            <a:r>
              <a:t>Title Text</a:t>
            </a:r>
          </a:p>
        </p:txBody>
      </p:sp>
      <p:sp>
        <p:nvSpPr>
          <p:cNvPr id="21" name="Shape 21"/>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hape 2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Shape 29"/>
          <p:cNvSpPr>
            <a:spLocks noGrp="1"/>
          </p:cNvSpPr>
          <p:nvPr>
            <p:ph type="title"/>
          </p:nvPr>
        </p:nvSpPr>
        <p:spPr>
          <a:xfrm>
            <a:off x="722312" y="4406901"/>
            <a:ext cx="7772401" cy="1362076"/>
          </a:xfrm>
          <a:prstGeom prst="rect">
            <a:avLst/>
          </a:prstGeom>
        </p:spPr>
        <p:txBody>
          <a:bodyPr anchor="t"/>
          <a:lstStyle>
            <a:lvl1pPr>
              <a:defRPr sz="4000" b="1" cap="all"/>
            </a:lvl1pPr>
          </a:lstStyle>
          <a:p>
            <a:r>
              <a:t>Title Text</a:t>
            </a:r>
          </a:p>
        </p:txBody>
      </p:sp>
      <p:sp>
        <p:nvSpPr>
          <p:cNvPr id="30" name="Shape 30"/>
          <p:cNvSpPr>
            <a:spLocks noGrp="1"/>
          </p:cNvSpPr>
          <p:nvPr>
            <p:ph type="body" sz="quarter" idx="1"/>
          </p:nvPr>
        </p:nvSpPr>
        <p:spPr>
          <a:xfrm>
            <a:off x="722312" y="2906715"/>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136">
              <a:spcBef>
                <a:spcPts val="400"/>
              </a:spcBef>
              <a:buSzTx/>
              <a:buFontTx/>
              <a:buNone/>
              <a:defRPr sz="2000">
                <a:solidFill>
                  <a:srgbClr val="888888"/>
                </a:solidFill>
              </a:defRPr>
            </a:lvl2pPr>
            <a:lvl3pPr marL="0" indent="914272">
              <a:spcBef>
                <a:spcPts val="400"/>
              </a:spcBef>
              <a:buSzTx/>
              <a:buFontTx/>
              <a:buNone/>
              <a:defRPr sz="2000">
                <a:solidFill>
                  <a:srgbClr val="888888"/>
                </a:solidFill>
              </a:defRPr>
            </a:lvl3pPr>
            <a:lvl4pPr marL="0" indent="1371407">
              <a:spcBef>
                <a:spcPts val="400"/>
              </a:spcBef>
              <a:buSzTx/>
              <a:buFontTx/>
              <a:buNone/>
              <a:defRPr sz="2000">
                <a:solidFill>
                  <a:srgbClr val="888888"/>
                </a:solidFill>
              </a:defRPr>
            </a:lvl4pPr>
            <a:lvl5pPr marL="0" indent="1828543">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hape 3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Shape 38"/>
          <p:cNvSpPr>
            <a:spLocks noGrp="1"/>
          </p:cNvSpPr>
          <p:nvPr>
            <p:ph type="title"/>
          </p:nvPr>
        </p:nvSpPr>
        <p:spPr>
          <a:prstGeom prst="rect">
            <a:avLst/>
          </a:prstGeom>
        </p:spPr>
        <p:txBody>
          <a:bodyPr/>
          <a:lstStyle/>
          <a:p>
            <a:r>
              <a:t>Title Text</a:t>
            </a:r>
          </a:p>
        </p:txBody>
      </p:sp>
      <p:sp>
        <p:nvSpPr>
          <p:cNvPr id="39" name="Shape 39"/>
          <p:cNvSpPr>
            <a:spLocks noGrp="1"/>
          </p:cNvSpPr>
          <p:nvPr>
            <p:ph type="body" sz="half" idx="1"/>
          </p:nvPr>
        </p:nvSpPr>
        <p:spPr>
          <a:xfrm>
            <a:off x="457200" y="1600202"/>
            <a:ext cx="4038600" cy="4525963"/>
          </a:xfrm>
          <a:prstGeom prst="rect">
            <a:avLst/>
          </a:prstGeom>
        </p:spPr>
        <p:txBody>
          <a:bodyPr/>
          <a:lstStyle>
            <a:lvl1pPr>
              <a:spcBef>
                <a:spcPts val="600"/>
              </a:spcBef>
              <a:defRPr sz="2800"/>
            </a:lvl1pPr>
            <a:lvl2pPr marL="790463" indent="-333328">
              <a:spcBef>
                <a:spcPts val="600"/>
              </a:spcBef>
              <a:defRPr sz="2800"/>
            </a:lvl2pPr>
            <a:lvl3pPr marL="1234267" indent="-319995">
              <a:spcBef>
                <a:spcPts val="600"/>
              </a:spcBef>
              <a:defRPr sz="2800"/>
            </a:lvl3pPr>
            <a:lvl4pPr marL="1726957" indent="-355550">
              <a:spcBef>
                <a:spcPts val="600"/>
              </a:spcBef>
              <a:defRPr sz="2800"/>
            </a:lvl4pPr>
            <a:lvl5pPr marL="2361868" indent="-533325">
              <a:spcBef>
                <a:spcPts val="600"/>
              </a:spcBef>
              <a:defRPr sz="2800"/>
            </a:lvl5pPr>
          </a:lstStyle>
          <a:p>
            <a:r>
              <a:t>Body Level One</a:t>
            </a:r>
          </a:p>
          <a:p>
            <a:pPr lvl="1"/>
            <a:r>
              <a:t>Body Level Two</a:t>
            </a:r>
          </a:p>
          <a:p>
            <a:pPr lvl="2"/>
            <a:r>
              <a:t>Body Level Three</a:t>
            </a:r>
          </a:p>
          <a:p>
            <a:pPr lvl="3"/>
            <a:r>
              <a:t>Body Level Four</a:t>
            </a:r>
          </a:p>
          <a:p>
            <a:pPr lvl="4"/>
            <a:r>
              <a:t>Body Level Five</a:t>
            </a:r>
          </a:p>
        </p:txBody>
      </p:sp>
      <p:sp>
        <p:nvSpPr>
          <p:cNvPr id="40" name="Shape 4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Shape 47"/>
          <p:cNvSpPr>
            <a:spLocks noGrp="1"/>
          </p:cNvSpPr>
          <p:nvPr>
            <p:ph type="title"/>
          </p:nvPr>
        </p:nvSpPr>
        <p:spPr>
          <a:prstGeom prst="rect">
            <a:avLst/>
          </a:prstGeom>
        </p:spPr>
        <p:txBody>
          <a:bodyPr/>
          <a:lstStyle/>
          <a:p>
            <a:r>
              <a:t>Title Text</a:t>
            </a:r>
          </a:p>
        </p:txBody>
      </p:sp>
      <p:sp>
        <p:nvSpPr>
          <p:cNvPr id="48" name="Shape 48"/>
          <p:cNvSpPr>
            <a:spLocks noGrp="1"/>
          </p:cNvSpPr>
          <p:nvPr>
            <p:ph type="body" sz="quarter" idx="1"/>
          </p:nvPr>
        </p:nvSpPr>
        <p:spPr>
          <a:xfrm>
            <a:off x="457201" y="1535112"/>
            <a:ext cx="4040189" cy="639763"/>
          </a:xfrm>
          <a:prstGeom prst="rect">
            <a:avLst/>
          </a:prstGeom>
        </p:spPr>
        <p:txBody>
          <a:bodyPr anchor="b"/>
          <a:lstStyle>
            <a:lvl1pPr marL="0" indent="0">
              <a:spcBef>
                <a:spcPts val="500"/>
              </a:spcBef>
              <a:buSzTx/>
              <a:buFontTx/>
              <a:buNone/>
              <a:defRPr sz="2400" b="1"/>
            </a:lvl1pPr>
            <a:lvl2pPr marL="0" indent="457136">
              <a:spcBef>
                <a:spcPts val="500"/>
              </a:spcBef>
              <a:buSzTx/>
              <a:buFontTx/>
              <a:buNone/>
              <a:defRPr sz="2400" b="1"/>
            </a:lvl2pPr>
            <a:lvl3pPr marL="0" indent="914272">
              <a:spcBef>
                <a:spcPts val="500"/>
              </a:spcBef>
              <a:buSzTx/>
              <a:buFontTx/>
              <a:buNone/>
              <a:defRPr sz="2400" b="1"/>
            </a:lvl3pPr>
            <a:lvl4pPr marL="0" indent="1371407">
              <a:spcBef>
                <a:spcPts val="500"/>
              </a:spcBef>
              <a:buSzTx/>
              <a:buFontTx/>
              <a:buNone/>
              <a:defRPr sz="2400" b="1"/>
            </a:lvl4pPr>
            <a:lvl5pPr marL="0" indent="1828543">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9" name="Shape 49"/>
          <p:cNvSpPr>
            <a:spLocks noGrp="1"/>
          </p:cNvSpPr>
          <p:nvPr>
            <p:ph type="body" sz="quarter" idx="13"/>
          </p:nvPr>
        </p:nvSpPr>
        <p:spPr>
          <a:xfrm>
            <a:off x="4645026" y="1535112"/>
            <a:ext cx="4041776" cy="639763"/>
          </a:xfrm>
          <a:prstGeom prst="rect">
            <a:avLst/>
          </a:prstGeom>
        </p:spPr>
        <p:txBody>
          <a:bodyPr lIns="45719" tIns="45719" rIns="45719" bIns="45719" anchor="b"/>
          <a:lstStyle/>
          <a:p>
            <a:pPr marL="0" indent="0">
              <a:spcBef>
                <a:spcPts val="500"/>
              </a:spcBef>
              <a:buSzTx/>
              <a:buFontTx/>
              <a:buNone/>
              <a:defRPr sz="2400" b="1"/>
            </a:pPr>
            <a:endParaRPr/>
          </a:p>
        </p:txBody>
      </p:sp>
      <p:sp>
        <p:nvSpPr>
          <p:cNvPr id="50" name="Shape 5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Shape 57"/>
          <p:cNvSpPr>
            <a:spLocks noGrp="1"/>
          </p:cNvSpPr>
          <p:nvPr>
            <p:ph type="title"/>
          </p:nvPr>
        </p:nvSpPr>
        <p:spPr>
          <a:prstGeom prst="rect">
            <a:avLst/>
          </a:prstGeom>
        </p:spPr>
        <p:txBody>
          <a:bodyPr/>
          <a:lstStyle/>
          <a:p>
            <a:r>
              <a:t>Title Text</a:t>
            </a:r>
          </a:p>
        </p:txBody>
      </p:sp>
      <p:sp>
        <p:nvSpPr>
          <p:cNvPr id="58" name="Shape 5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hape 6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Shape 72"/>
          <p:cNvSpPr>
            <a:spLocks noGrp="1"/>
          </p:cNvSpPr>
          <p:nvPr>
            <p:ph type="title"/>
          </p:nvPr>
        </p:nvSpPr>
        <p:spPr>
          <a:xfrm>
            <a:off x="457201" y="273050"/>
            <a:ext cx="3008315" cy="1162051"/>
          </a:xfrm>
          <a:prstGeom prst="rect">
            <a:avLst/>
          </a:prstGeom>
        </p:spPr>
        <p:txBody>
          <a:bodyPr anchor="b"/>
          <a:lstStyle>
            <a:lvl1pPr>
              <a:defRPr sz="2000" b="1"/>
            </a:lvl1pPr>
          </a:lstStyle>
          <a:p>
            <a:r>
              <a:t>Title Text</a:t>
            </a:r>
          </a:p>
        </p:txBody>
      </p:sp>
      <p:sp>
        <p:nvSpPr>
          <p:cNvPr id="73" name="Shape 73"/>
          <p:cNvSpPr>
            <a:spLocks noGrp="1"/>
          </p:cNvSpPr>
          <p:nvPr>
            <p:ph type="body" idx="1"/>
          </p:nvPr>
        </p:nvSpPr>
        <p:spPr>
          <a:xfrm>
            <a:off x="3575051" y="273050"/>
            <a:ext cx="5111752" cy="5853114"/>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4" name="Shape 74"/>
          <p:cNvSpPr>
            <a:spLocks noGrp="1"/>
          </p:cNvSpPr>
          <p:nvPr>
            <p:ph type="body" sz="half" idx="13"/>
          </p:nvPr>
        </p:nvSpPr>
        <p:spPr>
          <a:xfrm>
            <a:off x="457201" y="1435102"/>
            <a:ext cx="3008315" cy="4691064"/>
          </a:xfrm>
          <a:prstGeom prst="rect">
            <a:avLst/>
          </a:prstGeom>
        </p:spPr>
        <p:txBody>
          <a:bodyPr lIns="45719" tIns="45719" rIns="45719" bIns="45719"/>
          <a:lstStyle/>
          <a:p>
            <a:pPr marL="0" indent="0">
              <a:spcBef>
                <a:spcPts val="300"/>
              </a:spcBef>
              <a:buSzTx/>
              <a:buFontTx/>
              <a:buNone/>
              <a:defRPr sz="1400"/>
            </a:pPr>
            <a:endParaRPr/>
          </a:p>
        </p:txBody>
      </p:sp>
      <p:sp>
        <p:nvSpPr>
          <p:cNvPr id="75" name="Shape 7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Shape 82"/>
          <p:cNvSpPr>
            <a:spLocks noGrp="1"/>
          </p:cNvSpPr>
          <p:nvPr>
            <p:ph type="title"/>
          </p:nvPr>
        </p:nvSpPr>
        <p:spPr>
          <a:xfrm>
            <a:off x="1792289" y="4800601"/>
            <a:ext cx="5486401" cy="566739"/>
          </a:xfrm>
          <a:prstGeom prst="rect">
            <a:avLst/>
          </a:prstGeom>
        </p:spPr>
        <p:txBody>
          <a:bodyPr anchor="b"/>
          <a:lstStyle>
            <a:lvl1pPr>
              <a:defRPr sz="2000" b="1"/>
            </a:lvl1pPr>
          </a:lstStyle>
          <a:p>
            <a:r>
              <a:t>Title Text</a:t>
            </a:r>
          </a:p>
        </p:txBody>
      </p:sp>
      <p:sp>
        <p:nvSpPr>
          <p:cNvPr id="83" name="Shape 83"/>
          <p:cNvSpPr>
            <a:spLocks noGrp="1"/>
          </p:cNvSpPr>
          <p:nvPr>
            <p:ph type="pic" sz="half" idx="13"/>
          </p:nvPr>
        </p:nvSpPr>
        <p:spPr>
          <a:xfrm>
            <a:off x="1792289" y="612775"/>
            <a:ext cx="5486401" cy="4114800"/>
          </a:xfrm>
          <a:prstGeom prst="rect">
            <a:avLst/>
          </a:prstGeom>
        </p:spPr>
        <p:txBody>
          <a:bodyPr lIns="91439" tIns="45719" rIns="91439" bIns="45719">
            <a:noAutofit/>
          </a:bodyPr>
          <a:lstStyle/>
          <a:p>
            <a:endParaRPr/>
          </a:p>
        </p:txBody>
      </p:sp>
      <p:sp>
        <p:nvSpPr>
          <p:cNvPr id="84" name="Shape 84"/>
          <p:cNvSpPr>
            <a:spLocks noGrp="1"/>
          </p:cNvSpPr>
          <p:nvPr>
            <p:ph type="body" sz="quarter" idx="1"/>
          </p:nvPr>
        </p:nvSpPr>
        <p:spPr>
          <a:xfrm>
            <a:off x="1792289" y="5367339"/>
            <a:ext cx="5486401" cy="804863"/>
          </a:xfrm>
          <a:prstGeom prst="rect">
            <a:avLst/>
          </a:prstGeom>
        </p:spPr>
        <p:txBody>
          <a:bodyPr/>
          <a:lstStyle>
            <a:lvl1pPr marL="0" indent="0">
              <a:spcBef>
                <a:spcPts val="300"/>
              </a:spcBef>
              <a:buSzTx/>
              <a:buFontTx/>
              <a:buNone/>
              <a:defRPr sz="1400"/>
            </a:lvl1pPr>
            <a:lvl2pPr marL="0" indent="457136">
              <a:spcBef>
                <a:spcPts val="300"/>
              </a:spcBef>
              <a:buSzTx/>
              <a:buFontTx/>
              <a:buNone/>
              <a:defRPr sz="1400"/>
            </a:lvl2pPr>
            <a:lvl3pPr marL="0" indent="914272">
              <a:spcBef>
                <a:spcPts val="300"/>
              </a:spcBef>
              <a:buSzTx/>
              <a:buFontTx/>
              <a:buNone/>
              <a:defRPr sz="1400"/>
            </a:lvl3pPr>
            <a:lvl4pPr marL="0" indent="1371407">
              <a:spcBef>
                <a:spcPts val="300"/>
              </a:spcBef>
              <a:buSzTx/>
              <a:buFontTx/>
              <a:buNone/>
              <a:defRPr sz="1400"/>
            </a:lvl4pPr>
            <a:lvl5pPr marL="0" indent="1828543">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85" name="Shape 8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92" name="Shape 92"/>
          <p:cNvSpPr>
            <a:spLocks noGrp="1"/>
          </p:cNvSpPr>
          <p:nvPr>
            <p:ph type="title"/>
          </p:nvPr>
        </p:nvSpPr>
        <p:spPr>
          <a:xfrm>
            <a:off x="685800" y="2130426"/>
            <a:ext cx="7772400" cy="1470026"/>
          </a:xfrm>
          <a:prstGeom prst="rect">
            <a:avLst/>
          </a:prstGeom>
        </p:spPr>
        <p:txBody>
          <a:bodyPr/>
          <a:lstStyle/>
          <a:p>
            <a:r>
              <a:t>Title Text</a:t>
            </a:r>
          </a:p>
        </p:txBody>
      </p:sp>
      <p:sp>
        <p:nvSpPr>
          <p:cNvPr id="93" name="Shape 93"/>
          <p:cNvSpPr>
            <a:spLocks noGrp="1"/>
          </p:cNvSpPr>
          <p:nvPr>
            <p:ph type="body" sz="quarter" idx="1"/>
          </p:nvPr>
        </p:nvSpPr>
        <p:spPr>
          <a:xfrm>
            <a:off x="1371600" y="3886200"/>
            <a:ext cx="6400800" cy="1752600"/>
          </a:xfrm>
          <a:prstGeom prst="rect">
            <a:avLst/>
          </a:prstGeom>
        </p:spPr>
        <p:txBody>
          <a:bodyPr/>
          <a:lstStyle>
            <a:lvl1pPr marL="0" indent="0">
              <a:buSzTx/>
              <a:buFontTx/>
              <a:buNone/>
              <a:defRPr>
                <a:solidFill>
                  <a:srgbClr val="888888"/>
                </a:solidFill>
              </a:defRPr>
            </a:lvl1pPr>
            <a:lvl2pPr marL="0" indent="457136">
              <a:buSzTx/>
              <a:buFontTx/>
              <a:buNone/>
              <a:defRPr>
                <a:solidFill>
                  <a:srgbClr val="888888"/>
                </a:solidFill>
              </a:defRPr>
            </a:lvl2pPr>
            <a:lvl3pPr marL="0" indent="914272">
              <a:buSzTx/>
              <a:buFontTx/>
              <a:buNone/>
              <a:defRPr>
                <a:solidFill>
                  <a:srgbClr val="888888"/>
                </a:solidFill>
              </a:defRPr>
            </a:lvl3pPr>
            <a:lvl4pPr marL="0" indent="1371407">
              <a:buSzTx/>
              <a:buFontTx/>
              <a:buNone/>
              <a:defRPr>
                <a:solidFill>
                  <a:srgbClr val="888888"/>
                </a:solidFill>
              </a:defRPr>
            </a:lvl4pPr>
            <a:lvl5pPr marL="0" indent="1828543">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94" name="Shape 9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110" name="Shape 110"/>
          <p:cNvSpPr>
            <a:spLocks noGrp="1"/>
          </p:cNvSpPr>
          <p:nvPr>
            <p:ph type="title"/>
          </p:nvPr>
        </p:nvSpPr>
        <p:spPr>
          <a:xfrm>
            <a:off x="722312" y="4406901"/>
            <a:ext cx="7772401" cy="1362076"/>
          </a:xfrm>
          <a:prstGeom prst="rect">
            <a:avLst/>
          </a:prstGeom>
        </p:spPr>
        <p:txBody>
          <a:bodyPr anchor="t"/>
          <a:lstStyle>
            <a:lvl1pPr>
              <a:defRPr sz="4000" b="1" cap="all"/>
            </a:lvl1pPr>
          </a:lstStyle>
          <a:p>
            <a:r>
              <a:t>Title Text</a:t>
            </a:r>
          </a:p>
        </p:txBody>
      </p:sp>
      <p:sp>
        <p:nvSpPr>
          <p:cNvPr id="111" name="Shape 111"/>
          <p:cNvSpPr>
            <a:spLocks noGrp="1"/>
          </p:cNvSpPr>
          <p:nvPr>
            <p:ph type="body" sz="quarter" idx="1"/>
          </p:nvPr>
        </p:nvSpPr>
        <p:spPr>
          <a:xfrm>
            <a:off x="722312" y="2906715"/>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136">
              <a:spcBef>
                <a:spcPts val="400"/>
              </a:spcBef>
              <a:buSzTx/>
              <a:buFontTx/>
              <a:buNone/>
              <a:defRPr sz="2000">
                <a:solidFill>
                  <a:srgbClr val="888888"/>
                </a:solidFill>
              </a:defRPr>
            </a:lvl2pPr>
            <a:lvl3pPr marL="0" indent="914272">
              <a:spcBef>
                <a:spcPts val="400"/>
              </a:spcBef>
              <a:buSzTx/>
              <a:buFontTx/>
              <a:buNone/>
              <a:defRPr sz="2000">
                <a:solidFill>
                  <a:srgbClr val="888888"/>
                </a:solidFill>
              </a:defRPr>
            </a:lvl3pPr>
            <a:lvl4pPr marL="0" indent="1371407">
              <a:spcBef>
                <a:spcPts val="400"/>
              </a:spcBef>
              <a:buSzTx/>
              <a:buFontTx/>
              <a:buNone/>
              <a:defRPr sz="2000">
                <a:solidFill>
                  <a:srgbClr val="888888"/>
                </a:solidFill>
              </a:defRPr>
            </a:lvl4pPr>
            <a:lvl5pPr marL="0" indent="1828543">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12" name="Shape 11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119" name="Shape 119"/>
          <p:cNvSpPr>
            <a:spLocks noGrp="1"/>
          </p:cNvSpPr>
          <p:nvPr>
            <p:ph type="title"/>
          </p:nvPr>
        </p:nvSpPr>
        <p:spPr>
          <a:prstGeom prst="rect">
            <a:avLst/>
          </a:prstGeom>
        </p:spPr>
        <p:txBody>
          <a:bodyPr/>
          <a:lstStyle/>
          <a:p>
            <a:r>
              <a:t>Title Text</a:t>
            </a:r>
          </a:p>
        </p:txBody>
      </p:sp>
      <p:sp>
        <p:nvSpPr>
          <p:cNvPr id="120" name="Shape 120"/>
          <p:cNvSpPr>
            <a:spLocks noGrp="1"/>
          </p:cNvSpPr>
          <p:nvPr>
            <p:ph type="body" sz="half" idx="1"/>
          </p:nvPr>
        </p:nvSpPr>
        <p:spPr>
          <a:xfrm>
            <a:off x="457200" y="1600202"/>
            <a:ext cx="4038600" cy="4525963"/>
          </a:xfrm>
          <a:prstGeom prst="rect">
            <a:avLst/>
          </a:prstGeom>
        </p:spPr>
        <p:txBody>
          <a:bodyPr/>
          <a:lstStyle>
            <a:lvl1pPr>
              <a:spcBef>
                <a:spcPts val="600"/>
              </a:spcBef>
              <a:defRPr sz="2800"/>
            </a:lvl1pPr>
            <a:lvl2pPr marL="790463" indent="-333328">
              <a:spcBef>
                <a:spcPts val="600"/>
              </a:spcBef>
              <a:defRPr sz="2800"/>
            </a:lvl2pPr>
            <a:lvl3pPr marL="1234267" indent="-319995">
              <a:spcBef>
                <a:spcPts val="600"/>
              </a:spcBef>
              <a:defRPr sz="2800"/>
            </a:lvl3pPr>
            <a:lvl4pPr marL="1726957" indent="-355550">
              <a:spcBef>
                <a:spcPts val="600"/>
              </a:spcBef>
              <a:defRPr sz="2800"/>
            </a:lvl4pPr>
            <a:lvl5pPr marL="2184093" indent="-355550">
              <a:spcBef>
                <a:spcPts val="6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121" name="Shape 12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128" name="Shape 128"/>
          <p:cNvSpPr>
            <a:spLocks noGrp="1"/>
          </p:cNvSpPr>
          <p:nvPr>
            <p:ph type="title"/>
          </p:nvPr>
        </p:nvSpPr>
        <p:spPr>
          <a:prstGeom prst="rect">
            <a:avLst/>
          </a:prstGeom>
        </p:spPr>
        <p:txBody>
          <a:bodyPr/>
          <a:lstStyle/>
          <a:p>
            <a:r>
              <a:t>Title Text</a:t>
            </a:r>
          </a:p>
        </p:txBody>
      </p:sp>
      <p:sp>
        <p:nvSpPr>
          <p:cNvPr id="129" name="Shape 129"/>
          <p:cNvSpPr>
            <a:spLocks noGrp="1"/>
          </p:cNvSpPr>
          <p:nvPr>
            <p:ph type="body" sz="quarter" idx="1"/>
          </p:nvPr>
        </p:nvSpPr>
        <p:spPr>
          <a:xfrm>
            <a:off x="457201" y="1535112"/>
            <a:ext cx="4040189" cy="639763"/>
          </a:xfrm>
          <a:prstGeom prst="rect">
            <a:avLst/>
          </a:prstGeom>
        </p:spPr>
        <p:txBody>
          <a:bodyPr anchor="b"/>
          <a:lstStyle>
            <a:lvl1pPr marL="0" indent="0">
              <a:spcBef>
                <a:spcPts val="500"/>
              </a:spcBef>
              <a:buSzTx/>
              <a:buFontTx/>
              <a:buNone/>
              <a:defRPr sz="2400" b="1"/>
            </a:lvl1pPr>
            <a:lvl2pPr marL="0" indent="457136">
              <a:spcBef>
                <a:spcPts val="500"/>
              </a:spcBef>
              <a:buSzTx/>
              <a:buFontTx/>
              <a:buNone/>
              <a:defRPr sz="2400" b="1"/>
            </a:lvl2pPr>
            <a:lvl3pPr marL="0" indent="914272">
              <a:spcBef>
                <a:spcPts val="500"/>
              </a:spcBef>
              <a:buSzTx/>
              <a:buFontTx/>
              <a:buNone/>
              <a:defRPr sz="2400" b="1"/>
            </a:lvl3pPr>
            <a:lvl4pPr marL="0" indent="1371407">
              <a:spcBef>
                <a:spcPts val="500"/>
              </a:spcBef>
              <a:buSzTx/>
              <a:buFontTx/>
              <a:buNone/>
              <a:defRPr sz="2400" b="1"/>
            </a:lvl4pPr>
            <a:lvl5pPr marL="0" indent="1828543">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130" name="Shape 130"/>
          <p:cNvSpPr>
            <a:spLocks noGrp="1"/>
          </p:cNvSpPr>
          <p:nvPr>
            <p:ph type="body" sz="quarter" idx="13"/>
          </p:nvPr>
        </p:nvSpPr>
        <p:spPr>
          <a:xfrm>
            <a:off x="4645026" y="1535112"/>
            <a:ext cx="4041776" cy="639763"/>
          </a:xfrm>
          <a:prstGeom prst="rect">
            <a:avLst/>
          </a:prstGeom>
        </p:spPr>
        <p:txBody>
          <a:bodyPr lIns="45719" tIns="45719" rIns="45719" bIns="45719" anchor="b"/>
          <a:lstStyle/>
          <a:p>
            <a:pPr marL="0" indent="0">
              <a:spcBef>
                <a:spcPts val="500"/>
              </a:spcBef>
              <a:buSzTx/>
              <a:buFontTx/>
              <a:buNone/>
              <a:defRPr sz="2400" b="1"/>
            </a:pPr>
            <a:endParaRPr/>
          </a:p>
        </p:txBody>
      </p:sp>
      <p:sp>
        <p:nvSpPr>
          <p:cNvPr id="131" name="Shape 13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138" name="Shape 138"/>
          <p:cNvSpPr>
            <a:spLocks noGrp="1"/>
          </p:cNvSpPr>
          <p:nvPr>
            <p:ph type="title"/>
          </p:nvPr>
        </p:nvSpPr>
        <p:spPr>
          <a:prstGeom prst="rect">
            <a:avLst/>
          </a:prstGeom>
        </p:spPr>
        <p:txBody>
          <a:bodyPr/>
          <a:lstStyle/>
          <a:p>
            <a:r>
              <a:t>Title Text</a:t>
            </a:r>
          </a:p>
        </p:txBody>
      </p:sp>
      <p:sp>
        <p:nvSpPr>
          <p:cNvPr id="139" name="Shape 13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6" name="Shape 14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153" name="Shape 153"/>
          <p:cNvSpPr>
            <a:spLocks noGrp="1"/>
          </p:cNvSpPr>
          <p:nvPr>
            <p:ph type="title"/>
          </p:nvPr>
        </p:nvSpPr>
        <p:spPr>
          <a:xfrm>
            <a:off x="457201" y="273050"/>
            <a:ext cx="3008315" cy="1162051"/>
          </a:xfrm>
          <a:prstGeom prst="rect">
            <a:avLst/>
          </a:prstGeom>
        </p:spPr>
        <p:txBody>
          <a:bodyPr anchor="b"/>
          <a:lstStyle>
            <a:lvl1pPr>
              <a:defRPr sz="2000" b="1"/>
            </a:lvl1pPr>
          </a:lstStyle>
          <a:p>
            <a:r>
              <a:t>Title Text</a:t>
            </a:r>
          </a:p>
        </p:txBody>
      </p:sp>
      <p:sp>
        <p:nvSpPr>
          <p:cNvPr id="154" name="Shape 154"/>
          <p:cNvSpPr>
            <a:spLocks noGrp="1"/>
          </p:cNvSpPr>
          <p:nvPr>
            <p:ph type="body" idx="1"/>
          </p:nvPr>
        </p:nvSpPr>
        <p:spPr>
          <a:xfrm>
            <a:off x="3575051" y="273050"/>
            <a:ext cx="5111752" cy="5853114"/>
          </a:xfrm>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155" name="Shape 155"/>
          <p:cNvSpPr>
            <a:spLocks noGrp="1"/>
          </p:cNvSpPr>
          <p:nvPr>
            <p:ph type="body" sz="half" idx="13"/>
          </p:nvPr>
        </p:nvSpPr>
        <p:spPr>
          <a:xfrm>
            <a:off x="457201" y="1435102"/>
            <a:ext cx="3008315" cy="4691064"/>
          </a:xfrm>
          <a:prstGeom prst="rect">
            <a:avLst/>
          </a:prstGeom>
        </p:spPr>
        <p:txBody>
          <a:bodyPr lIns="45719" tIns="45719" rIns="45719" bIns="45719"/>
          <a:lstStyle/>
          <a:p>
            <a:pPr marL="0" indent="0">
              <a:spcBef>
                <a:spcPts val="300"/>
              </a:spcBef>
              <a:buSzTx/>
              <a:buFontTx/>
              <a:buNone/>
              <a:defRPr sz="1400"/>
            </a:pPr>
            <a:endParaRPr/>
          </a:p>
        </p:txBody>
      </p:sp>
      <p:sp>
        <p:nvSpPr>
          <p:cNvPr id="156" name="Shape 15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163" name="Shape 163"/>
          <p:cNvSpPr>
            <a:spLocks noGrp="1"/>
          </p:cNvSpPr>
          <p:nvPr>
            <p:ph type="title"/>
          </p:nvPr>
        </p:nvSpPr>
        <p:spPr>
          <a:xfrm>
            <a:off x="1792289" y="4800601"/>
            <a:ext cx="5486401" cy="566739"/>
          </a:xfrm>
          <a:prstGeom prst="rect">
            <a:avLst/>
          </a:prstGeom>
        </p:spPr>
        <p:txBody>
          <a:bodyPr anchor="b"/>
          <a:lstStyle>
            <a:lvl1pPr>
              <a:defRPr sz="2000" b="1"/>
            </a:lvl1pPr>
          </a:lstStyle>
          <a:p>
            <a:r>
              <a:t>Title Text</a:t>
            </a:r>
          </a:p>
        </p:txBody>
      </p:sp>
      <p:sp>
        <p:nvSpPr>
          <p:cNvPr id="164" name="Shape 164"/>
          <p:cNvSpPr>
            <a:spLocks noGrp="1"/>
          </p:cNvSpPr>
          <p:nvPr>
            <p:ph type="pic" sz="half" idx="13"/>
          </p:nvPr>
        </p:nvSpPr>
        <p:spPr>
          <a:xfrm>
            <a:off x="1792289" y="612775"/>
            <a:ext cx="5486401" cy="4114800"/>
          </a:xfrm>
          <a:prstGeom prst="rect">
            <a:avLst/>
          </a:prstGeom>
        </p:spPr>
        <p:txBody>
          <a:bodyPr lIns="91439" tIns="45719" rIns="91439" bIns="45719">
            <a:noAutofit/>
          </a:bodyPr>
          <a:lstStyle/>
          <a:p>
            <a:endParaRPr/>
          </a:p>
        </p:txBody>
      </p:sp>
      <p:sp>
        <p:nvSpPr>
          <p:cNvPr id="165" name="Shape 165"/>
          <p:cNvSpPr>
            <a:spLocks noGrp="1"/>
          </p:cNvSpPr>
          <p:nvPr>
            <p:ph type="body" sz="quarter" idx="1"/>
          </p:nvPr>
        </p:nvSpPr>
        <p:spPr>
          <a:xfrm>
            <a:off x="1792289" y="5367339"/>
            <a:ext cx="5486401" cy="804863"/>
          </a:xfrm>
          <a:prstGeom prst="rect">
            <a:avLst/>
          </a:prstGeom>
        </p:spPr>
        <p:txBody>
          <a:bodyPr/>
          <a:lstStyle>
            <a:lvl1pPr marL="0" indent="0">
              <a:spcBef>
                <a:spcPts val="300"/>
              </a:spcBef>
              <a:buSzTx/>
              <a:buFontTx/>
              <a:buNone/>
              <a:defRPr sz="1400"/>
            </a:lvl1pPr>
            <a:lvl2pPr marL="0" indent="457136">
              <a:spcBef>
                <a:spcPts val="300"/>
              </a:spcBef>
              <a:buSzTx/>
              <a:buFontTx/>
              <a:buNone/>
              <a:defRPr sz="1400"/>
            </a:lvl2pPr>
            <a:lvl3pPr marL="0" indent="914272">
              <a:spcBef>
                <a:spcPts val="300"/>
              </a:spcBef>
              <a:buSzTx/>
              <a:buFontTx/>
              <a:buNone/>
              <a:defRPr sz="1400"/>
            </a:lvl3pPr>
            <a:lvl4pPr marL="0" indent="1371407">
              <a:spcBef>
                <a:spcPts val="300"/>
              </a:spcBef>
              <a:buSzTx/>
              <a:buFontTx/>
              <a:buNone/>
              <a:defRPr sz="1400"/>
            </a:lvl4pPr>
            <a:lvl5pPr marL="0" indent="1828543">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166" name="Shape 16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173" name="Shape 173"/>
          <p:cNvSpPr>
            <a:spLocks noGrp="1"/>
          </p:cNvSpPr>
          <p:nvPr>
            <p:ph type="title"/>
          </p:nvPr>
        </p:nvSpPr>
        <p:spPr>
          <a:xfrm>
            <a:off x="685800" y="2130426"/>
            <a:ext cx="7772400" cy="1470026"/>
          </a:xfrm>
          <a:prstGeom prst="rect">
            <a:avLst/>
          </a:prstGeom>
        </p:spPr>
        <p:txBody>
          <a:bodyPr/>
          <a:lstStyle/>
          <a:p>
            <a:r>
              <a:t>Title Text</a:t>
            </a:r>
          </a:p>
        </p:txBody>
      </p:sp>
      <p:sp>
        <p:nvSpPr>
          <p:cNvPr id="174" name="Shape 174"/>
          <p:cNvSpPr>
            <a:spLocks noGrp="1"/>
          </p:cNvSpPr>
          <p:nvPr>
            <p:ph type="body" sz="quarter" idx="1"/>
          </p:nvPr>
        </p:nvSpPr>
        <p:spPr>
          <a:xfrm>
            <a:off x="1371600" y="3886200"/>
            <a:ext cx="6400800" cy="1752600"/>
          </a:xfrm>
          <a:prstGeom prst="rect">
            <a:avLst/>
          </a:prstGeom>
        </p:spPr>
        <p:txBody>
          <a:bodyPr/>
          <a:lstStyle>
            <a:lvl1pPr marL="0" indent="0">
              <a:buSzTx/>
              <a:buFontTx/>
              <a:buNone/>
              <a:defRPr>
                <a:solidFill>
                  <a:srgbClr val="888888"/>
                </a:solidFill>
              </a:defRPr>
            </a:lvl1pPr>
            <a:lvl2pPr marL="0" indent="457136">
              <a:buSzTx/>
              <a:buFontTx/>
              <a:buNone/>
              <a:defRPr>
                <a:solidFill>
                  <a:srgbClr val="888888"/>
                </a:solidFill>
              </a:defRPr>
            </a:lvl2pPr>
            <a:lvl3pPr marL="0" indent="914272">
              <a:buSzTx/>
              <a:buFontTx/>
              <a:buNone/>
              <a:defRPr>
                <a:solidFill>
                  <a:srgbClr val="888888"/>
                </a:solidFill>
              </a:defRPr>
            </a:lvl3pPr>
            <a:lvl4pPr marL="0" indent="1371407">
              <a:buSzTx/>
              <a:buFontTx/>
              <a:buNone/>
              <a:defRPr>
                <a:solidFill>
                  <a:srgbClr val="888888"/>
                </a:solidFill>
              </a:defRPr>
            </a:lvl4pPr>
            <a:lvl5pPr marL="0" indent="1828543">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75" name="Shape 17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82" name="Shape 182"/>
          <p:cNvSpPr>
            <a:spLocks noGrp="1"/>
          </p:cNvSpPr>
          <p:nvPr>
            <p:ph type="title"/>
          </p:nvPr>
        </p:nvSpPr>
        <p:spPr>
          <a:prstGeom prst="rect">
            <a:avLst/>
          </a:prstGeom>
        </p:spPr>
        <p:txBody>
          <a:bodyPr/>
          <a:lstStyle/>
          <a:p>
            <a:r>
              <a:t>Title Text</a:t>
            </a:r>
          </a:p>
        </p:txBody>
      </p:sp>
      <p:sp>
        <p:nvSpPr>
          <p:cNvPr id="183" name="Shape 183"/>
          <p:cNvSpPr>
            <a:spLocks noGrp="1"/>
          </p:cNvSpPr>
          <p:nvPr>
            <p:ph type="body" idx="1"/>
          </p:nvPr>
        </p:nvSpPr>
        <p:spPr>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184" name="Shape 18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191" name="Shape 191"/>
          <p:cNvSpPr>
            <a:spLocks noGrp="1"/>
          </p:cNvSpPr>
          <p:nvPr>
            <p:ph type="title"/>
          </p:nvPr>
        </p:nvSpPr>
        <p:spPr>
          <a:xfrm>
            <a:off x="722312" y="4406901"/>
            <a:ext cx="7772401" cy="1362076"/>
          </a:xfrm>
          <a:prstGeom prst="rect">
            <a:avLst/>
          </a:prstGeom>
        </p:spPr>
        <p:txBody>
          <a:bodyPr anchor="t"/>
          <a:lstStyle>
            <a:lvl1pPr>
              <a:defRPr sz="4000" b="1" cap="all"/>
            </a:lvl1pPr>
          </a:lstStyle>
          <a:p>
            <a:r>
              <a:t>Title Text</a:t>
            </a:r>
          </a:p>
        </p:txBody>
      </p:sp>
      <p:sp>
        <p:nvSpPr>
          <p:cNvPr id="192" name="Shape 192"/>
          <p:cNvSpPr>
            <a:spLocks noGrp="1"/>
          </p:cNvSpPr>
          <p:nvPr>
            <p:ph type="body" sz="quarter" idx="1"/>
          </p:nvPr>
        </p:nvSpPr>
        <p:spPr>
          <a:xfrm>
            <a:off x="722312" y="2906715"/>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136">
              <a:spcBef>
                <a:spcPts val="400"/>
              </a:spcBef>
              <a:buSzTx/>
              <a:buFontTx/>
              <a:buNone/>
              <a:defRPr sz="2000">
                <a:solidFill>
                  <a:srgbClr val="888888"/>
                </a:solidFill>
              </a:defRPr>
            </a:lvl2pPr>
            <a:lvl3pPr marL="0" indent="914272">
              <a:spcBef>
                <a:spcPts val="400"/>
              </a:spcBef>
              <a:buSzTx/>
              <a:buFontTx/>
              <a:buNone/>
              <a:defRPr sz="2000">
                <a:solidFill>
                  <a:srgbClr val="888888"/>
                </a:solidFill>
              </a:defRPr>
            </a:lvl3pPr>
            <a:lvl4pPr marL="0" indent="1371407">
              <a:spcBef>
                <a:spcPts val="400"/>
              </a:spcBef>
              <a:buSzTx/>
              <a:buFontTx/>
              <a:buNone/>
              <a:defRPr sz="2000">
                <a:solidFill>
                  <a:srgbClr val="888888"/>
                </a:solidFill>
              </a:defRPr>
            </a:lvl4pPr>
            <a:lvl5pPr marL="0" indent="1828543">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93" name="Shape 19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200" name="Shape 200"/>
          <p:cNvSpPr>
            <a:spLocks noGrp="1"/>
          </p:cNvSpPr>
          <p:nvPr>
            <p:ph type="title"/>
          </p:nvPr>
        </p:nvSpPr>
        <p:spPr>
          <a:prstGeom prst="rect">
            <a:avLst/>
          </a:prstGeom>
        </p:spPr>
        <p:txBody>
          <a:bodyPr/>
          <a:lstStyle/>
          <a:p>
            <a:r>
              <a:t>Title Text</a:t>
            </a:r>
          </a:p>
        </p:txBody>
      </p:sp>
      <p:sp>
        <p:nvSpPr>
          <p:cNvPr id="201" name="Shape 201"/>
          <p:cNvSpPr>
            <a:spLocks noGrp="1"/>
          </p:cNvSpPr>
          <p:nvPr>
            <p:ph type="body" sz="half" idx="1"/>
          </p:nvPr>
        </p:nvSpPr>
        <p:spPr>
          <a:xfrm>
            <a:off x="457200" y="1600202"/>
            <a:ext cx="4038600" cy="4525963"/>
          </a:xfrm>
          <a:prstGeom prst="rect">
            <a:avLst/>
          </a:prstGeom>
        </p:spPr>
        <p:txBody>
          <a:bodyPr/>
          <a:lstStyle>
            <a:lvl1pPr>
              <a:spcBef>
                <a:spcPts val="600"/>
              </a:spcBef>
              <a:defRPr sz="2800"/>
            </a:lvl1pPr>
            <a:lvl2pPr marL="790463" indent="-333328">
              <a:spcBef>
                <a:spcPts val="600"/>
              </a:spcBef>
              <a:defRPr sz="2800"/>
            </a:lvl2pPr>
            <a:lvl3pPr marL="1234267" indent="-319995">
              <a:spcBef>
                <a:spcPts val="600"/>
              </a:spcBef>
              <a:defRPr sz="2800"/>
            </a:lvl3pPr>
            <a:lvl4pPr marL="1726957" indent="-355550">
              <a:spcBef>
                <a:spcPts val="600"/>
              </a:spcBef>
              <a:defRPr sz="2800"/>
            </a:lvl4pPr>
            <a:lvl5pPr marL="2184093" indent="-355550">
              <a:spcBef>
                <a:spcPts val="6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202" name="Shape 20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209" name="Shape 209"/>
          <p:cNvSpPr>
            <a:spLocks noGrp="1"/>
          </p:cNvSpPr>
          <p:nvPr>
            <p:ph type="title"/>
          </p:nvPr>
        </p:nvSpPr>
        <p:spPr>
          <a:prstGeom prst="rect">
            <a:avLst/>
          </a:prstGeom>
        </p:spPr>
        <p:txBody>
          <a:bodyPr/>
          <a:lstStyle/>
          <a:p>
            <a:r>
              <a:t>Title Text</a:t>
            </a:r>
          </a:p>
        </p:txBody>
      </p:sp>
      <p:sp>
        <p:nvSpPr>
          <p:cNvPr id="210" name="Shape 210"/>
          <p:cNvSpPr>
            <a:spLocks noGrp="1"/>
          </p:cNvSpPr>
          <p:nvPr>
            <p:ph type="body" sz="quarter" idx="1"/>
          </p:nvPr>
        </p:nvSpPr>
        <p:spPr>
          <a:xfrm>
            <a:off x="457201" y="1535112"/>
            <a:ext cx="4040189" cy="639763"/>
          </a:xfrm>
          <a:prstGeom prst="rect">
            <a:avLst/>
          </a:prstGeom>
        </p:spPr>
        <p:txBody>
          <a:bodyPr anchor="b"/>
          <a:lstStyle>
            <a:lvl1pPr marL="0" indent="0">
              <a:spcBef>
                <a:spcPts val="500"/>
              </a:spcBef>
              <a:buSzTx/>
              <a:buFontTx/>
              <a:buNone/>
              <a:defRPr sz="2400" b="1"/>
            </a:lvl1pPr>
            <a:lvl2pPr marL="0" indent="457136">
              <a:spcBef>
                <a:spcPts val="500"/>
              </a:spcBef>
              <a:buSzTx/>
              <a:buFontTx/>
              <a:buNone/>
              <a:defRPr sz="2400" b="1"/>
            </a:lvl2pPr>
            <a:lvl3pPr marL="0" indent="914272">
              <a:spcBef>
                <a:spcPts val="500"/>
              </a:spcBef>
              <a:buSzTx/>
              <a:buFontTx/>
              <a:buNone/>
              <a:defRPr sz="2400" b="1"/>
            </a:lvl3pPr>
            <a:lvl4pPr marL="0" indent="1371407">
              <a:spcBef>
                <a:spcPts val="500"/>
              </a:spcBef>
              <a:buSzTx/>
              <a:buFontTx/>
              <a:buNone/>
              <a:defRPr sz="2400" b="1"/>
            </a:lvl4pPr>
            <a:lvl5pPr marL="0" indent="1828543">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211" name="Shape 211"/>
          <p:cNvSpPr>
            <a:spLocks noGrp="1"/>
          </p:cNvSpPr>
          <p:nvPr>
            <p:ph type="body" sz="quarter" idx="13"/>
          </p:nvPr>
        </p:nvSpPr>
        <p:spPr>
          <a:xfrm>
            <a:off x="4645026" y="1535112"/>
            <a:ext cx="4041776" cy="639763"/>
          </a:xfrm>
          <a:prstGeom prst="rect">
            <a:avLst/>
          </a:prstGeom>
        </p:spPr>
        <p:txBody>
          <a:bodyPr lIns="45719" tIns="45719" rIns="45719" bIns="45719" anchor="b"/>
          <a:lstStyle/>
          <a:p>
            <a:pPr marL="0" indent="0">
              <a:spcBef>
                <a:spcPts val="500"/>
              </a:spcBef>
              <a:buSzTx/>
              <a:buFontTx/>
              <a:buNone/>
              <a:defRPr sz="2400" b="1"/>
            </a:pPr>
            <a:endParaRPr/>
          </a:p>
        </p:txBody>
      </p:sp>
      <p:sp>
        <p:nvSpPr>
          <p:cNvPr id="212" name="Shape 21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219" name="Shape 219"/>
          <p:cNvSpPr>
            <a:spLocks noGrp="1"/>
          </p:cNvSpPr>
          <p:nvPr>
            <p:ph type="title"/>
          </p:nvPr>
        </p:nvSpPr>
        <p:spPr>
          <a:prstGeom prst="rect">
            <a:avLst/>
          </a:prstGeom>
        </p:spPr>
        <p:txBody>
          <a:bodyPr/>
          <a:lstStyle/>
          <a:p>
            <a:r>
              <a:t>Title Text</a:t>
            </a:r>
          </a:p>
        </p:txBody>
      </p:sp>
      <p:sp>
        <p:nvSpPr>
          <p:cNvPr id="220" name="Shape 22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227" name="Shape 22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234" name="Shape 234"/>
          <p:cNvSpPr>
            <a:spLocks noGrp="1"/>
          </p:cNvSpPr>
          <p:nvPr>
            <p:ph type="title"/>
          </p:nvPr>
        </p:nvSpPr>
        <p:spPr>
          <a:xfrm>
            <a:off x="457201" y="273050"/>
            <a:ext cx="3008315" cy="1162051"/>
          </a:xfrm>
          <a:prstGeom prst="rect">
            <a:avLst/>
          </a:prstGeom>
        </p:spPr>
        <p:txBody>
          <a:bodyPr anchor="b"/>
          <a:lstStyle>
            <a:lvl1pPr>
              <a:defRPr sz="2000" b="1"/>
            </a:lvl1pPr>
          </a:lstStyle>
          <a:p>
            <a:r>
              <a:t>Title Text</a:t>
            </a:r>
          </a:p>
        </p:txBody>
      </p:sp>
      <p:sp>
        <p:nvSpPr>
          <p:cNvPr id="235" name="Shape 235"/>
          <p:cNvSpPr>
            <a:spLocks noGrp="1"/>
          </p:cNvSpPr>
          <p:nvPr>
            <p:ph type="body" idx="1"/>
          </p:nvPr>
        </p:nvSpPr>
        <p:spPr>
          <a:xfrm>
            <a:off x="3575051" y="273050"/>
            <a:ext cx="5111752" cy="5853114"/>
          </a:xfrm>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236" name="Shape 236"/>
          <p:cNvSpPr>
            <a:spLocks noGrp="1"/>
          </p:cNvSpPr>
          <p:nvPr>
            <p:ph type="body" sz="half" idx="13"/>
          </p:nvPr>
        </p:nvSpPr>
        <p:spPr>
          <a:xfrm>
            <a:off x="457201" y="1435102"/>
            <a:ext cx="3008315" cy="4691064"/>
          </a:xfrm>
          <a:prstGeom prst="rect">
            <a:avLst/>
          </a:prstGeom>
        </p:spPr>
        <p:txBody>
          <a:bodyPr lIns="45719" tIns="45719" rIns="45719" bIns="45719"/>
          <a:lstStyle/>
          <a:p>
            <a:pPr marL="0" indent="0">
              <a:spcBef>
                <a:spcPts val="300"/>
              </a:spcBef>
              <a:buSzTx/>
              <a:buFontTx/>
              <a:buNone/>
              <a:defRPr sz="1400"/>
            </a:pPr>
            <a:endParaRPr/>
          </a:p>
        </p:txBody>
      </p:sp>
      <p:sp>
        <p:nvSpPr>
          <p:cNvPr id="237" name="Shape 23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244" name="Shape 244"/>
          <p:cNvSpPr>
            <a:spLocks noGrp="1"/>
          </p:cNvSpPr>
          <p:nvPr>
            <p:ph type="title"/>
          </p:nvPr>
        </p:nvSpPr>
        <p:spPr>
          <a:xfrm>
            <a:off x="1792289" y="4800601"/>
            <a:ext cx="5486401" cy="566739"/>
          </a:xfrm>
          <a:prstGeom prst="rect">
            <a:avLst/>
          </a:prstGeom>
        </p:spPr>
        <p:txBody>
          <a:bodyPr anchor="b"/>
          <a:lstStyle>
            <a:lvl1pPr>
              <a:defRPr sz="2000" b="1"/>
            </a:lvl1pPr>
          </a:lstStyle>
          <a:p>
            <a:r>
              <a:t>Title Text</a:t>
            </a:r>
          </a:p>
        </p:txBody>
      </p:sp>
      <p:sp>
        <p:nvSpPr>
          <p:cNvPr id="245" name="Shape 245"/>
          <p:cNvSpPr>
            <a:spLocks noGrp="1"/>
          </p:cNvSpPr>
          <p:nvPr>
            <p:ph type="pic" sz="half" idx="13"/>
          </p:nvPr>
        </p:nvSpPr>
        <p:spPr>
          <a:xfrm>
            <a:off x="1792289" y="612775"/>
            <a:ext cx="5486401" cy="4114800"/>
          </a:xfrm>
          <a:prstGeom prst="rect">
            <a:avLst/>
          </a:prstGeom>
        </p:spPr>
        <p:txBody>
          <a:bodyPr lIns="91439" tIns="45719" rIns="91439" bIns="45719">
            <a:noAutofit/>
          </a:bodyPr>
          <a:lstStyle/>
          <a:p>
            <a:endParaRPr/>
          </a:p>
        </p:txBody>
      </p:sp>
      <p:sp>
        <p:nvSpPr>
          <p:cNvPr id="246" name="Shape 246"/>
          <p:cNvSpPr>
            <a:spLocks noGrp="1"/>
          </p:cNvSpPr>
          <p:nvPr>
            <p:ph type="body" sz="quarter" idx="1"/>
          </p:nvPr>
        </p:nvSpPr>
        <p:spPr>
          <a:xfrm>
            <a:off x="1792289" y="5367339"/>
            <a:ext cx="5486401" cy="804863"/>
          </a:xfrm>
          <a:prstGeom prst="rect">
            <a:avLst/>
          </a:prstGeom>
        </p:spPr>
        <p:txBody>
          <a:bodyPr/>
          <a:lstStyle>
            <a:lvl1pPr marL="0" indent="0">
              <a:spcBef>
                <a:spcPts val="300"/>
              </a:spcBef>
              <a:buSzTx/>
              <a:buFontTx/>
              <a:buNone/>
              <a:defRPr sz="1400"/>
            </a:lvl1pPr>
            <a:lvl2pPr marL="0" indent="457136">
              <a:spcBef>
                <a:spcPts val="300"/>
              </a:spcBef>
              <a:buSzTx/>
              <a:buFontTx/>
              <a:buNone/>
              <a:defRPr sz="1400"/>
            </a:lvl2pPr>
            <a:lvl3pPr marL="0" indent="914272">
              <a:spcBef>
                <a:spcPts val="300"/>
              </a:spcBef>
              <a:buSzTx/>
              <a:buFontTx/>
              <a:buNone/>
              <a:defRPr sz="1400"/>
            </a:lvl3pPr>
            <a:lvl4pPr marL="0" indent="1371407">
              <a:spcBef>
                <a:spcPts val="300"/>
              </a:spcBef>
              <a:buSzTx/>
              <a:buFontTx/>
              <a:buNone/>
              <a:defRPr sz="1400"/>
            </a:lvl4pPr>
            <a:lvl5pPr marL="0" indent="1828543">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247" name="Shape 24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72" name="Shape 272"/>
          <p:cNvSpPr>
            <a:spLocks noGrp="1"/>
          </p:cNvSpPr>
          <p:nvPr>
            <p:ph type="title"/>
          </p:nvPr>
        </p:nvSpPr>
        <p:spPr>
          <a:xfrm>
            <a:off x="722312" y="4406901"/>
            <a:ext cx="7772401" cy="1362076"/>
          </a:xfrm>
          <a:prstGeom prst="rect">
            <a:avLst/>
          </a:prstGeom>
        </p:spPr>
        <p:txBody>
          <a:bodyPr anchor="t"/>
          <a:lstStyle>
            <a:lvl1pPr>
              <a:defRPr sz="4000" b="1" cap="all"/>
            </a:lvl1pPr>
          </a:lstStyle>
          <a:p>
            <a:r>
              <a:t>Title Text</a:t>
            </a:r>
          </a:p>
        </p:txBody>
      </p:sp>
      <p:sp>
        <p:nvSpPr>
          <p:cNvPr id="273" name="Shape 273"/>
          <p:cNvSpPr>
            <a:spLocks noGrp="1"/>
          </p:cNvSpPr>
          <p:nvPr>
            <p:ph type="body" sz="quarter" idx="1"/>
          </p:nvPr>
        </p:nvSpPr>
        <p:spPr>
          <a:xfrm>
            <a:off x="722312" y="2906715"/>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136">
              <a:spcBef>
                <a:spcPts val="400"/>
              </a:spcBef>
              <a:buSzTx/>
              <a:buFontTx/>
              <a:buNone/>
              <a:defRPr sz="2000">
                <a:solidFill>
                  <a:srgbClr val="888888"/>
                </a:solidFill>
              </a:defRPr>
            </a:lvl2pPr>
            <a:lvl3pPr marL="0" indent="914272">
              <a:spcBef>
                <a:spcPts val="400"/>
              </a:spcBef>
              <a:buSzTx/>
              <a:buFontTx/>
              <a:buNone/>
              <a:defRPr sz="2000">
                <a:solidFill>
                  <a:srgbClr val="888888"/>
                </a:solidFill>
              </a:defRPr>
            </a:lvl3pPr>
            <a:lvl4pPr marL="0" indent="1371407">
              <a:spcBef>
                <a:spcPts val="400"/>
              </a:spcBef>
              <a:buSzTx/>
              <a:buFontTx/>
              <a:buNone/>
              <a:defRPr sz="2000">
                <a:solidFill>
                  <a:srgbClr val="888888"/>
                </a:solidFill>
              </a:defRPr>
            </a:lvl4pPr>
            <a:lvl5pPr marL="0" indent="1828543">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274" name="Shape 27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281" name="Shape 281"/>
          <p:cNvSpPr>
            <a:spLocks noGrp="1"/>
          </p:cNvSpPr>
          <p:nvPr>
            <p:ph type="title"/>
          </p:nvPr>
        </p:nvSpPr>
        <p:spPr>
          <a:prstGeom prst="rect">
            <a:avLst/>
          </a:prstGeom>
        </p:spPr>
        <p:txBody>
          <a:bodyPr/>
          <a:lstStyle/>
          <a:p>
            <a:r>
              <a:t>Title Text</a:t>
            </a:r>
          </a:p>
        </p:txBody>
      </p:sp>
      <p:sp>
        <p:nvSpPr>
          <p:cNvPr id="282" name="Shape 282"/>
          <p:cNvSpPr>
            <a:spLocks noGrp="1"/>
          </p:cNvSpPr>
          <p:nvPr>
            <p:ph type="body" sz="half" idx="1"/>
          </p:nvPr>
        </p:nvSpPr>
        <p:spPr>
          <a:xfrm>
            <a:off x="457200" y="1600202"/>
            <a:ext cx="4038600" cy="4525963"/>
          </a:xfrm>
          <a:prstGeom prst="rect">
            <a:avLst/>
          </a:prstGeom>
        </p:spPr>
        <p:txBody>
          <a:bodyPr/>
          <a:lstStyle>
            <a:lvl1pPr>
              <a:spcBef>
                <a:spcPts val="600"/>
              </a:spcBef>
              <a:defRPr sz="2800"/>
            </a:lvl1pPr>
            <a:lvl2pPr marL="790463" indent="-333328">
              <a:spcBef>
                <a:spcPts val="600"/>
              </a:spcBef>
              <a:defRPr sz="2800"/>
            </a:lvl2pPr>
            <a:lvl3pPr marL="1234267" indent="-319995">
              <a:spcBef>
                <a:spcPts val="600"/>
              </a:spcBef>
              <a:defRPr sz="2800"/>
            </a:lvl3pPr>
            <a:lvl4pPr marL="1726957" indent="-355550">
              <a:spcBef>
                <a:spcPts val="600"/>
              </a:spcBef>
              <a:defRPr sz="2800"/>
            </a:lvl4pPr>
            <a:lvl5pPr marL="2184093" indent="-355550">
              <a:spcBef>
                <a:spcPts val="6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283" name="Shape 28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290" name="Shape 290"/>
          <p:cNvSpPr>
            <a:spLocks noGrp="1"/>
          </p:cNvSpPr>
          <p:nvPr>
            <p:ph type="title"/>
          </p:nvPr>
        </p:nvSpPr>
        <p:spPr>
          <a:prstGeom prst="rect">
            <a:avLst/>
          </a:prstGeom>
        </p:spPr>
        <p:txBody>
          <a:bodyPr/>
          <a:lstStyle/>
          <a:p>
            <a:r>
              <a:t>Title Text</a:t>
            </a:r>
          </a:p>
        </p:txBody>
      </p:sp>
      <p:sp>
        <p:nvSpPr>
          <p:cNvPr id="291" name="Shape 291"/>
          <p:cNvSpPr>
            <a:spLocks noGrp="1"/>
          </p:cNvSpPr>
          <p:nvPr>
            <p:ph type="body" sz="quarter" idx="1"/>
          </p:nvPr>
        </p:nvSpPr>
        <p:spPr>
          <a:xfrm>
            <a:off x="457201" y="1535112"/>
            <a:ext cx="4040189" cy="639763"/>
          </a:xfrm>
          <a:prstGeom prst="rect">
            <a:avLst/>
          </a:prstGeom>
        </p:spPr>
        <p:txBody>
          <a:bodyPr anchor="b"/>
          <a:lstStyle>
            <a:lvl1pPr marL="0" indent="0">
              <a:spcBef>
                <a:spcPts val="500"/>
              </a:spcBef>
              <a:buSzTx/>
              <a:buFontTx/>
              <a:buNone/>
              <a:defRPr sz="2400" b="1"/>
            </a:lvl1pPr>
            <a:lvl2pPr marL="0" indent="457136">
              <a:spcBef>
                <a:spcPts val="500"/>
              </a:spcBef>
              <a:buSzTx/>
              <a:buFontTx/>
              <a:buNone/>
              <a:defRPr sz="2400" b="1"/>
            </a:lvl2pPr>
            <a:lvl3pPr marL="0" indent="914272">
              <a:spcBef>
                <a:spcPts val="500"/>
              </a:spcBef>
              <a:buSzTx/>
              <a:buFontTx/>
              <a:buNone/>
              <a:defRPr sz="2400" b="1"/>
            </a:lvl3pPr>
            <a:lvl4pPr marL="0" indent="1371407">
              <a:spcBef>
                <a:spcPts val="500"/>
              </a:spcBef>
              <a:buSzTx/>
              <a:buFontTx/>
              <a:buNone/>
              <a:defRPr sz="2400" b="1"/>
            </a:lvl4pPr>
            <a:lvl5pPr marL="0" indent="1828543">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292" name="Shape 292"/>
          <p:cNvSpPr>
            <a:spLocks noGrp="1"/>
          </p:cNvSpPr>
          <p:nvPr>
            <p:ph type="body" sz="quarter" idx="13"/>
          </p:nvPr>
        </p:nvSpPr>
        <p:spPr>
          <a:xfrm>
            <a:off x="4645026" y="1535112"/>
            <a:ext cx="4041776" cy="639763"/>
          </a:xfrm>
          <a:prstGeom prst="rect">
            <a:avLst/>
          </a:prstGeom>
        </p:spPr>
        <p:txBody>
          <a:bodyPr lIns="45719" tIns="45719" rIns="45719" bIns="45719" anchor="b"/>
          <a:lstStyle/>
          <a:p>
            <a:pPr marL="0" indent="0">
              <a:spcBef>
                <a:spcPts val="500"/>
              </a:spcBef>
              <a:buSzTx/>
              <a:buFontTx/>
              <a:buNone/>
              <a:defRPr sz="2400" b="1"/>
            </a:pPr>
            <a:endParaRPr/>
          </a:p>
        </p:txBody>
      </p:sp>
      <p:sp>
        <p:nvSpPr>
          <p:cNvPr id="293" name="Shape 29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300" name="Shape 300"/>
          <p:cNvSpPr>
            <a:spLocks noGrp="1"/>
          </p:cNvSpPr>
          <p:nvPr>
            <p:ph type="title"/>
          </p:nvPr>
        </p:nvSpPr>
        <p:spPr>
          <a:prstGeom prst="rect">
            <a:avLst/>
          </a:prstGeom>
        </p:spPr>
        <p:txBody>
          <a:bodyPr/>
          <a:lstStyle/>
          <a:p>
            <a:r>
              <a:t>Title Text</a:t>
            </a:r>
          </a:p>
        </p:txBody>
      </p:sp>
      <p:sp>
        <p:nvSpPr>
          <p:cNvPr id="301" name="Shape 30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308" name="Shape 30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315" name="Shape 315"/>
          <p:cNvSpPr>
            <a:spLocks noGrp="1"/>
          </p:cNvSpPr>
          <p:nvPr>
            <p:ph type="title"/>
          </p:nvPr>
        </p:nvSpPr>
        <p:spPr>
          <a:xfrm>
            <a:off x="457201" y="273050"/>
            <a:ext cx="3008315" cy="1162051"/>
          </a:xfrm>
          <a:prstGeom prst="rect">
            <a:avLst/>
          </a:prstGeom>
        </p:spPr>
        <p:txBody>
          <a:bodyPr anchor="b"/>
          <a:lstStyle>
            <a:lvl1pPr>
              <a:defRPr sz="2000" b="1"/>
            </a:lvl1pPr>
          </a:lstStyle>
          <a:p>
            <a:r>
              <a:t>Title Text</a:t>
            </a:r>
          </a:p>
        </p:txBody>
      </p:sp>
      <p:sp>
        <p:nvSpPr>
          <p:cNvPr id="316" name="Shape 316"/>
          <p:cNvSpPr>
            <a:spLocks noGrp="1"/>
          </p:cNvSpPr>
          <p:nvPr>
            <p:ph type="body" idx="1"/>
          </p:nvPr>
        </p:nvSpPr>
        <p:spPr>
          <a:xfrm>
            <a:off x="3575051" y="273050"/>
            <a:ext cx="5111752" cy="5853114"/>
          </a:xfrm>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317" name="Shape 317"/>
          <p:cNvSpPr>
            <a:spLocks noGrp="1"/>
          </p:cNvSpPr>
          <p:nvPr>
            <p:ph type="body" sz="half" idx="13"/>
          </p:nvPr>
        </p:nvSpPr>
        <p:spPr>
          <a:xfrm>
            <a:off x="457201" y="1435102"/>
            <a:ext cx="3008315" cy="4691064"/>
          </a:xfrm>
          <a:prstGeom prst="rect">
            <a:avLst/>
          </a:prstGeom>
        </p:spPr>
        <p:txBody>
          <a:bodyPr lIns="45719" tIns="45719" rIns="45719" bIns="45719"/>
          <a:lstStyle/>
          <a:p>
            <a:pPr marL="0" indent="0">
              <a:spcBef>
                <a:spcPts val="300"/>
              </a:spcBef>
              <a:buSzTx/>
              <a:buFontTx/>
              <a:buNone/>
              <a:defRPr sz="1400"/>
            </a:pPr>
            <a:endParaRPr/>
          </a:p>
        </p:txBody>
      </p:sp>
      <p:sp>
        <p:nvSpPr>
          <p:cNvPr id="318" name="Shape 31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325" name="Shape 325"/>
          <p:cNvSpPr>
            <a:spLocks noGrp="1"/>
          </p:cNvSpPr>
          <p:nvPr>
            <p:ph type="title"/>
          </p:nvPr>
        </p:nvSpPr>
        <p:spPr>
          <a:xfrm>
            <a:off x="1792289" y="4800601"/>
            <a:ext cx="5486401" cy="566739"/>
          </a:xfrm>
          <a:prstGeom prst="rect">
            <a:avLst/>
          </a:prstGeom>
        </p:spPr>
        <p:txBody>
          <a:bodyPr anchor="b"/>
          <a:lstStyle>
            <a:lvl1pPr>
              <a:defRPr sz="2000" b="1"/>
            </a:lvl1pPr>
          </a:lstStyle>
          <a:p>
            <a:r>
              <a:t>Title Text</a:t>
            </a:r>
          </a:p>
        </p:txBody>
      </p:sp>
      <p:sp>
        <p:nvSpPr>
          <p:cNvPr id="326" name="Shape 326"/>
          <p:cNvSpPr>
            <a:spLocks noGrp="1"/>
          </p:cNvSpPr>
          <p:nvPr>
            <p:ph type="pic" sz="half" idx="13"/>
          </p:nvPr>
        </p:nvSpPr>
        <p:spPr>
          <a:xfrm>
            <a:off x="1792289" y="612775"/>
            <a:ext cx="5486401" cy="4114800"/>
          </a:xfrm>
          <a:prstGeom prst="rect">
            <a:avLst/>
          </a:prstGeom>
        </p:spPr>
        <p:txBody>
          <a:bodyPr lIns="91439" tIns="45719" rIns="91439" bIns="45719">
            <a:noAutofit/>
          </a:bodyPr>
          <a:lstStyle/>
          <a:p>
            <a:endParaRPr/>
          </a:p>
        </p:txBody>
      </p:sp>
      <p:sp>
        <p:nvSpPr>
          <p:cNvPr id="327" name="Shape 327"/>
          <p:cNvSpPr>
            <a:spLocks noGrp="1"/>
          </p:cNvSpPr>
          <p:nvPr>
            <p:ph type="body" sz="quarter" idx="1"/>
          </p:nvPr>
        </p:nvSpPr>
        <p:spPr>
          <a:xfrm>
            <a:off x="1792289" y="5367339"/>
            <a:ext cx="5486401" cy="804863"/>
          </a:xfrm>
          <a:prstGeom prst="rect">
            <a:avLst/>
          </a:prstGeom>
        </p:spPr>
        <p:txBody>
          <a:bodyPr/>
          <a:lstStyle>
            <a:lvl1pPr marL="0" indent="0">
              <a:spcBef>
                <a:spcPts val="300"/>
              </a:spcBef>
              <a:buSzTx/>
              <a:buFontTx/>
              <a:buNone/>
              <a:defRPr sz="1400"/>
            </a:lvl1pPr>
            <a:lvl2pPr marL="0" indent="457136">
              <a:spcBef>
                <a:spcPts val="300"/>
              </a:spcBef>
              <a:buSzTx/>
              <a:buFontTx/>
              <a:buNone/>
              <a:defRPr sz="1400"/>
            </a:lvl2pPr>
            <a:lvl3pPr marL="0" indent="914272">
              <a:spcBef>
                <a:spcPts val="300"/>
              </a:spcBef>
              <a:buSzTx/>
              <a:buFontTx/>
              <a:buNone/>
              <a:defRPr sz="1400"/>
            </a:lvl3pPr>
            <a:lvl4pPr marL="0" indent="1371407">
              <a:spcBef>
                <a:spcPts val="300"/>
              </a:spcBef>
              <a:buSzTx/>
              <a:buFontTx/>
              <a:buNone/>
              <a:defRPr sz="1400"/>
            </a:lvl4pPr>
            <a:lvl5pPr marL="0" indent="1828543">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328" name="Shape 32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335" name="Shape 335"/>
          <p:cNvSpPr>
            <a:spLocks noGrp="1"/>
          </p:cNvSpPr>
          <p:nvPr>
            <p:ph type="title"/>
          </p:nvPr>
        </p:nvSpPr>
        <p:spPr>
          <a:xfrm>
            <a:off x="685800" y="2130426"/>
            <a:ext cx="7772400" cy="1470026"/>
          </a:xfrm>
          <a:prstGeom prst="rect">
            <a:avLst/>
          </a:prstGeom>
        </p:spPr>
        <p:txBody>
          <a:bodyPr/>
          <a:lstStyle/>
          <a:p>
            <a:r>
              <a:t>Title Text</a:t>
            </a:r>
          </a:p>
        </p:txBody>
      </p:sp>
      <p:sp>
        <p:nvSpPr>
          <p:cNvPr id="336" name="Shape 336"/>
          <p:cNvSpPr>
            <a:spLocks noGrp="1"/>
          </p:cNvSpPr>
          <p:nvPr>
            <p:ph type="body" sz="quarter" idx="1"/>
          </p:nvPr>
        </p:nvSpPr>
        <p:spPr>
          <a:xfrm>
            <a:off x="1371600" y="3886200"/>
            <a:ext cx="6400800" cy="1752600"/>
          </a:xfrm>
          <a:prstGeom prst="rect">
            <a:avLst/>
          </a:prstGeom>
        </p:spPr>
        <p:txBody>
          <a:bodyPr/>
          <a:lstStyle>
            <a:lvl1pPr marL="0" indent="0">
              <a:buSzTx/>
              <a:buFontTx/>
              <a:buNone/>
              <a:defRPr>
                <a:solidFill>
                  <a:srgbClr val="888888"/>
                </a:solidFill>
              </a:defRPr>
            </a:lvl1pPr>
            <a:lvl2pPr marL="0" indent="457136">
              <a:buSzTx/>
              <a:buFontTx/>
              <a:buNone/>
              <a:defRPr>
                <a:solidFill>
                  <a:srgbClr val="888888"/>
                </a:solidFill>
              </a:defRPr>
            </a:lvl2pPr>
            <a:lvl3pPr marL="0" indent="914272">
              <a:buSzTx/>
              <a:buFontTx/>
              <a:buNone/>
              <a:defRPr>
                <a:solidFill>
                  <a:srgbClr val="888888"/>
                </a:solidFill>
              </a:defRPr>
            </a:lvl3pPr>
            <a:lvl4pPr marL="0" indent="1371407">
              <a:buSzTx/>
              <a:buFontTx/>
              <a:buNone/>
              <a:defRPr>
                <a:solidFill>
                  <a:srgbClr val="888888"/>
                </a:solidFill>
              </a:defRPr>
            </a:lvl4pPr>
            <a:lvl5pPr marL="0" indent="1828543">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37" name="Shape 33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344" name="Shape 344"/>
          <p:cNvSpPr>
            <a:spLocks noGrp="1"/>
          </p:cNvSpPr>
          <p:nvPr>
            <p:ph type="title"/>
          </p:nvPr>
        </p:nvSpPr>
        <p:spPr>
          <a:prstGeom prst="rect">
            <a:avLst/>
          </a:prstGeom>
        </p:spPr>
        <p:txBody>
          <a:bodyPr/>
          <a:lstStyle/>
          <a:p>
            <a:r>
              <a:t>Title Text</a:t>
            </a:r>
          </a:p>
        </p:txBody>
      </p:sp>
      <p:sp>
        <p:nvSpPr>
          <p:cNvPr id="345" name="Shape 345"/>
          <p:cNvSpPr>
            <a:spLocks noGrp="1"/>
          </p:cNvSpPr>
          <p:nvPr>
            <p:ph type="body" idx="1"/>
          </p:nvPr>
        </p:nvSpPr>
        <p:spPr>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346" name="Shape 34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353" name="Shape 353"/>
          <p:cNvSpPr>
            <a:spLocks noGrp="1"/>
          </p:cNvSpPr>
          <p:nvPr>
            <p:ph type="title"/>
          </p:nvPr>
        </p:nvSpPr>
        <p:spPr>
          <a:xfrm>
            <a:off x="722312" y="4406901"/>
            <a:ext cx="7772401" cy="1362076"/>
          </a:xfrm>
          <a:prstGeom prst="rect">
            <a:avLst/>
          </a:prstGeom>
        </p:spPr>
        <p:txBody>
          <a:bodyPr anchor="t"/>
          <a:lstStyle>
            <a:lvl1pPr>
              <a:defRPr sz="4000" b="1" cap="all"/>
            </a:lvl1pPr>
          </a:lstStyle>
          <a:p>
            <a:r>
              <a:t>Title Text</a:t>
            </a:r>
          </a:p>
        </p:txBody>
      </p:sp>
      <p:sp>
        <p:nvSpPr>
          <p:cNvPr id="354" name="Shape 354"/>
          <p:cNvSpPr>
            <a:spLocks noGrp="1"/>
          </p:cNvSpPr>
          <p:nvPr>
            <p:ph type="body" sz="quarter" idx="1"/>
          </p:nvPr>
        </p:nvSpPr>
        <p:spPr>
          <a:xfrm>
            <a:off x="722312" y="2906715"/>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136">
              <a:spcBef>
                <a:spcPts val="400"/>
              </a:spcBef>
              <a:buSzTx/>
              <a:buFontTx/>
              <a:buNone/>
              <a:defRPr sz="2000">
                <a:solidFill>
                  <a:srgbClr val="888888"/>
                </a:solidFill>
              </a:defRPr>
            </a:lvl2pPr>
            <a:lvl3pPr marL="0" indent="914272">
              <a:spcBef>
                <a:spcPts val="400"/>
              </a:spcBef>
              <a:buSzTx/>
              <a:buFontTx/>
              <a:buNone/>
              <a:defRPr sz="2000">
                <a:solidFill>
                  <a:srgbClr val="888888"/>
                </a:solidFill>
              </a:defRPr>
            </a:lvl3pPr>
            <a:lvl4pPr marL="0" indent="1371407">
              <a:spcBef>
                <a:spcPts val="400"/>
              </a:spcBef>
              <a:buSzTx/>
              <a:buFontTx/>
              <a:buNone/>
              <a:defRPr sz="2000">
                <a:solidFill>
                  <a:srgbClr val="888888"/>
                </a:solidFill>
              </a:defRPr>
            </a:lvl4pPr>
            <a:lvl5pPr marL="0" indent="1828543">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55" name="Shape 35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62" name="Shape 362"/>
          <p:cNvSpPr>
            <a:spLocks noGrp="1"/>
          </p:cNvSpPr>
          <p:nvPr>
            <p:ph type="title"/>
          </p:nvPr>
        </p:nvSpPr>
        <p:spPr>
          <a:prstGeom prst="rect">
            <a:avLst/>
          </a:prstGeom>
        </p:spPr>
        <p:txBody>
          <a:bodyPr/>
          <a:lstStyle/>
          <a:p>
            <a:r>
              <a:t>Title Text</a:t>
            </a:r>
          </a:p>
        </p:txBody>
      </p:sp>
      <p:sp>
        <p:nvSpPr>
          <p:cNvPr id="363" name="Shape 363"/>
          <p:cNvSpPr>
            <a:spLocks noGrp="1"/>
          </p:cNvSpPr>
          <p:nvPr>
            <p:ph type="body" sz="half" idx="1"/>
          </p:nvPr>
        </p:nvSpPr>
        <p:spPr>
          <a:xfrm>
            <a:off x="457200" y="1600202"/>
            <a:ext cx="4038600" cy="4525963"/>
          </a:xfrm>
          <a:prstGeom prst="rect">
            <a:avLst/>
          </a:prstGeom>
        </p:spPr>
        <p:txBody>
          <a:bodyPr/>
          <a:lstStyle>
            <a:lvl1pPr>
              <a:spcBef>
                <a:spcPts val="600"/>
              </a:spcBef>
              <a:defRPr sz="2800"/>
            </a:lvl1pPr>
            <a:lvl2pPr marL="790463" indent="-333328">
              <a:spcBef>
                <a:spcPts val="600"/>
              </a:spcBef>
              <a:defRPr sz="2800"/>
            </a:lvl2pPr>
            <a:lvl3pPr marL="1234267" indent="-319995">
              <a:spcBef>
                <a:spcPts val="600"/>
              </a:spcBef>
              <a:defRPr sz="2800"/>
            </a:lvl3pPr>
            <a:lvl4pPr marL="1726957" indent="-355550">
              <a:spcBef>
                <a:spcPts val="600"/>
              </a:spcBef>
              <a:defRPr sz="2800"/>
            </a:lvl4pPr>
            <a:lvl5pPr marL="2184093" indent="-355550">
              <a:spcBef>
                <a:spcPts val="6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364" name="Shape 36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371" name="Shape 371"/>
          <p:cNvSpPr>
            <a:spLocks noGrp="1"/>
          </p:cNvSpPr>
          <p:nvPr>
            <p:ph type="title"/>
          </p:nvPr>
        </p:nvSpPr>
        <p:spPr>
          <a:prstGeom prst="rect">
            <a:avLst/>
          </a:prstGeom>
        </p:spPr>
        <p:txBody>
          <a:bodyPr/>
          <a:lstStyle/>
          <a:p>
            <a:r>
              <a:t>Title Text</a:t>
            </a:r>
          </a:p>
        </p:txBody>
      </p:sp>
      <p:sp>
        <p:nvSpPr>
          <p:cNvPr id="372" name="Shape 372"/>
          <p:cNvSpPr>
            <a:spLocks noGrp="1"/>
          </p:cNvSpPr>
          <p:nvPr>
            <p:ph type="body" sz="quarter" idx="1"/>
          </p:nvPr>
        </p:nvSpPr>
        <p:spPr>
          <a:xfrm>
            <a:off x="457201" y="1535112"/>
            <a:ext cx="4040189" cy="639763"/>
          </a:xfrm>
          <a:prstGeom prst="rect">
            <a:avLst/>
          </a:prstGeom>
        </p:spPr>
        <p:txBody>
          <a:bodyPr anchor="b"/>
          <a:lstStyle>
            <a:lvl1pPr marL="0" indent="0">
              <a:spcBef>
                <a:spcPts val="500"/>
              </a:spcBef>
              <a:buSzTx/>
              <a:buFontTx/>
              <a:buNone/>
              <a:defRPr sz="2400" b="1"/>
            </a:lvl1pPr>
            <a:lvl2pPr marL="0" indent="457136">
              <a:spcBef>
                <a:spcPts val="500"/>
              </a:spcBef>
              <a:buSzTx/>
              <a:buFontTx/>
              <a:buNone/>
              <a:defRPr sz="2400" b="1"/>
            </a:lvl2pPr>
            <a:lvl3pPr marL="0" indent="914272">
              <a:spcBef>
                <a:spcPts val="500"/>
              </a:spcBef>
              <a:buSzTx/>
              <a:buFontTx/>
              <a:buNone/>
              <a:defRPr sz="2400" b="1"/>
            </a:lvl3pPr>
            <a:lvl4pPr marL="0" indent="1371407">
              <a:spcBef>
                <a:spcPts val="500"/>
              </a:spcBef>
              <a:buSzTx/>
              <a:buFontTx/>
              <a:buNone/>
              <a:defRPr sz="2400" b="1"/>
            </a:lvl4pPr>
            <a:lvl5pPr marL="0" indent="1828543">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373" name="Shape 373"/>
          <p:cNvSpPr>
            <a:spLocks noGrp="1"/>
          </p:cNvSpPr>
          <p:nvPr>
            <p:ph type="body" sz="quarter" idx="13"/>
          </p:nvPr>
        </p:nvSpPr>
        <p:spPr>
          <a:xfrm>
            <a:off x="4645026" y="1535112"/>
            <a:ext cx="4041776" cy="639763"/>
          </a:xfrm>
          <a:prstGeom prst="rect">
            <a:avLst/>
          </a:prstGeom>
        </p:spPr>
        <p:txBody>
          <a:bodyPr lIns="45719" tIns="45719" rIns="45719" bIns="45719" anchor="b"/>
          <a:lstStyle/>
          <a:p>
            <a:pPr marL="0" indent="0">
              <a:spcBef>
                <a:spcPts val="500"/>
              </a:spcBef>
              <a:buSzTx/>
              <a:buFontTx/>
              <a:buNone/>
              <a:defRPr sz="2400" b="1"/>
            </a:pPr>
            <a:endParaRPr/>
          </a:p>
        </p:txBody>
      </p:sp>
      <p:sp>
        <p:nvSpPr>
          <p:cNvPr id="374" name="Shape 37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381" name="Shape 381"/>
          <p:cNvSpPr>
            <a:spLocks noGrp="1"/>
          </p:cNvSpPr>
          <p:nvPr>
            <p:ph type="title"/>
          </p:nvPr>
        </p:nvSpPr>
        <p:spPr>
          <a:prstGeom prst="rect">
            <a:avLst/>
          </a:prstGeom>
        </p:spPr>
        <p:txBody>
          <a:bodyPr/>
          <a:lstStyle/>
          <a:p>
            <a:r>
              <a:t>Title Text</a:t>
            </a:r>
          </a:p>
        </p:txBody>
      </p:sp>
      <p:sp>
        <p:nvSpPr>
          <p:cNvPr id="382" name="Shape 38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389" name="Shape 38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396" name="Shape 396"/>
          <p:cNvSpPr>
            <a:spLocks noGrp="1"/>
          </p:cNvSpPr>
          <p:nvPr>
            <p:ph type="title"/>
          </p:nvPr>
        </p:nvSpPr>
        <p:spPr>
          <a:xfrm>
            <a:off x="457201" y="273050"/>
            <a:ext cx="3008315" cy="1162051"/>
          </a:xfrm>
          <a:prstGeom prst="rect">
            <a:avLst/>
          </a:prstGeom>
        </p:spPr>
        <p:txBody>
          <a:bodyPr anchor="b"/>
          <a:lstStyle>
            <a:lvl1pPr>
              <a:defRPr sz="2000" b="1"/>
            </a:lvl1pPr>
          </a:lstStyle>
          <a:p>
            <a:r>
              <a:t>Title Text</a:t>
            </a:r>
          </a:p>
        </p:txBody>
      </p:sp>
      <p:sp>
        <p:nvSpPr>
          <p:cNvPr id="397" name="Shape 397"/>
          <p:cNvSpPr>
            <a:spLocks noGrp="1"/>
          </p:cNvSpPr>
          <p:nvPr>
            <p:ph type="body" idx="1"/>
          </p:nvPr>
        </p:nvSpPr>
        <p:spPr>
          <a:xfrm>
            <a:off x="3575051" y="273050"/>
            <a:ext cx="5111752" cy="5853114"/>
          </a:xfrm>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398" name="Shape 398"/>
          <p:cNvSpPr>
            <a:spLocks noGrp="1"/>
          </p:cNvSpPr>
          <p:nvPr>
            <p:ph type="body" sz="half" idx="13"/>
          </p:nvPr>
        </p:nvSpPr>
        <p:spPr>
          <a:xfrm>
            <a:off x="457201" y="1435102"/>
            <a:ext cx="3008315" cy="4691064"/>
          </a:xfrm>
          <a:prstGeom prst="rect">
            <a:avLst/>
          </a:prstGeom>
        </p:spPr>
        <p:txBody>
          <a:bodyPr lIns="45719" tIns="45719" rIns="45719" bIns="45719"/>
          <a:lstStyle/>
          <a:p>
            <a:pPr marL="0" indent="0">
              <a:spcBef>
                <a:spcPts val="300"/>
              </a:spcBef>
              <a:buSzTx/>
              <a:buFontTx/>
              <a:buNone/>
              <a:defRPr sz="1400"/>
            </a:pPr>
            <a:endParaRPr/>
          </a:p>
        </p:txBody>
      </p:sp>
      <p:sp>
        <p:nvSpPr>
          <p:cNvPr id="399" name="Shape 39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406" name="Shape 406"/>
          <p:cNvSpPr>
            <a:spLocks noGrp="1"/>
          </p:cNvSpPr>
          <p:nvPr>
            <p:ph type="title"/>
          </p:nvPr>
        </p:nvSpPr>
        <p:spPr>
          <a:xfrm>
            <a:off x="1792289" y="4800601"/>
            <a:ext cx="5486401" cy="566739"/>
          </a:xfrm>
          <a:prstGeom prst="rect">
            <a:avLst/>
          </a:prstGeom>
        </p:spPr>
        <p:txBody>
          <a:bodyPr anchor="b"/>
          <a:lstStyle>
            <a:lvl1pPr>
              <a:defRPr sz="2000" b="1"/>
            </a:lvl1pPr>
          </a:lstStyle>
          <a:p>
            <a:r>
              <a:t>Title Text</a:t>
            </a:r>
          </a:p>
        </p:txBody>
      </p:sp>
      <p:sp>
        <p:nvSpPr>
          <p:cNvPr id="407" name="Shape 407"/>
          <p:cNvSpPr>
            <a:spLocks noGrp="1"/>
          </p:cNvSpPr>
          <p:nvPr>
            <p:ph type="pic" sz="half" idx="13"/>
          </p:nvPr>
        </p:nvSpPr>
        <p:spPr>
          <a:xfrm>
            <a:off x="1792289" y="612775"/>
            <a:ext cx="5486401" cy="4114800"/>
          </a:xfrm>
          <a:prstGeom prst="rect">
            <a:avLst/>
          </a:prstGeom>
        </p:spPr>
        <p:txBody>
          <a:bodyPr lIns="91439" tIns="45719" rIns="91439" bIns="45719">
            <a:noAutofit/>
          </a:bodyPr>
          <a:lstStyle/>
          <a:p>
            <a:endParaRPr/>
          </a:p>
        </p:txBody>
      </p:sp>
      <p:sp>
        <p:nvSpPr>
          <p:cNvPr id="408" name="Shape 408"/>
          <p:cNvSpPr>
            <a:spLocks noGrp="1"/>
          </p:cNvSpPr>
          <p:nvPr>
            <p:ph type="body" sz="quarter" idx="1"/>
          </p:nvPr>
        </p:nvSpPr>
        <p:spPr>
          <a:xfrm>
            <a:off x="1792289" y="5367339"/>
            <a:ext cx="5486401" cy="804863"/>
          </a:xfrm>
          <a:prstGeom prst="rect">
            <a:avLst/>
          </a:prstGeom>
        </p:spPr>
        <p:txBody>
          <a:bodyPr/>
          <a:lstStyle>
            <a:lvl1pPr marL="0" indent="0">
              <a:spcBef>
                <a:spcPts val="300"/>
              </a:spcBef>
              <a:buSzTx/>
              <a:buFontTx/>
              <a:buNone/>
              <a:defRPr sz="1400"/>
            </a:lvl1pPr>
            <a:lvl2pPr marL="0" indent="457136">
              <a:spcBef>
                <a:spcPts val="300"/>
              </a:spcBef>
              <a:buSzTx/>
              <a:buFontTx/>
              <a:buNone/>
              <a:defRPr sz="1400"/>
            </a:lvl2pPr>
            <a:lvl3pPr marL="0" indent="914272">
              <a:spcBef>
                <a:spcPts val="300"/>
              </a:spcBef>
              <a:buSzTx/>
              <a:buFontTx/>
              <a:buNone/>
              <a:defRPr sz="1400"/>
            </a:lvl3pPr>
            <a:lvl4pPr marL="0" indent="1371407">
              <a:spcBef>
                <a:spcPts val="300"/>
              </a:spcBef>
              <a:buSzTx/>
              <a:buFontTx/>
              <a:buNone/>
              <a:defRPr sz="1400"/>
            </a:lvl4pPr>
            <a:lvl5pPr marL="0" indent="1828543">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409" name="Shape 40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416" name="Shape 416"/>
          <p:cNvSpPr>
            <a:spLocks noGrp="1"/>
          </p:cNvSpPr>
          <p:nvPr>
            <p:ph type="title"/>
          </p:nvPr>
        </p:nvSpPr>
        <p:spPr>
          <a:xfrm>
            <a:off x="685800" y="2130426"/>
            <a:ext cx="7772400" cy="1470026"/>
          </a:xfrm>
          <a:prstGeom prst="rect">
            <a:avLst/>
          </a:prstGeom>
        </p:spPr>
        <p:txBody>
          <a:bodyPr/>
          <a:lstStyle/>
          <a:p>
            <a:r>
              <a:t>Title Text</a:t>
            </a:r>
          </a:p>
        </p:txBody>
      </p:sp>
      <p:sp>
        <p:nvSpPr>
          <p:cNvPr id="417" name="Shape 417"/>
          <p:cNvSpPr>
            <a:spLocks noGrp="1"/>
          </p:cNvSpPr>
          <p:nvPr>
            <p:ph type="body" sz="quarter" idx="1"/>
          </p:nvPr>
        </p:nvSpPr>
        <p:spPr>
          <a:xfrm>
            <a:off x="1371600" y="3886200"/>
            <a:ext cx="6400800" cy="1752600"/>
          </a:xfrm>
          <a:prstGeom prst="rect">
            <a:avLst/>
          </a:prstGeom>
        </p:spPr>
        <p:txBody>
          <a:bodyPr/>
          <a:lstStyle>
            <a:lvl1pPr marL="0" indent="0">
              <a:buSzTx/>
              <a:buFontTx/>
              <a:buNone/>
              <a:defRPr>
                <a:solidFill>
                  <a:srgbClr val="888888"/>
                </a:solidFill>
              </a:defRPr>
            </a:lvl1pPr>
            <a:lvl2pPr marL="0" indent="457136">
              <a:buSzTx/>
              <a:buFontTx/>
              <a:buNone/>
              <a:defRPr>
                <a:solidFill>
                  <a:srgbClr val="888888"/>
                </a:solidFill>
              </a:defRPr>
            </a:lvl2pPr>
            <a:lvl3pPr marL="0" indent="914272">
              <a:buSzTx/>
              <a:buFontTx/>
              <a:buNone/>
              <a:defRPr>
                <a:solidFill>
                  <a:srgbClr val="888888"/>
                </a:solidFill>
              </a:defRPr>
            </a:lvl3pPr>
            <a:lvl4pPr marL="0" indent="1371407">
              <a:buSzTx/>
              <a:buFontTx/>
              <a:buNone/>
              <a:defRPr>
                <a:solidFill>
                  <a:srgbClr val="888888"/>
                </a:solidFill>
              </a:defRPr>
            </a:lvl4pPr>
            <a:lvl5pPr marL="0" indent="1828543">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418" name="Shape 41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425" name="Shape 425"/>
          <p:cNvSpPr>
            <a:spLocks noGrp="1"/>
          </p:cNvSpPr>
          <p:nvPr>
            <p:ph type="title"/>
          </p:nvPr>
        </p:nvSpPr>
        <p:spPr>
          <a:prstGeom prst="rect">
            <a:avLst/>
          </a:prstGeom>
        </p:spPr>
        <p:txBody>
          <a:bodyPr/>
          <a:lstStyle/>
          <a:p>
            <a:r>
              <a:t>Title Text</a:t>
            </a:r>
          </a:p>
        </p:txBody>
      </p:sp>
      <p:sp>
        <p:nvSpPr>
          <p:cNvPr id="426" name="Shape 426"/>
          <p:cNvSpPr>
            <a:spLocks noGrp="1"/>
          </p:cNvSpPr>
          <p:nvPr>
            <p:ph type="body" idx="1"/>
          </p:nvPr>
        </p:nvSpPr>
        <p:spPr>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427" name="Shape 42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434" name="Shape 434"/>
          <p:cNvSpPr>
            <a:spLocks noGrp="1"/>
          </p:cNvSpPr>
          <p:nvPr>
            <p:ph type="title"/>
          </p:nvPr>
        </p:nvSpPr>
        <p:spPr>
          <a:xfrm>
            <a:off x="722312" y="4406901"/>
            <a:ext cx="7772401" cy="1362076"/>
          </a:xfrm>
          <a:prstGeom prst="rect">
            <a:avLst/>
          </a:prstGeom>
        </p:spPr>
        <p:txBody>
          <a:bodyPr anchor="t"/>
          <a:lstStyle>
            <a:lvl1pPr>
              <a:defRPr sz="4000" b="1" cap="all"/>
            </a:lvl1pPr>
          </a:lstStyle>
          <a:p>
            <a:r>
              <a:t>Title Text</a:t>
            </a:r>
          </a:p>
        </p:txBody>
      </p:sp>
      <p:sp>
        <p:nvSpPr>
          <p:cNvPr id="435" name="Shape 435"/>
          <p:cNvSpPr>
            <a:spLocks noGrp="1"/>
          </p:cNvSpPr>
          <p:nvPr>
            <p:ph type="body" sz="quarter" idx="1"/>
          </p:nvPr>
        </p:nvSpPr>
        <p:spPr>
          <a:xfrm>
            <a:off x="722312" y="2906715"/>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136">
              <a:spcBef>
                <a:spcPts val="400"/>
              </a:spcBef>
              <a:buSzTx/>
              <a:buFontTx/>
              <a:buNone/>
              <a:defRPr sz="2000">
                <a:solidFill>
                  <a:srgbClr val="888888"/>
                </a:solidFill>
              </a:defRPr>
            </a:lvl2pPr>
            <a:lvl3pPr marL="0" indent="914272">
              <a:spcBef>
                <a:spcPts val="400"/>
              </a:spcBef>
              <a:buSzTx/>
              <a:buFontTx/>
              <a:buNone/>
              <a:defRPr sz="2000">
                <a:solidFill>
                  <a:srgbClr val="888888"/>
                </a:solidFill>
              </a:defRPr>
            </a:lvl3pPr>
            <a:lvl4pPr marL="0" indent="1371407">
              <a:spcBef>
                <a:spcPts val="400"/>
              </a:spcBef>
              <a:buSzTx/>
              <a:buFontTx/>
              <a:buNone/>
              <a:defRPr sz="2000">
                <a:solidFill>
                  <a:srgbClr val="888888"/>
                </a:solidFill>
              </a:defRPr>
            </a:lvl4pPr>
            <a:lvl5pPr marL="0" indent="1828543">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436" name="Shape 43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443" name="Shape 443"/>
          <p:cNvSpPr>
            <a:spLocks noGrp="1"/>
          </p:cNvSpPr>
          <p:nvPr>
            <p:ph type="title"/>
          </p:nvPr>
        </p:nvSpPr>
        <p:spPr>
          <a:prstGeom prst="rect">
            <a:avLst/>
          </a:prstGeom>
        </p:spPr>
        <p:txBody>
          <a:bodyPr/>
          <a:lstStyle/>
          <a:p>
            <a:r>
              <a:t>Title Text</a:t>
            </a:r>
          </a:p>
        </p:txBody>
      </p:sp>
      <p:sp>
        <p:nvSpPr>
          <p:cNvPr id="444" name="Shape 444"/>
          <p:cNvSpPr>
            <a:spLocks noGrp="1"/>
          </p:cNvSpPr>
          <p:nvPr>
            <p:ph type="body" sz="half" idx="1"/>
          </p:nvPr>
        </p:nvSpPr>
        <p:spPr>
          <a:xfrm>
            <a:off x="457200" y="1600202"/>
            <a:ext cx="4038600" cy="4525963"/>
          </a:xfrm>
          <a:prstGeom prst="rect">
            <a:avLst/>
          </a:prstGeom>
        </p:spPr>
        <p:txBody>
          <a:bodyPr/>
          <a:lstStyle>
            <a:lvl1pPr>
              <a:spcBef>
                <a:spcPts val="600"/>
              </a:spcBef>
              <a:defRPr sz="2800"/>
            </a:lvl1pPr>
            <a:lvl2pPr marL="790463" indent="-333328">
              <a:spcBef>
                <a:spcPts val="600"/>
              </a:spcBef>
              <a:defRPr sz="2800"/>
            </a:lvl2pPr>
            <a:lvl3pPr marL="1234267" indent="-319995">
              <a:spcBef>
                <a:spcPts val="600"/>
              </a:spcBef>
              <a:defRPr sz="2800"/>
            </a:lvl3pPr>
            <a:lvl4pPr marL="1726957" indent="-355550">
              <a:spcBef>
                <a:spcPts val="600"/>
              </a:spcBef>
              <a:defRPr sz="2800"/>
            </a:lvl4pPr>
            <a:lvl5pPr marL="2184093" indent="-355550">
              <a:spcBef>
                <a:spcPts val="6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445" name="Shape 44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52" name="Shape 452"/>
          <p:cNvSpPr>
            <a:spLocks noGrp="1"/>
          </p:cNvSpPr>
          <p:nvPr>
            <p:ph type="title"/>
          </p:nvPr>
        </p:nvSpPr>
        <p:spPr>
          <a:prstGeom prst="rect">
            <a:avLst/>
          </a:prstGeom>
        </p:spPr>
        <p:txBody>
          <a:bodyPr/>
          <a:lstStyle/>
          <a:p>
            <a:r>
              <a:t>Title Text</a:t>
            </a:r>
          </a:p>
        </p:txBody>
      </p:sp>
      <p:sp>
        <p:nvSpPr>
          <p:cNvPr id="453" name="Shape 453"/>
          <p:cNvSpPr>
            <a:spLocks noGrp="1"/>
          </p:cNvSpPr>
          <p:nvPr>
            <p:ph type="body" sz="quarter" idx="1"/>
          </p:nvPr>
        </p:nvSpPr>
        <p:spPr>
          <a:xfrm>
            <a:off x="457201" y="1535112"/>
            <a:ext cx="4040189" cy="639763"/>
          </a:xfrm>
          <a:prstGeom prst="rect">
            <a:avLst/>
          </a:prstGeom>
        </p:spPr>
        <p:txBody>
          <a:bodyPr anchor="b"/>
          <a:lstStyle>
            <a:lvl1pPr marL="0" indent="0">
              <a:spcBef>
                <a:spcPts val="500"/>
              </a:spcBef>
              <a:buSzTx/>
              <a:buFontTx/>
              <a:buNone/>
              <a:defRPr sz="2400" b="1"/>
            </a:lvl1pPr>
            <a:lvl2pPr marL="0" indent="457136">
              <a:spcBef>
                <a:spcPts val="500"/>
              </a:spcBef>
              <a:buSzTx/>
              <a:buFontTx/>
              <a:buNone/>
              <a:defRPr sz="2400" b="1"/>
            </a:lvl2pPr>
            <a:lvl3pPr marL="0" indent="914272">
              <a:spcBef>
                <a:spcPts val="500"/>
              </a:spcBef>
              <a:buSzTx/>
              <a:buFontTx/>
              <a:buNone/>
              <a:defRPr sz="2400" b="1"/>
            </a:lvl3pPr>
            <a:lvl4pPr marL="0" indent="1371407">
              <a:spcBef>
                <a:spcPts val="500"/>
              </a:spcBef>
              <a:buSzTx/>
              <a:buFontTx/>
              <a:buNone/>
              <a:defRPr sz="2400" b="1"/>
            </a:lvl4pPr>
            <a:lvl5pPr marL="0" indent="1828543">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54" name="Shape 454"/>
          <p:cNvSpPr>
            <a:spLocks noGrp="1"/>
          </p:cNvSpPr>
          <p:nvPr>
            <p:ph type="body" sz="quarter" idx="13"/>
          </p:nvPr>
        </p:nvSpPr>
        <p:spPr>
          <a:xfrm>
            <a:off x="4645026" y="1535112"/>
            <a:ext cx="4041776" cy="639763"/>
          </a:xfrm>
          <a:prstGeom prst="rect">
            <a:avLst/>
          </a:prstGeom>
        </p:spPr>
        <p:txBody>
          <a:bodyPr lIns="45719" tIns="45719" rIns="45719" bIns="45719" anchor="b"/>
          <a:lstStyle/>
          <a:p>
            <a:pPr marL="0" indent="0">
              <a:spcBef>
                <a:spcPts val="500"/>
              </a:spcBef>
              <a:buSzTx/>
              <a:buFontTx/>
              <a:buNone/>
              <a:defRPr sz="2400" b="1"/>
            </a:pPr>
            <a:endParaRPr/>
          </a:p>
        </p:txBody>
      </p:sp>
      <p:sp>
        <p:nvSpPr>
          <p:cNvPr id="455" name="Shape 45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462" name="Shape 462"/>
          <p:cNvSpPr>
            <a:spLocks noGrp="1"/>
          </p:cNvSpPr>
          <p:nvPr>
            <p:ph type="title"/>
          </p:nvPr>
        </p:nvSpPr>
        <p:spPr>
          <a:prstGeom prst="rect">
            <a:avLst/>
          </a:prstGeom>
        </p:spPr>
        <p:txBody>
          <a:bodyPr/>
          <a:lstStyle/>
          <a:p>
            <a:r>
              <a:t>Title Text</a:t>
            </a:r>
          </a:p>
        </p:txBody>
      </p:sp>
      <p:sp>
        <p:nvSpPr>
          <p:cNvPr id="463" name="Shape 46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470" name="Shape 47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477" name="Shape 477"/>
          <p:cNvSpPr>
            <a:spLocks noGrp="1"/>
          </p:cNvSpPr>
          <p:nvPr>
            <p:ph type="title"/>
          </p:nvPr>
        </p:nvSpPr>
        <p:spPr>
          <a:xfrm>
            <a:off x="457201" y="273050"/>
            <a:ext cx="3008315" cy="1162051"/>
          </a:xfrm>
          <a:prstGeom prst="rect">
            <a:avLst/>
          </a:prstGeom>
        </p:spPr>
        <p:txBody>
          <a:bodyPr anchor="b"/>
          <a:lstStyle>
            <a:lvl1pPr>
              <a:defRPr sz="2000" b="1"/>
            </a:lvl1pPr>
          </a:lstStyle>
          <a:p>
            <a:r>
              <a:t>Title Text</a:t>
            </a:r>
          </a:p>
        </p:txBody>
      </p:sp>
      <p:sp>
        <p:nvSpPr>
          <p:cNvPr id="478" name="Shape 478"/>
          <p:cNvSpPr>
            <a:spLocks noGrp="1"/>
          </p:cNvSpPr>
          <p:nvPr>
            <p:ph type="body" idx="1"/>
          </p:nvPr>
        </p:nvSpPr>
        <p:spPr>
          <a:xfrm>
            <a:off x="3575051" y="273050"/>
            <a:ext cx="5111752" cy="5853114"/>
          </a:xfrm>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479" name="Shape 479"/>
          <p:cNvSpPr>
            <a:spLocks noGrp="1"/>
          </p:cNvSpPr>
          <p:nvPr>
            <p:ph type="body" sz="half" idx="13"/>
          </p:nvPr>
        </p:nvSpPr>
        <p:spPr>
          <a:xfrm>
            <a:off x="457201" y="1435102"/>
            <a:ext cx="3008315" cy="4691064"/>
          </a:xfrm>
          <a:prstGeom prst="rect">
            <a:avLst/>
          </a:prstGeom>
        </p:spPr>
        <p:txBody>
          <a:bodyPr lIns="45719" tIns="45719" rIns="45719" bIns="45719"/>
          <a:lstStyle/>
          <a:p>
            <a:pPr marL="0" indent="0">
              <a:spcBef>
                <a:spcPts val="300"/>
              </a:spcBef>
              <a:buSzTx/>
              <a:buFontTx/>
              <a:buNone/>
              <a:defRPr sz="1400"/>
            </a:pPr>
            <a:endParaRPr/>
          </a:p>
        </p:txBody>
      </p:sp>
      <p:sp>
        <p:nvSpPr>
          <p:cNvPr id="480" name="Shape 48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487" name="Shape 487"/>
          <p:cNvSpPr>
            <a:spLocks noGrp="1"/>
          </p:cNvSpPr>
          <p:nvPr>
            <p:ph type="title"/>
          </p:nvPr>
        </p:nvSpPr>
        <p:spPr>
          <a:xfrm>
            <a:off x="1792289" y="4800601"/>
            <a:ext cx="5486401" cy="566739"/>
          </a:xfrm>
          <a:prstGeom prst="rect">
            <a:avLst/>
          </a:prstGeom>
        </p:spPr>
        <p:txBody>
          <a:bodyPr anchor="b"/>
          <a:lstStyle>
            <a:lvl1pPr>
              <a:defRPr sz="2000" b="1"/>
            </a:lvl1pPr>
          </a:lstStyle>
          <a:p>
            <a:r>
              <a:t>Title Text</a:t>
            </a:r>
          </a:p>
        </p:txBody>
      </p:sp>
      <p:sp>
        <p:nvSpPr>
          <p:cNvPr id="488" name="Shape 488"/>
          <p:cNvSpPr>
            <a:spLocks noGrp="1"/>
          </p:cNvSpPr>
          <p:nvPr>
            <p:ph type="pic" sz="half" idx="13"/>
          </p:nvPr>
        </p:nvSpPr>
        <p:spPr>
          <a:xfrm>
            <a:off x="1792289" y="612775"/>
            <a:ext cx="5486401" cy="4114800"/>
          </a:xfrm>
          <a:prstGeom prst="rect">
            <a:avLst/>
          </a:prstGeom>
        </p:spPr>
        <p:txBody>
          <a:bodyPr lIns="91439" tIns="45719" rIns="91439" bIns="45719">
            <a:noAutofit/>
          </a:bodyPr>
          <a:lstStyle/>
          <a:p>
            <a:endParaRPr/>
          </a:p>
        </p:txBody>
      </p:sp>
      <p:sp>
        <p:nvSpPr>
          <p:cNvPr id="489" name="Shape 489"/>
          <p:cNvSpPr>
            <a:spLocks noGrp="1"/>
          </p:cNvSpPr>
          <p:nvPr>
            <p:ph type="body" sz="quarter" idx="1"/>
          </p:nvPr>
        </p:nvSpPr>
        <p:spPr>
          <a:xfrm>
            <a:off x="1792289" y="5367339"/>
            <a:ext cx="5486401" cy="804863"/>
          </a:xfrm>
          <a:prstGeom prst="rect">
            <a:avLst/>
          </a:prstGeom>
        </p:spPr>
        <p:txBody>
          <a:bodyPr/>
          <a:lstStyle>
            <a:lvl1pPr marL="0" indent="0">
              <a:spcBef>
                <a:spcPts val="300"/>
              </a:spcBef>
              <a:buSzTx/>
              <a:buFontTx/>
              <a:buNone/>
              <a:defRPr sz="1400"/>
            </a:lvl1pPr>
            <a:lvl2pPr marL="0" indent="457136">
              <a:spcBef>
                <a:spcPts val="300"/>
              </a:spcBef>
              <a:buSzTx/>
              <a:buFontTx/>
              <a:buNone/>
              <a:defRPr sz="1400"/>
            </a:lvl2pPr>
            <a:lvl3pPr marL="0" indent="914272">
              <a:spcBef>
                <a:spcPts val="300"/>
              </a:spcBef>
              <a:buSzTx/>
              <a:buFontTx/>
              <a:buNone/>
              <a:defRPr sz="1400"/>
            </a:lvl3pPr>
            <a:lvl4pPr marL="0" indent="1371407">
              <a:spcBef>
                <a:spcPts val="300"/>
              </a:spcBef>
              <a:buSzTx/>
              <a:buFontTx/>
              <a:buNone/>
              <a:defRPr sz="1400"/>
            </a:lvl4pPr>
            <a:lvl5pPr marL="0" indent="1828543">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490" name="Shape 49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506" name="Shape 506"/>
          <p:cNvSpPr>
            <a:spLocks noGrp="1"/>
          </p:cNvSpPr>
          <p:nvPr>
            <p:ph type="title"/>
          </p:nvPr>
        </p:nvSpPr>
        <p:spPr>
          <a:prstGeom prst="rect">
            <a:avLst/>
          </a:prstGeom>
        </p:spPr>
        <p:txBody>
          <a:bodyPr/>
          <a:lstStyle/>
          <a:p>
            <a:r>
              <a:t>Title Text</a:t>
            </a:r>
          </a:p>
        </p:txBody>
      </p:sp>
      <p:sp>
        <p:nvSpPr>
          <p:cNvPr id="507" name="Shape 507"/>
          <p:cNvSpPr>
            <a:spLocks noGrp="1"/>
          </p:cNvSpPr>
          <p:nvPr>
            <p:ph type="body" idx="1"/>
          </p:nvPr>
        </p:nvSpPr>
        <p:spPr>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508" name="Shape 50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515" name="Shape 515"/>
          <p:cNvSpPr>
            <a:spLocks noGrp="1"/>
          </p:cNvSpPr>
          <p:nvPr>
            <p:ph type="title"/>
          </p:nvPr>
        </p:nvSpPr>
        <p:spPr>
          <a:xfrm>
            <a:off x="722312" y="4406901"/>
            <a:ext cx="7772401" cy="1362076"/>
          </a:xfrm>
          <a:prstGeom prst="rect">
            <a:avLst/>
          </a:prstGeom>
        </p:spPr>
        <p:txBody>
          <a:bodyPr anchor="t"/>
          <a:lstStyle>
            <a:lvl1pPr>
              <a:defRPr sz="4000" b="1" cap="all"/>
            </a:lvl1pPr>
          </a:lstStyle>
          <a:p>
            <a:r>
              <a:t>Title Text</a:t>
            </a:r>
          </a:p>
        </p:txBody>
      </p:sp>
      <p:sp>
        <p:nvSpPr>
          <p:cNvPr id="516" name="Shape 516"/>
          <p:cNvSpPr>
            <a:spLocks noGrp="1"/>
          </p:cNvSpPr>
          <p:nvPr>
            <p:ph type="body" sz="quarter" idx="1"/>
          </p:nvPr>
        </p:nvSpPr>
        <p:spPr>
          <a:xfrm>
            <a:off x="722312" y="2906715"/>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136">
              <a:spcBef>
                <a:spcPts val="400"/>
              </a:spcBef>
              <a:buSzTx/>
              <a:buFontTx/>
              <a:buNone/>
              <a:defRPr sz="2000">
                <a:solidFill>
                  <a:srgbClr val="888888"/>
                </a:solidFill>
              </a:defRPr>
            </a:lvl2pPr>
            <a:lvl3pPr marL="0" indent="914272">
              <a:spcBef>
                <a:spcPts val="400"/>
              </a:spcBef>
              <a:buSzTx/>
              <a:buFontTx/>
              <a:buNone/>
              <a:defRPr sz="2000">
                <a:solidFill>
                  <a:srgbClr val="888888"/>
                </a:solidFill>
              </a:defRPr>
            </a:lvl3pPr>
            <a:lvl4pPr marL="0" indent="1371407">
              <a:spcBef>
                <a:spcPts val="400"/>
              </a:spcBef>
              <a:buSzTx/>
              <a:buFontTx/>
              <a:buNone/>
              <a:defRPr sz="2000">
                <a:solidFill>
                  <a:srgbClr val="888888"/>
                </a:solidFill>
              </a:defRPr>
            </a:lvl4pPr>
            <a:lvl5pPr marL="0" indent="1828543">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517" name="Shape 51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524" name="Shape 524"/>
          <p:cNvSpPr>
            <a:spLocks noGrp="1"/>
          </p:cNvSpPr>
          <p:nvPr>
            <p:ph type="title"/>
          </p:nvPr>
        </p:nvSpPr>
        <p:spPr>
          <a:prstGeom prst="rect">
            <a:avLst/>
          </a:prstGeom>
        </p:spPr>
        <p:txBody>
          <a:bodyPr/>
          <a:lstStyle/>
          <a:p>
            <a:r>
              <a:t>Title Text</a:t>
            </a:r>
          </a:p>
        </p:txBody>
      </p:sp>
      <p:sp>
        <p:nvSpPr>
          <p:cNvPr id="525" name="Shape 525"/>
          <p:cNvSpPr>
            <a:spLocks noGrp="1"/>
          </p:cNvSpPr>
          <p:nvPr>
            <p:ph type="body" sz="half" idx="1"/>
          </p:nvPr>
        </p:nvSpPr>
        <p:spPr>
          <a:xfrm>
            <a:off x="457200" y="1600202"/>
            <a:ext cx="4038600" cy="4525963"/>
          </a:xfrm>
          <a:prstGeom prst="rect">
            <a:avLst/>
          </a:prstGeom>
        </p:spPr>
        <p:txBody>
          <a:bodyPr/>
          <a:lstStyle>
            <a:lvl1pPr>
              <a:spcBef>
                <a:spcPts val="600"/>
              </a:spcBef>
              <a:defRPr sz="2800"/>
            </a:lvl1pPr>
            <a:lvl2pPr marL="790463" indent="-333328">
              <a:spcBef>
                <a:spcPts val="600"/>
              </a:spcBef>
              <a:defRPr sz="2800"/>
            </a:lvl2pPr>
            <a:lvl3pPr marL="1234267" indent="-319995">
              <a:spcBef>
                <a:spcPts val="600"/>
              </a:spcBef>
              <a:defRPr sz="2800"/>
            </a:lvl3pPr>
            <a:lvl4pPr marL="1726957" indent="-355550">
              <a:spcBef>
                <a:spcPts val="600"/>
              </a:spcBef>
              <a:defRPr sz="2800"/>
            </a:lvl4pPr>
            <a:lvl5pPr marL="2184093" indent="-355550">
              <a:spcBef>
                <a:spcPts val="6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526" name="Shape 52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533" name="Shape 533"/>
          <p:cNvSpPr>
            <a:spLocks noGrp="1"/>
          </p:cNvSpPr>
          <p:nvPr>
            <p:ph type="title"/>
          </p:nvPr>
        </p:nvSpPr>
        <p:spPr>
          <a:prstGeom prst="rect">
            <a:avLst/>
          </a:prstGeom>
        </p:spPr>
        <p:txBody>
          <a:bodyPr/>
          <a:lstStyle/>
          <a:p>
            <a:r>
              <a:t>Title Text</a:t>
            </a:r>
          </a:p>
        </p:txBody>
      </p:sp>
      <p:sp>
        <p:nvSpPr>
          <p:cNvPr id="534" name="Shape 534"/>
          <p:cNvSpPr>
            <a:spLocks noGrp="1"/>
          </p:cNvSpPr>
          <p:nvPr>
            <p:ph type="body" sz="quarter" idx="1"/>
          </p:nvPr>
        </p:nvSpPr>
        <p:spPr>
          <a:xfrm>
            <a:off x="457201" y="1535112"/>
            <a:ext cx="4040189" cy="639763"/>
          </a:xfrm>
          <a:prstGeom prst="rect">
            <a:avLst/>
          </a:prstGeom>
        </p:spPr>
        <p:txBody>
          <a:bodyPr anchor="b"/>
          <a:lstStyle>
            <a:lvl1pPr marL="0" indent="0">
              <a:spcBef>
                <a:spcPts val="500"/>
              </a:spcBef>
              <a:buSzTx/>
              <a:buFontTx/>
              <a:buNone/>
              <a:defRPr sz="2400" b="1"/>
            </a:lvl1pPr>
            <a:lvl2pPr marL="0" indent="457136">
              <a:spcBef>
                <a:spcPts val="500"/>
              </a:spcBef>
              <a:buSzTx/>
              <a:buFontTx/>
              <a:buNone/>
              <a:defRPr sz="2400" b="1"/>
            </a:lvl2pPr>
            <a:lvl3pPr marL="0" indent="914272">
              <a:spcBef>
                <a:spcPts val="500"/>
              </a:spcBef>
              <a:buSzTx/>
              <a:buFontTx/>
              <a:buNone/>
              <a:defRPr sz="2400" b="1"/>
            </a:lvl3pPr>
            <a:lvl4pPr marL="0" indent="1371407">
              <a:spcBef>
                <a:spcPts val="500"/>
              </a:spcBef>
              <a:buSzTx/>
              <a:buFontTx/>
              <a:buNone/>
              <a:defRPr sz="2400" b="1"/>
            </a:lvl4pPr>
            <a:lvl5pPr marL="0" indent="1828543">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535" name="Shape 535"/>
          <p:cNvSpPr>
            <a:spLocks noGrp="1"/>
          </p:cNvSpPr>
          <p:nvPr>
            <p:ph type="body" sz="quarter" idx="13"/>
          </p:nvPr>
        </p:nvSpPr>
        <p:spPr>
          <a:xfrm>
            <a:off x="4645026" y="1535112"/>
            <a:ext cx="4041776" cy="639763"/>
          </a:xfrm>
          <a:prstGeom prst="rect">
            <a:avLst/>
          </a:prstGeom>
        </p:spPr>
        <p:txBody>
          <a:bodyPr lIns="45719" tIns="45719" rIns="45719" bIns="45719" anchor="b"/>
          <a:lstStyle/>
          <a:p>
            <a:pPr marL="0" indent="0">
              <a:spcBef>
                <a:spcPts val="500"/>
              </a:spcBef>
              <a:buSzTx/>
              <a:buFontTx/>
              <a:buNone/>
              <a:defRPr sz="2400" b="1"/>
            </a:pPr>
            <a:endParaRPr/>
          </a:p>
        </p:txBody>
      </p:sp>
      <p:sp>
        <p:nvSpPr>
          <p:cNvPr id="536" name="Shape 53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43" name="Shape 543"/>
          <p:cNvSpPr>
            <a:spLocks noGrp="1"/>
          </p:cNvSpPr>
          <p:nvPr>
            <p:ph type="title"/>
          </p:nvPr>
        </p:nvSpPr>
        <p:spPr>
          <a:prstGeom prst="rect">
            <a:avLst/>
          </a:prstGeom>
        </p:spPr>
        <p:txBody>
          <a:bodyPr/>
          <a:lstStyle/>
          <a:p>
            <a:r>
              <a:t>Title Text</a:t>
            </a:r>
          </a:p>
        </p:txBody>
      </p:sp>
      <p:sp>
        <p:nvSpPr>
          <p:cNvPr id="544" name="Shape 54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551" name="Shape 55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558" name="Shape 558"/>
          <p:cNvSpPr>
            <a:spLocks noGrp="1"/>
          </p:cNvSpPr>
          <p:nvPr>
            <p:ph type="title"/>
          </p:nvPr>
        </p:nvSpPr>
        <p:spPr>
          <a:xfrm>
            <a:off x="457201" y="273050"/>
            <a:ext cx="3008315" cy="1162051"/>
          </a:xfrm>
          <a:prstGeom prst="rect">
            <a:avLst/>
          </a:prstGeom>
        </p:spPr>
        <p:txBody>
          <a:bodyPr anchor="b"/>
          <a:lstStyle>
            <a:lvl1pPr>
              <a:defRPr sz="2000" b="1"/>
            </a:lvl1pPr>
          </a:lstStyle>
          <a:p>
            <a:r>
              <a:t>Title Text</a:t>
            </a:r>
          </a:p>
        </p:txBody>
      </p:sp>
      <p:sp>
        <p:nvSpPr>
          <p:cNvPr id="559" name="Shape 559"/>
          <p:cNvSpPr>
            <a:spLocks noGrp="1"/>
          </p:cNvSpPr>
          <p:nvPr>
            <p:ph type="body" idx="1"/>
          </p:nvPr>
        </p:nvSpPr>
        <p:spPr>
          <a:xfrm>
            <a:off x="3575051" y="273050"/>
            <a:ext cx="5111752" cy="5853114"/>
          </a:xfrm>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560" name="Shape 560"/>
          <p:cNvSpPr>
            <a:spLocks noGrp="1"/>
          </p:cNvSpPr>
          <p:nvPr>
            <p:ph type="body" sz="half" idx="13"/>
          </p:nvPr>
        </p:nvSpPr>
        <p:spPr>
          <a:xfrm>
            <a:off x="457201" y="1435102"/>
            <a:ext cx="3008315" cy="4691064"/>
          </a:xfrm>
          <a:prstGeom prst="rect">
            <a:avLst/>
          </a:prstGeom>
        </p:spPr>
        <p:txBody>
          <a:bodyPr lIns="45719" tIns="45719" rIns="45719" bIns="45719"/>
          <a:lstStyle/>
          <a:p>
            <a:pPr marL="0" indent="0">
              <a:spcBef>
                <a:spcPts val="300"/>
              </a:spcBef>
              <a:buSzTx/>
              <a:buFontTx/>
              <a:buNone/>
              <a:defRPr sz="1400"/>
            </a:pPr>
            <a:endParaRPr/>
          </a:p>
        </p:txBody>
      </p:sp>
      <p:sp>
        <p:nvSpPr>
          <p:cNvPr id="561" name="Shape 56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568" name="Shape 568"/>
          <p:cNvSpPr>
            <a:spLocks noGrp="1"/>
          </p:cNvSpPr>
          <p:nvPr>
            <p:ph type="title"/>
          </p:nvPr>
        </p:nvSpPr>
        <p:spPr>
          <a:xfrm>
            <a:off x="1792289" y="4800601"/>
            <a:ext cx="5486401" cy="566739"/>
          </a:xfrm>
          <a:prstGeom prst="rect">
            <a:avLst/>
          </a:prstGeom>
        </p:spPr>
        <p:txBody>
          <a:bodyPr anchor="b"/>
          <a:lstStyle>
            <a:lvl1pPr>
              <a:defRPr sz="2000" b="1"/>
            </a:lvl1pPr>
          </a:lstStyle>
          <a:p>
            <a:r>
              <a:t>Title Text</a:t>
            </a:r>
          </a:p>
        </p:txBody>
      </p:sp>
      <p:sp>
        <p:nvSpPr>
          <p:cNvPr id="569" name="Shape 569"/>
          <p:cNvSpPr>
            <a:spLocks noGrp="1"/>
          </p:cNvSpPr>
          <p:nvPr>
            <p:ph type="pic" sz="half" idx="13"/>
          </p:nvPr>
        </p:nvSpPr>
        <p:spPr>
          <a:xfrm>
            <a:off x="1792289" y="612775"/>
            <a:ext cx="5486401" cy="4114800"/>
          </a:xfrm>
          <a:prstGeom prst="rect">
            <a:avLst/>
          </a:prstGeom>
        </p:spPr>
        <p:txBody>
          <a:bodyPr lIns="91439" tIns="45719" rIns="91439" bIns="45719">
            <a:noAutofit/>
          </a:bodyPr>
          <a:lstStyle/>
          <a:p>
            <a:endParaRPr/>
          </a:p>
        </p:txBody>
      </p:sp>
      <p:sp>
        <p:nvSpPr>
          <p:cNvPr id="570" name="Shape 570"/>
          <p:cNvSpPr>
            <a:spLocks noGrp="1"/>
          </p:cNvSpPr>
          <p:nvPr>
            <p:ph type="body" sz="quarter" idx="1"/>
          </p:nvPr>
        </p:nvSpPr>
        <p:spPr>
          <a:xfrm>
            <a:off x="1792289" y="5367339"/>
            <a:ext cx="5486401" cy="804863"/>
          </a:xfrm>
          <a:prstGeom prst="rect">
            <a:avLst/>
          </a:prstGeom>
        </p:spPr>
        <p:txBody>
          <a:bodyPr/>
          <a:lstStyle>
            <a:lvl1pPr marL="0" indent="0">
              <a:spcBef>
                <a:spcPts val="300"/>
              </a:spcBef>
              <a:buSzTx/>
              <a:buFontTx/>
              <a:buNone/>
              <a:defRPr sz="1400"/>
            </a:lvl1pPr>
            <a:lvl2pPr marL="0" indent="457136">
              <a:spcBef>
                <a:spcPts val="300"/>
              </a:spcBef>
              <a:buSzTx/>
              <a:buFontTx/>
              <a:buNone/>
              <a:defRPr sz="1400"/>
            </a:lvl2pPr>
            <a:lvl3pPr marL="0" indent="914272">
              <a:spcBef>
                <a:spcPts val="300"/>
              </a:spcBef>
              <a:buSzTx/>
              <a:buFontTx/>
              <a:buNone/>
              <a:defRPr sz="1400"/>
            </a:lvl3pPr>
            <a:lvl4pPr marL="0" indent="1371407">
              <a:spcBef>
                <a:spcPts val="300"/>
              </a:spcBef>
              <a:buSzTx/>
              <a:buFontTx/>
              <a:buNone/>
              <a:defRPr sz="1400"/>
            </a:lvl4pPr>
            <a:lvl5pPr marL="0" indent="1828543">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571" name="Shape 57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x">
  <p:cSld name="Title &amp; Subtitle">
    <p:bg>
      <p:bgPr>
        <a:blipFill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78" name="Shape 578"/>
          <p:cNvSpPr/>
          <p:nvPr/>
        </p:nvSpPr>
        <p:spPr>
          <a:xfrm flipV="1">
            <a:off x="357187" y="6500810"/>
            <a:ext cx="8429626" cy="4"/>
          </a:xfrm>
          <a:prstGeom prst="line">
            <a:avLst/>
          </a:prstGeom>
          <a:ln w="50800">
            <a:solidFill>
              <a:srgbClr val="444444">
                <a:alpha val="30000"/>
              </a:srgbClr>
            </a:solidFill>
            <a:miter lim="400000"/>
          </a:ln>
        </p:spPr>
        <p:txBody>
          <a:bodyPr lIns="35718" tIns="35718" rIns="35718" bIns="35718" anchor="ctr"/>
          <a:lstStyle/>
          <a:p>
            <a:pPr defTabSz="321468">
              <a:defRPr sz="800">
                <a:latin typeface="+mn-lt"/>
                <a:ea typeface="+mn-ea"/>
                <a:cs typeface="+mn-cs"/>
                <a:sym typeface="Helvetica"/>
              </a:defRPr>
            </a:pPr>
            <a:endParaRPr/>
          </a:p>
        </p:txBody>
      </p:sp>
      <p:sp>
        <p:nvSpPr>
          <p:cNvPr id="579" name="Shape 579"/>
          <p:cNvSpPr/>
          <p:nvPr/>
        </p:nvSpPr>
        <p:spPr>
          <a:xfrm flipV="1">
            <a:off x="357187" y="357187"/>
            <a:ext cx="8429626" cy="1"/>
          </a:xfrm>
          <a:prstGeom prst="line">
            <a:avLst/>
          </a:prstGeom>
          <a:ln w="3175">
            <a:solidFill>
              <a:srgbClr val="444444">
                <a:alpha val="30000"/>
              </a:srgbClr>
            </a:solidFill>
            <a:miter lim="400000"/>
          </a:ln>
        </p:spPr>
        <p:txBody>
          <a:bodyPr lIns="35718" tIns="35718" rIns="35718" bIns="35718" anchor="ctr"/>
          <a:lstStyle/>
          <a:p>
            <a:pPr defTabSz="321468">
              <a:defRPr sz="800">
                <a:latin typeface="+mn-lt"/>
                <a:ea typeface="+mn-ea"/>
                <a:cs typeface="+mn-cs"/>
                <a:sym typeface="Helvetica"/>
              </a:defRPr>
            </a:pPr>
            <a:endParaRPr/>
          </a:p>
        </p:txBody>
      </p:sp>
      <p:sp>
        <p:nvSpPr>
          <p:cNvPr id="580" name="Shape 580"/>
          <p:cNvSpPr/>
          <p:nvPr/>
        </p:nvSpPr>
        <p:spPr>
          <a:xfrm>
            <a:off x="357187" y="3643312"/>
            <a:ext cx="8429626" cy="1"/>
          </a:xfrm>
          <a:prstGeom prst="line">
            <a:avLst/>
          </a:prstGeom>
          <a:ln w="3175">
            <a:solidFill>
              <a:srgbClr val="444444">
                <a:alpha val="30000"/>
              </a:srgbClr>
            </a:solidFill>
            <a:miter lim="400000"/>
          </a:ln>
        </p:spPr>
        <p:txBody>
          <a:bodyPr lIns="35718" tIns="35718" rIns="35718" bIns="35718" anchor="ctr"/>
          <a:lstStyle/>
          <a:p>
            <a:pPr defTabSz="321468">
              <a:defRPr sz="800">
                <a:latin typeface="+mn-lt"/>
                <a:ea typeface="+mn-ea"/>
                <a:cs typeface="+mn-cs"/>
                <a:sym typeface="Helvetica"/>
              </a:defRPr>
            </a:pPr>
            <a:endParaRPr/>
          </a:p>
        </p:txBody>
      </p:sp>
      <p:sp>
        <p:nvSpPr>
          <p:cNvPr id="581" name="Shape 581"/>
          <p:cNvSpPr>
            <a:spLocks noGrp="1"/>
          </p:cNvSpPr>
          <p:nvPr>
            <p:ph type="title"/>
          </p:nvPr>
        </p:nvSpPr>
        <p:spPr>
          <a:xfrm>
            <a:off x="357187" y="2116335"/>
            <a:ext cx="8429626" cy="1428751"/>
          </a:xfrm>
          <a:prstGeom prst="rect">
            <a:avLst/>
          </a:prstGeom>
        </p:spPr>
        <p:txBody>
          <a:bodyPr lIns="35718" tIns="35718" rIns="35718" bIns="35718" anchor="b"/>
          <a:lstStyle>
            <a:lvl1pPr defTabSz="410765">
              <a:lnSpc>
                <a:spcPct val="90000"/>
              </a:lnSpc>
              <a:defRPr cap="all">
                <a:solidFill>
                  <a:srgbClr val="606060"/>
                </a:solidFill>
                <a:latin typeface="Gill Sans Light"/>
                <a:ea typeface="Gill Sans Light"/>
                <a:cs typeface="Gill Sans Light"/>
                <a:sym typeface="Gill Sans Light"/>
              </a:defRPr>
            </a:lvl1pPr>
          </a:lstStyle>
          <a:p>
            <a:r>
              <a:t>Title Text</a:t>
            </a:r>
          </a:p>
        </p:txBody>
      </p:sp>
      <p:sp>
        <p:nvSpPr>
          <p:cNvPr id="582" name="Shape 582"/>
          <p:cNvSpPr>
            <a:spLocks noGrp="1"/>
          </p:cNvSpPr>
          <p:nvPr>
            <p:ph type="body" sz="quarter" idx="1"/>
          </p:nvPr>
        </p:nvSpPr>
        <p:spPr>
          <a:xfrm>
            <a:off x="357187" y="3911203"/>
            <a:ext cx="8429626" cy="580430"/>
          </a:xfrm>
          <a:prstGeom prst="rect">
            <a:avLst/>
          </a:prstGeom>
        </p:spPr>
        <p:txBody>
          <a:bodyPr lIns="35718" tIns="35718" rIns="35718" bIns="35718"/>
          <a:lstStyle>
            <a:lvl1pPr marL="0" indent="0" defTabSz="410765">
              <a:lnSpc>
                <a:spcPct val="120000"/>
              </a:lnSpc>
              <a:spcBef>
                <a:spcPts val="0"/>
              </a:spcBef>
              <a:buSzTx/>
              <a:buFontTx/>
              <a:buNone/>
              <a:defRPr sz="1600">
                <a:solidFill>
                  <a:srgbClr val="606060"/>
                </a:solidFill>
                <a:latin typeface="Gill Sans"/>
                <a:ea typeface="Gill Sans"/>
                <a:cs typeface="Gill Sans"/>
                <a:sym typeface="Gill Sans"/>
              </a:defRPr>
            </a:lvl1pPr>
            <a:lvl2pPr marL="0" indent="228600" defTabSz="410765">
              <a:lnSpc>
                <a:spcPct val="120000"/>
              </a:lnSpc>
              <a:spcBef>
                <a:spcPts val="0"/>
              </a:spcBef>
              <a:buSzTx/>
              <a:buFontTx/>
              <a:buNone/>
              <a:defRPr sz="1600">
                <a:solidFill>
                  <a:srgbClr val="606060"/>
                </a:solidFill>
                <a:latin typeface="Gill Sans"/>
                <a:ea typeface="Gill Sans"/>
                <a:cs typeface="Gill Sans"/>
                <a:sym typeface="Gill Sans"/>
              </a:defRPr>
            </a:lvl2pPr>
            <a:lvl3pPr marL="0" indent="457200" defTabSz="410765">
              <a:lnSpc>
                <a:spcPct val="120000"/>
              </a:lnSpc>
              <a:spcBef>
                <a:spcPts val="0"/>
              </a:spcBef>
              <a:buSzTx/>
              <a:buFontTx/>
              <a:buNone/>
              <a:defRPr sz="1600">
                <a:solidFill>
                  <a:srgbClr val="606060"/>
                </a:solidFill>
                <a:latin typeface="Gill Sans"/>
                <a:ea typeface="Gill Sans"/>
                <a:cs typeface="Gill Sans"/>
                <a:sym typeface="Gill Sans"/>
              </a:defRPr>
            </a:lvl3pPr>
            <a:lvl4pPr marL="0" indent="685800" defTabSz="410765">
              <a:lnSpc>
                <a:spcPct val="120000"/>
              </a:lnSpc>
              <a:spcBef>
                <a:spcPts val="0"/>
              </a:spcBef>
              <a:buSzTx/>
              <a:buFontTx/>
              <a:buNone/>
              <a:defRPr sz="1600">
                <a:solidFill>
                  <a:srgbClr val="606060"/>
                </a:solidFill>
                <a:latin typeface="Gill Sans"/>
                <a:ea typeface="Gill Sans"/>
                <a:cs typeface="Gill Sans"/>
                <a:sym typeface="Gill Sans"/>
              </a:defRPr>
            </a:lvl4pPr>
            <a:lvl5pPr marL="0" indent="914400" defTabSz="410765">
              <a:lnSpc>
                <a:spcPct val="120000"/>
              </a:lnSpc>
              <a:spcBef>
                <a:spcPts val="0"/>
              </a:spcBef>
              <a:buSzTx/>
              <a:buFontTx/>
              <a:buNone/>
              <a:defRPr sz="1600">
                <a:solidFill>
                  <a:srgbClr val="606060"/>
                </a:solidFill>
                <a:latin typeface="Gill Sans"/>
                <a:ea typeface="Gill Sans"/>
                <a:cs typeface="Gill San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583" name="Shape 583"/>
          <p:cNvSpPr>
            <a:spLocks noGrp="1"/>
          </p:cNvSpPr>
          <p:nvPr>
            <p:ph type="sldNum" sz="quarter" idx="2"/>
          </p:nvPr>
        </p:nvSpPr>
        <p:spPr>
          <a:xfrm>
            <a:off x="8548064" y="6161484"/>
            <a:ext cx="236538" cy="249238"/>
          </a:xfrm>
          <a:prstGeom prst="rect">
            <a:avLst/>
          </a:prstGeom>
        </p:spPr>
        <p:txBody>
          <a:bodyPr lIns="35718" tIns="35718" rIns="35718" bIns="35718" anchor="t"/>
          <a:lstStyle>
            <a:lvl1pPr algn="ctr" defTabSz="410765">
              <a:defRPr>
                <a:solidFill>
                  <a:srgbClr val="606060"/>
                </a:solidFill>
                <a:latin typeface="Gill Sans"/>
                <a:ea typeface="Gill Sans"/>
                <a:cs typeface="Gill Sans"/>
                <a:sym typeface="Gill Sans"/>
              </a:defRPr>
            </a:lvl1pPr>
          </a:lstStyle>
          <a:p>
            <a:fld id="{86CB4B4D-7CA3-9044-876B-883B54F8677D}" type="slidenum">
              <a:t>‹#›</a:t>
            </a:fld>
            <a:endParaRPr/>
          </a:p>
        </p:txBody>
      </p:sp>
    </p:spTree>
  </p:cSld>
  <p:clrMapOvr>
    <a:masterClrMapping/>
  </p:clrMapOvr>
  <p:transition spd="slow" advClick="0">
    <p:randomBar dir="vert"/>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590" name="Shape 590"/>
          <p:cNvSpPr>
            <a:spLocks noGrp="1"/>
          </p:cNvSpPr>
          <p:nvPr>
            <p:ph type="title"/>
          </p:nvPr>
        </p:nvSpPr>
        <p:spPr>
          <a:xfrm>
            <a:off x="685800" y="2130426"/>
            <a:ext cx="7772400" cy="1470026"/>
          </a:xfrm>
          <a:prstGeom prst="rect">
            <a:avLst/>
          </a:prstGeom>
        </p:spPr>
        <p:txBody>
          <a:bodyPr/>
          <a:lstStyle/>
          <a:p>
            <a:r>
              <a:t>Title Text</a:t>
            </a:r>
          </a:p>
        </p:txBody>
      </p:sp>
      <p:sp>
        <p:nvSpPr>
          <p:cNvPr id="591" name="Shape 591"/>
          <p:cNvSpPr>
            <a:spLocks noGrp="1"/>
          </p:cNvSpPr>
          <p:nvPr>
            <p:ph type="body" sz="quarter" idx="1"/>
          </p:nvPr>
        </p:nvSpPr>
        <p:spPr>
          <a:xfrm>
            <a:off x="1371600" y="3886200"/>
            <a:ext cx="6400800" cy="1752600"/>
          </a:xfrm>
          <a:prstGeom prst="rect">
            <a:avLst/>
          </a:prstGeom>
        </p:spPr>
        <p:txBody>
          <a:bodyPr/>
          <a:lstStyle>
            <a:lvl1pPr marL="0" indent="0">
              <a:buSzTx/>
              <a:buFontTx/>
              <a:buNone/>
              <a:defRPr>
                <a:solidFill>
                  <a:srgbClr val="888888"/>
                </a:solidFill>
              </a:defRPr>
            </a:lvl1pPr>
            <a:lvl2pPr marL="0" indent="457136">
              <a:buSzTx/>
              <a:buFontTx/>
              <a:buNone/>
              <a:defRPr>
                <a:solidFill>
                  <a:srgbClr val="888888"/>
                </a:solidFill>
              </a:defRPr>
            </a:lvl2pPr>
            <a:lvl3pPr marL="0" indent="914272">
              <a:buSzTx/>
              <a:buFontTx/>
              <a:buNone/>
              <a:defRPr>
                <a:solidFill>
                  <a:srgbClr val="888888"/>
                </a:solidFill>
              </a:defRPr>
            </a:lvl3pPr>
            <a:lvl4pPr marL="0" indent="1371407">
              <a:buSzTx/>
              <a:buFontTx/>
              <a:buNone/>
              <a:defRPr>
                <a:solidFill>
                  <a:srgbClr val="888888"/>
                </a:solidFill>
              </a:defRPr>
            </a:lvl4pPr>
            <a:lvl5pPr marL="0" indent="1828543">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592" name="Shape 59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457201" y="274638"/>
            <a:ext cx="8229601" cy="1143001"/>
          </a:xfrm>
          <a:prstGeom prst="rect">
            <a:avLst/>
          </a:prstGeom>
          <a:ln w="12700">
            <a:miter lim="400000"/>
          </a:ln>
          <a:extLst>
            <a:ext uri="{C572A759-6A51-4108-AA02-DFA0A04FC94B}">
              <ma14:wrappingTextBoxFlag xmlns="" xmlns:ma14="http://schemas.microsoft.com/office/mac/drawingml/2011/main" val="1"/>
            </a:ext>
          </a:extLst>
        </p:spPr>
        <p:txBody>
          <a:bodyPr lIns="45713" tIns="45713" rIns="45713" bIns="45713" anchor="ctr">
            <a:normAutofit/>
          </a:bodyPr>
          <a:lstStyle/>
          <a:p>
            <a:r>
              <a:t>Title Text</a:t>
            </a:r>
          </a:p>
        </p:txBody>
      </p:sp>
      <p:sp>
        <p:nvSpPr>
          <p:cNvPr id="3" name="Shape 3"/>
          <p:cNvSpPr>
            <a:spLocks noGrp="1"/>
          </p:cNvSpPr>
          <p:nvPr>
            <p:ph type="body" idx="1"/>
          </p:nvPr>
        </p:nvSpPr>
        <p:spPr>
          <a:xfrm>
            <a:off x="457201" y="1600202"/>
            <a:ext cx="8229601" cy="4525963"/>
          </a:xfrm>
          <a:prstGeom prst="rect">
            <a:avLst/>
          </a:prstGeom>
          <a:ln w="12700">
            <a:miter lim="400000"/>
          </a:ln>
          <a:extLst>
            <a:ext uri="{C572A759-6A51-4108-AA02-DFA0A04FC94B}">
              <ma14:wrappingTextBoxFlag xmlns="" xmlns:ma14="http://schemas.microsoft.com/office/mac/drawingml/2011/main" val="1"/>
            </a:ext>
          </a:extLst>
        </p:spPr>
        <p:txBody>
          <a:bodyPr lIns="45713" tIns="45713" rIns="45713" bIns="45713">
            <a:normAutofit/>
          </a:bodyPr>
          <a:lstStyle/>
          <a:p>
            <a:r>
              <a:t>Body Level One</a:t>
            </a:r>
          </a:p>
          <a:p>
            <a:pPr lvl="1"/>
            <a:r>
              <a:t>Body Level Two</a:t>
            </a:r>
          </a:p>
          <a:p>
            <a:pPr lvl="2"/>
            <a:r>
              <a:t>Body Level Three</a:t>
            </a:r>
          </a:p>
          <a:p>
            <a:pPr lvl="3"/>
            <a:r>
              <a:t>Body Level Four</a:t>
            </a:r>
          </a:p>
          <a:p>
            <a:pPr lvl="4"/>
            <a:r>
              <a:t>Body Level Five</a:t>
            </a:r>
          </a:p>
        </p:txBody>
      </p:sp>
      <p:sp>
        <p:nvSpPr>
          <p:cNvPr id="4" name="Shape 4"/>
          <p:cNvSpPr>
            <a:spLocks noGrp="1"/>
          </p:cNvSpPr>
          <p:nvPr>
            <p:ph type="sldNum" sz="quarter" idx="2"/>
          </p:nvPr>
        </p:nvSpPr>
        <p:spPr>
          <a:xfrm>
            <a:off x="6553200" y="6404301"/>
            <a:ext cx="273643" cy="269227"/>
          </a:xfrm>
          <a:prstGeom prst="rect">
            <a:avLst/>
          </a:prstGeom>
          <a:ln w="12700">
            <a:miter lim="400000"/>
          </a:ln>
        </p:spPr>
        <p:txBody>
          <a:bodyPr wrap="none" lIns="45713" tIns="45713" rIns="45713" bIns="45713" anchor="ctr">
            <a:spAutoFit/>
          </a:bodyPr>
          <a:lstStyle>
            <a:lvl1pPr>
              <a:defRPr sz="1200">
                <a:solidFill>
                  <a:srgbClr val="888888"/>
                </a:solidFill>
                <a:latin typeface="Roboto Regular"/>
                <a:ea typeface="Roboto Regular"/>
                <a:cs typeface="Roboto Regular"/>
                <a:sym typeface="Roboto Regular"/>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8" r:id="rId27"/>
    <p:sldLayoutId id="2147483679" r:id="rId28"/>
    <p:sldLayoutId id="2147483680" r:id="rId29"/>
    <p:sldLayoutId id="2147483681" r:id="rId30"/>
    <p:sldLayoutId id="2147483682" r:id="rId31"/>
    <p:sldLayoutId id="2147483683" r:id="rId32"/>
    <p:sldLayoutId id="2147483684" r:id="rId33"/>
    <p:sldLayoutId id="2147483685" r:id="rId34"/>
    <p:sldLayoutId id="2147483686" r:id="rId35"/>
    <p:sldLayoutId id="2147483687" r:id="rId36"/>
    <p:sldLayoutId id="2147483688" r:id="rId37"/>
    <p:sldLayoutId id="2147483689" r:id="rId38"/>
    <p:sldLayoutId id="2147483690" r:id="rId39"/>
    <p:sldLayoutId id="2147483691" r:id="rId40"/>
    <p:sldLayoutId id="2147483692" r:id="rId41"/>
    <p:sldLayoutId id="2147483693" r:id="rId42"/>
    <p:sldLayoutId id="2147483694" r:id="rId43"/>
    <p:sldLayoutId id="2147483695" r:id="rId44"/>
    <p:sldLayoutId id="2147483696" r:id="rId45"/>
    <p:sldLayoutId id="2147483697" r:id="rId46"/>
    <p:sldLayoutId id="2147483698" r:id="rId47"/>
    <p:sldLayoutId id="2147483699" r:id="rId48"/>
    <p:sldLayoutId id="2147483700" r:id="rId49"/>
    <p:sldLayoutId id="2147483701" r:id="rId50"/>
    <p:sldLayoutId id="2147483702" r:id="rId51"/>
    <p:sldLayoutId id="2147483704" r:id="rId52"/>
    <p:sldLayoutId id="2147483705" r:id="rId53"/>
    <p:sldLayoutId id="2147483706" r:id="rId54"/>
    <p:sldLayoutId id="2147483707" r:id="rId55"/>
    <p:sldLayoutId id="2147483708" r:id="rId56"/>
    <p:sldLayoutId id="2147483709" r:id="rId57"/>
    <p:sldLayoutId id="2147483710" r:id="rId58"/>
    <p:sldLayoutId id="2147483711" r:id="rId59"/>
    <p:sldLayoutId id="2147483712" r:id="rId60"/>
    <p:sldLayoutId id="2147483713" r:id="rId61"/>
  </p:sldLayoutIdLst>
  <p:transition spd="slow" advClick="0">
    <p:randomBar dir="vert"/>
  </p:transition>
  <p:txStyles>
    <p:titleStyle>
      <a:lvl1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1pPr>
      <a:lvl2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2pPr>
      <a:lvl3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3pPr>
      <a:lvl4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4pPr>
      <a:lvl5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5pPr>
      <a:lvl6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6pPr>
      <a:lvl7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7pPr>
      <a:lvl8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8pPr>
      <a:lvl9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9pPr>
    </p:titleStyle>
    <p:bodyStyle>
      <a:lvl1pPr marL="342851" marR="0" indent="-342851"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1pPr>
      <a:lvl2pPr marL="783660" marR="0" indent="-326525"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2pPr>
      <a:lvl3pPr marL="1219029" marR="0" indent="-304757"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3pPr>
      <a:lvl4pPr marL="1737115" marR="0" indent="-365708"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4pPr>
      <a:lvl5pPr marL="2377106" marR="0" indent="-548563"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5pPr>
      <a:lvl6pPr marL="2651387" marR="0" indent="-365708"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6pPr>
      <a:lvl7pPr marL="3108523" marR="0" indent="-365708"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7pPr>
      <a:lvl8pPr marL="3565659" marR="0" indent="-365708"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8pPr>
      <a:lvl9pPr marL="4022795" marR="0" indent="-365708"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9pPr>
    </p:bodyStyle>
    <p:otherStyle>
      <a:lvl1pPr marL="0" marR="0" indent="0"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1pPr>
      <a:lvl2pPr marL="0" marR="0" indent="457136"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2pPr>
      <a:lvl3pPr marL="0" marR="0" indent="914272"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3pPr>
      <a:lvl4pPr marL="0" marR="0" indent="1371407"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4pPr>
      <a:lvl5pPr marL="0" marR="0" indent="1828543"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5pPr>
      <a:lvl6pPr marL="0" marR="0" indent="2285679"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6pPr>
      <a:lvl7pPr marL="0" marR="0" indent="2742814"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7pPr>
      <a:lvl8pPr marL="0" marR="0" indent="3199950"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8pPr>
      <a:lvl9pPr marL="0" marR="0" indent="3657086"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global-surface-water.appspot.com/" TargetMode="External"/><Relationship Id="rId2" Type="http://schemas.openxmlformats.org/officeDocument/2006/relationships/hyperlink" Target="https://www.esa-landcover-cci.org/?q=node/158" TargetMode="External"/><Relationship Id="rId1" Type="http://schemas.openxmlformats.org/officeDocument/2006/relationships/slideLayout" Target="../slideLayouts/slideLayout2.xml"/><Relationship Id="rId6" Type="http://schemas.openxmlformats.org/officeDocument/2006/relationships/hyperlink" Target="http://www.fao.org/faostat/en/#data/LC/visualize" TargetMode="External"/><Relationship Id="rId5" Type="http://schemas.openxmlformats.org/officeDocument/2006/relationships/hyperlink" Target="http://land.copernicus.eu/pan-european/corine-land-cover" TargetMode="External"/><Relationship Id="rId4" Type="http://schemas.openxmlformats.org/officeDocument/2006/relationships/hyperlink" Target="https://modis-land.gsfc.nasa.gov/"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AEEF"/>
        </a:solidFill>
        <a:effectLst/>
      </p:bgPr>
    </p:bg>
    <p:spTree>
      <p:nvGrpSpPr>
        <p:cNvPr id="1" name=""/>
        <p:cNvGrpSpPr/>
        <p:nvPr/>
      </p:nvGrpSpPr>
      <p:grpSpPr>
        <a:xfrm>
          <a:off x="0" y="0"/>
          <a:ext cx="0" cy="0"/>
          <a:chOff x="0" y="0"/>
          <a:chExt cx="0" cy="0"/>
        </a:xfrm>
      </p:grpSpPr>
      <p:sp>
        <p:nvSpPr>
          <p:cNvPr id="601" name="Shape 601"/>
          <p:cNvSpPr>
            <a:spLocks noGrp="1"/>
          </p:cNvSpPr>
          <p:nvPr>
            <p:ph type="ctrTitle"/>
          </p:nvPr>
        </p:nvSpPr>
        <p:spPr>
          <a:xfrm>
            <a:off x="709071" y="2133600"/>
            <a:ext cx="7679264" cy="2233085"/>
          </a:xfrm>
          <a:prstGeom prst="rect">
            <a:avLst/>
          </a:prstGeom>
        </p:spPr>
        <p:txBody>
          <a:bodyPr lIns="0" tIns="0" rIns="0" bIns="0" anchor="b"/>
          <a:lstStyle/>
          <a:p>
            <a:pPr>
              <a:defRPr sz="4000">
                <a:solidFill>
                  <a:srgbClr val="FFFFFF"/>
                </a:solidFill>
              </a:defRPr>
            </a:pPr>
            <a:r>
              <a:rPr lang="en-US" dirty="0"/>
              <a:t>Geospatial data and the </a:t>
            </a:r>
            <a:r>
              <a:rPr dirty="0"/>
              <a:t>2030 Agend</a:t>
            </a:r>
            <a:r>
              <a:rPr lang="en-US" dirty="0"/>
              <a:t>a</a:t>
            </a:r>
            <a:endParaRPr dirty="0"/>
          </a:p>
        </p:txBody>
      </p:sp>
      <p:sp>
        <p:nvSpPr>
          <p:cNvPr id="602" name="Shape 602"/>
          <p:cNvSpPr>
            <a:spLocks noGrp="1"/>
          </p:cNvSpPr>
          <p:nvPr>
            <p:ph type="subTitle" sz="quarter" idx="1"/>
          </p:nvPr>
        </p:nvSpPr>
        <p:spPr>
          <a:xfrm>
            <a:off x="728121" y="4493683"/>
            <a:ext cx="7679264" cy="1271157"/>
          </a:xfrm>
          <a:prstGeom prst="rect">
            <a:avLst/>
          </a:prstGeom>
        </p:spPr>
        <p:txBody>
          <a:bodyPr lIns="0" tIns="0" rIns="0" bIns="0"/>
          <a:lstStyle/>
          <a:p>
            <a:pPr>
              <a:spcBef>
                <a:spcPts val="400"/>
              </a:spcBef>
              <a:defRPr sz="1800" b="1">
                <a:solidFill>
                  <a:srgbClr val="FFFFFF"/>
                </a:solidFill>
              </a:defRPr>
            </a:pPr>
            <a:r>
              <a:rPr lang="en-US" dirty="0"/>
              <a:t>Who, what, where, when</a:t>
            </a:r>
            <a:endParaRPr dirty="0"/>
          </a:p>
        </p:txBody>
      </p:sp>
      <p:sp>
        <p:nvSpPr>
          <p:cNvPr id="603" name="Shape 603"/>
          <p:cNvSpPr/>
          <p:nvPr/>
        </p:nvSpPr>
        <p:spPr>
          <a:xfrm>
            <a:off x="728121" y="4493683"/>
            <a:ext cx="7679264" cy="1"/>
          </a:xfrm>
          <a:prstGeom prst="line">
            <a:avLst/>
          </a:prstGeom>
          <a:ln w="12700">
            <a:solidFill>
              <a:srgbClr val="FFFFFF"/>
            </a:solidFill>
          </a:ln>
        </p:spPr>
        <p:txBody>
          <a:bodyPr lIns="45719" rIns="45719"/>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04" name="Shape 604"/>
          <p:cNvSpPr/>
          <p:nvPr/>
        </p:nvSpPr>
        <p:spPr>
          <a:xfrm>
            <a:off x="728121" y="5790239"/>
            <a:ext cx="7679264" cy="1"/>
          </a:xfrm>
          <a:prstGeom prst="line">
            <a:avLst/>
          </a:prstGeom>
          <a:ln w="12700">
            <a:solidFill>
              <a:srgbClr val="FFFFFF"/>
            </a:solidFill>
          </a:ln>
        </p:spPr>
        <p:txBody>
          <a:bodyPr lIns="45719" rIns="45719"/>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606" name="image1.png" descr="UNEnvironment_Logo_English_Short_white.png"/>
          <p:cNvPicPr>
            <a:picLocks noChangeAspect="1"/>
          </p:cNvPicPr>
          <p:nvPr/>
        </p:nvPicPr>
        <p:blipFill>
          <a:blip r:embed="rId2">
            <a:extLst/>
          </a:blip>
          <a:stretch>
            <a:fillRect/>
          </a:stretch>
        </p:blipFill>
        <p:spPr>
          <a:xfrm>
            <a:off x="6258921" y="1"/>
            <a:ext cx="2495615" cy="1619656"/>
          </a:xfrm>
          <a:prstGeom prst="rect">
            <a:avLst/>
          </a:prstGeom>
          <a:ln w="12700">
            <a:miter lim="400000"/>
          </a:ln>
        </p:spPr>
      </p:pic>
      <p:sp>
        <p:nvSpPr>
          <p:cNvPr id="9" name="Shape 755"/>
          <p:cNvSpPr txBox="1">
            <a:spLocks/>
          </p:cNvSpPr>
          <p:nvPr/>
        </p:nvSpPr>
        <p:spPr>
          <a:xfrm>
            <a:off x="5137150" y="5894800"/>
            <a:ext cx="3251185" cy="1142040"/>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rmAutofit/>
          </a:bodyPr>
          <a:lstStyle>
            <a:lvl1pPr marL="0" marR="0" indent="0" algn="l" defTabSz="457136" rtl="0" latinLnBrk="0">
              <a:lnSpc>
                <a:spcPct val="100000"/>
              </a:lnSpc>
              <a:spcBef>
                <a:spcPts val="700"/>
              </a:spcBef>
              <a:spcAft>
                <a:spcPts val="0"/>
              </a:spcAft>
              <a:buClrTx/>
              <a:buSzTx/>
              <a:buFontTx/>
              <a:buNone/>
              <a:tabLst/>
              <a:defRPr sz="3200" b="0" i="0" u="none" strike="noStrike" cap="none" spc="0" baseline="0">
                <a:ln>
                  <a:noFill/>
                </a:ln>
                <a:solidFill>
                  <a:srgbClr val="888888"/>
                </a:solidFill>
                <a:uFillTx/>
                <a:latin typeface="Roboto Regular"/>
                <a:ea typeface="Roboto Regular"/>
                <a:cs typeface="Roboto Regular"/>
                <a:sym typeface="Roboto Regular"/>
              </a:defRPr>
            </a:lvl1pPr>
            <a:lvl2pPr marL="0" marR="0" indent="457136" algn="l" defTabSz="457136" rtl="0" latinLnBrk="0">
              <a:lnSpc>
                <a:spcPct val="100000"/>
              </a:lnSpc>
              <a:spcBef>
                <a:spcPts val="700"/>
              </a:spcBef>
              <a:spcAft>
                <a:spcPts val="0"/>
              </a:spcAft>
              <a:buClrTx/>
              <a:buSzTx/>
              <a:buFontTx/>
              <a:buNone/>
              <a:tabLst/>
              <a:defRPr sz="3200" b="0" i="0" u="none" strike="noStrike" cap="none" spc="0" baseline="0">
                <a:ln>
                  <a:noFill/>
                </a:ln>
                <a:solidFill>
                  <a:srgbClr val="888888"/>
                </a:solidFill>
                <a:uFillTx/>
                <a:latin typeface="Roboto Regular"/>
                <a:ea typeface="Roboto Regular"/>
                <a:cs typeface="Roboto Regular"/>
                <a:sym typeface="Roboto Regular"/>
              </a:defRPr>
            </a:lvl2pPr>
            <a:lvl3pPr marL="0" marR="0" indent="914272" algn="l" defTabSz="457136" rtl="0" latinLnBrk="0">
              <a:lnSpc>
                <a:spcPct val="100000"/>
              </a:lnSpc>
              <a:spcBef>
                <a:spcPts val="700"/>
              </a:spcBef>
              <a:spcAft>
                <a:spcPts val="0"/>
              </a:spcAft>
              <a:buClrTx/>
              <a:buSzTx/>
              <a:buFontTx/>
              <a:buNone/>
              <a:tabLst/>
              <a:defRPr sz="3200" b="0" i="0" u="none" strike="noStrike" cap="none" spc="0" baseline="0">
                <a:ln>
                  <a:noFill/>
                </a:ln>
                <a:solidFill>
                  <a:srgbClr val="888888"/>
                </a:solidFill>
                <a:uFillTx/>
                <a:latin typeface="Roboto Regular"/>
                <a:ea typeface="Roboto Regular"/>
                <a:cs typeface="Roboto Regular"/>
                <a:sym typeface="Roboto Regular"/>
              </a:defRPr>
            </a:lvl3pPr>
            <a:lvl4pPr marL="0" marR="0" indent="1371407" algn="l" defTabSz="457136" rtl="0" latinLnBrk="0">
              <a:lnSpc>
                <a:spcPct val="100000"/>
              </a:lnSpc>
              <a:spcBef>
                <a:spcPts val="700"/>
              </a:spcBef>
              <a:spcAft>
                <a:spcPts val="0"/>
              </a:spcAft>
              <a:buClrTx/>
              <a:buSzTx/>
              <a:buFontTx/>
              <a:buNone/>
              <a:tabLst/>
              <a:defRPr sz="3200" b="0" i="0" u="none" strike="noStrike" cap="none" spc="0" baseline="0">
                <a:ln>
                  <a:noFill/>
                </a:ln>
                <a:solidFill>
                  <a:srgbClr val="888888"/>
                </a:solidFill>
                <a:uFillTx/>
                <a:latin typeface="Roboto Regular"/>
                <a:ea typeface="Roboto Regular"/>
                <a:cs typeface="Roboto Regular"/>
                <a:sym typeface="Roboto Regular"/>
              </a:defRPr>
            </a:lvl4pPr>
            <a:lvl5pPr marL="0" marR="0" indent="1828543" algn="l" defTabSz="457136" rtl="0" latinLnBrk="0">
              <a:lnSpc>
                <a:spcPct val="100000"/>
              </a:lnSpc>
              <a:spcBef>
                <a:spcPts val="700"/>
              </a:spcBef>
              <a:spcAft>
                <a:spcPts val="0"/>
              </a:spcAft>
              <a:buClrTx/>
              <a:buSzTx/>
              <a:buFontTx/>
              <a:buNone/>
              <a:tabLst/>
              <a:defRPr sz="3200" b="0" i="0" u="none" strike="noStrike" cap="none" spc="0" baseline="0">
                <a:ln>
                  <a:noFill/>
                </a:ln>
                <a:solidFill>
                  <a:srgbClr val="888888"/>
                </a:solidFill>
                <a:uFillTx/>
                <a:latin typeface="Roboto Regular"/>
                <a:ea typeface="Roboto Regular"/>
                <a:cs typeface="Roboto Regular"/>
                <a:sym typeface="Roboto Regular"/>
              </a:defRPr>
            </a:lvl5pPr>
            <a:lvl6pPr marL="2651387" marR="0" indent="-365708"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6pPr>
            <a:lvl7pPr marL="3108523" marR="0" indent="-365708"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7pPr>
            <a:lvl8pPr marL="3565659" marR="0" indent="-365708"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8pPr>
            <a:lvl9pPr marL="4022795" marR="0" indent="-365708"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9pPr>
          </a:lstStyle>
          <a:p>
            <a:pPr algn="r" hangingPunct="1">
              <a:spcBef>
                <a:spcPts val="200"/>
              </a:spcBef>
              <a:defRPr sz="900">
                <a:solidFill>
                  <a:srgbClr val="FFFFFF"/>
                </a:solidFill>
              </a:defRPr>
            </a:pPr>
            <a:r>
              <a:rPr lang="en-US" sz="900">
                <a:solidFill>
                  <a:srgbClr val="FFFFFF"/>
                </a:solidFill>
              </a:rPr>
              <a:t>Dany Ghafari /SDG and environment Statistics unit</a:t>
            </a:r>
          </a:p>
          <a:p>
            <a:pPr algn="r" hangingPunct="1">
              <a:spcBef>
                <a:spcPts val="200"/>
              </a:spcBef>
              <a:defRPr sz="900">
                <a:solidFill>
                  <a:srgbClr val="FFFFFF"/>
                </a:solidFill>
              </a:defRPr>
            </a:pPr>
            <a:r>
              <a:rPr lang="en-US" sz="900">
                <a:solidFill>
                  <a:srgbClr val="FFFFFF"/>
                </a:solidFill>
              </a:rPr>
              <a:t>Addis Ababa, Ethiopia, 23-25 April 2018</a:t>
            </a:r>
            <a:endParaRPr lang="en-US" sz="900" dirty="0">
              <a:solidFill>
                <a:srgbClr val="FFFFFF"/>
              </a:solidFill>
            </a:endParaRPr>
          </a:p>
        </p:txBody>
      </p:sp>
    </p:spTree>
    <p:extLst>
      <p:ext uri="{BB962C8B-B14F-4D97-AF65-F5344CB8AC3E}">
        <p14:creationId xmlns:p14="http://schemas.microsoft.com/office/powerpoint/2010/main" val="2679333545"/>
      </p:ext>
    </p:extLst>
  </p:cSld>
  <p:clrMapOvr>
    <a:masterClrMapping/>
  </p:clrMapOvr>
  <p:transition spd="slow" advClick="0">
    <p:randomBar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t>Photo credit to be given </a:t>
            </a:r>
            <a:endParaRPr sz="4400"/>
          </a:p>
          <a:p>
            <a:pPr algn="r" defTabSz="457200">
              <a:defRPr sz="900">
                <a:solidFill>
                  <a:srgbClr val="FFFFFF"/>
                </a:solidFill>
                <a:latin typeface="Roboto Regular"/>
                <a:ea typeface="Roboto Regular"/>
                <a:cs typeface="Roboto Regular"/>
                <a:sym typeface="Roboto Regular"/>
              </a:defRPr>
            </a:pPr>
            <a:r>
              <a:t>as shown alongside </a:t>
            </a:r>
          </a:p>
          <a:p>
            <a:pPr algn="r" defTabSz="457200">
              <a:defRPr sz="900">
                <a:solidFill>
                  <a:srgbClr val="FFFFFF"/>
                </a:solidFill>
                <a:latin typeface="Roboto Regular"/>
                <a:ea typeface="Roboto Regular"/>
                <a:cs typeface="Roboto Regular"/>
                <a:sym typeface="Roboto Regular"/>
              </a:defRPr>
            </a:pPr>
            <a: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 xmlns:ma14="http://schemas.microsoft.com/office/mac/drawingml/2011/main"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2</a:t>
            </a:fld>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t>© </a:t>
            </a:r>
            <a:r>
              <a:rPr b="1"/>
              <a:t>NABU/Holger Schulz</a:t>
            </a:r>
          </a:p>
        </p:txBody>
      </p:sp>
      <p:sp>
        <p:nvSpPr>
          <p:cNvPr id="628" name="Shape 628"/>
          <p:cNvSpPr/>
          <p:nvPr/>
        </p:nvSpPr>
        <p:spPr>
          <a:xfrm>
            <a:off x="732368" y="541766"/>
            <a:ext cx="8183032" cy="492443"/>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en-US" dirty="0"/>
              <a:t>Geospatial data</a:t>
            </a:r>
            <a:endParaRPr dirty="0"/>
          </a:p>
        </p:txBody>
      </p:sp>
      <p:sp>
        <p:nvSpPr>
          <p:cNvPr id="629" name="Shape 629"/>
          <p:cNvSpPr/>
          <p:nvPr/>
        </p:nvSpPr>
        <p:spPr>
          <a:xfrm>
            <a:off x="641841" y="1295400"/>
            <a:ext cx="8007368" cy="4893643"/>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a:buSzPct val="100000"/>
              <a:defRPr sz="2400">
                <a:latin typeface="Roboto Regular"/>
                <a:ea typeface="Roboto Regular"/>
                <a:cs typeface="Roboto Regular"/>
                <a:sym typeface="Roboto Regular"/>
              </a:defRPr>
            </a:pPr>
            <a:r>
              <a:rPr lang="en-US" dirty="0"/>
              <a:t>Geospatial data sources</a:t>
            </a:r>
          </a:p>
          <a:p>
            <a:pPr marL="240631" indent="-240631">
              <a:buSzPct val="100000"/>
              <a:buChar char="•"/>
              <a:defRPr sz="2400">
                <a:latin typeface="Roboto Regular"/>
                <a:ea typeface="Roboto Regular"/>
                <a:cs typeface="Roboto Regular"/>
                <a:sym typeface="Roboto Regular"/>
              </a:defRPr>
            </a:pPr>
            <a:r>
              <a:rPr lang="en-US" dirty="0"/>
              <a:t>Geospatial based censuses and surveys</a:t>
            </a:r>
          </a:p>
          <a:p>
            <a:pPr marL="240631" indent="-240631">
              <a:buSzPct val="100000"/>
              <a:buChar char="•"/>
              <a:defRPr sz="2400">
                <a:latin typeface="Roboto Regular"/>
                <a:ea typeface="Roboto Regular"/>
                <a:cs typeface="Roboto Regular"/>
                <a:sym typeface="Roboto Regular"/>
              </a:defRPr>
            </a:pPr>
            <a:r>
              <a:rPr lang="en-US" dirty="0"/>
              <a:t>Physical mapping of land features, ecosystems, boundaries, ownership and other information</a:t>
            </a:r>
          </a:p>
          <a:p>
            <a:pPr marL="240631" indent="-240631">
              <a:buSzPct val="100000"/>
              <a:buChar char="•"/>
              <a:defRPr sz="2400">
                <a:latin typeface="Roboto Regular"/>
                <a:ea typeface="Roboto Regular"/>
                <a:cs typeface="Roboto Regular"/>
                <a:sym typeface="Roboto Regular"/>
              </a:defRPr>
            </a:pPr>
            <a:r>
              <a:rPr lang="en-US" dirty="0"/>
              <a:t>Earth Observation information, including satellite imagery, environmental monitoring stations and other in situ monitoring</a:t>
            </a:r>
          </a:p>
          <a:p>
            <a:pPr marL="240631" indent="-240631">
              <a:buSzPct val="100000"/>
              <a:buChar char="•"/>
              <a:defRPr sz="2400">
                <a:latin typeface="Roboto Regular"/>
                <a:ea typeface="Roboto Regular"/>
                <a:cs typeface="Roboto Regular"/>
                <a:sym typeface="Roboto Regular"/>
              </a:defRPr>
            </a:pPr>
            <a:endParaRPr lang="en-US" dirty="0"/>
          </a:p>
          <a:p>
            <a:pPr>
              <a:buSzPct val="100000"/>
              <a:defRPr sz="2400">
                <a:latin typeface="Roboto Regular"/>
                <a:ea typeface="Roboto Regular"/>
                <a:cs typeface="Roboto Regular"/>
                <a:sym typeface="Roboto Regular"/>
              </a:defRPr>
            </a:pPr>
            <a:r>
              <a:rPr lang="en-US" dirty="0"/>
              <a:t>Geospatial analysis</a:t>
            </a:r>
          </a:p>
          <a:p>
            <a:pPr marL="240631" indent="-240631">
              <a:buSzPct val="100000"/>
              <a:buFontTx/>
              <a:buChar char="•"/>
              <a:defRPr sz="2400">
                <a:latin typeface="Roboto Regular"/>
                <a:ea typeface="Roboto Regular"/>
                <a:cs typeface="Roboto Regular"/>
                <a:sym typeface="Roboto Regular"/>
              </a:defRPr>
            </a:pPr>
            <a:r>
              <a:rPr lang="en-US" dirty="0"/>
              <a:t>Turning geospatial data into indicators.</a:t>
            </a:r>
          </a:p>
          <a:p>
            <a:pPr marL="240631" indent="-240631">
              <a:buSzPct val="100000"/>
              <a:buChar char="•"/>
              <a:defRPr sz="2400">
                <a:latin typeface="Roboto Regular"/>
                <a:ea typeface="Roboto Regular"/>
                <a:cs typeface="Roboto Regular"/>
                <a:sym typeface="Roboto Regular"/>
              </a:defRPr>
            </a:pPr>
            <a:r>
              <a:rPr lang="en-US" dirty="0"/>
              <a:t>Using geospatial data to analyze state, trends, impacts and relationships.</a:t>
            </a:r>
          </a:p>
          <a:p>
            <a:pPr>
              <a:buSzPct val="100000"/>
              <a:defRPr sz="2400">
                <a:latin typeface="Roboto Regular"/>
                <a:ea typeface="Roboto Regular"/>
                <a:cs typeface="Roboto Regular"/>
                <a:sym typeface="Roboto Regular"/>
              </a:defRPr>
            </a:pPr>
            <a:endParaRPr dirty="0"/>
          </a:p>
        </p:txBody>
      </p:sp>
    </p:spTree>
    <p:extLst>
      <p:ext uri="{BB962C8B-B14F-4D97-AF65-F5344CB8AC3E}">
        <p14:creationId xmlns:p14="http://schemas.microsoft.com/office/powerpoint/2010/main" val="10263981"/>
      </p:ext>
    </p:extLst>
  </p:cSld>
  <p:clrMapOvr>
    <a:masterClrMapping/>
  </p:clrMapOvr>
  <p:transition spd="slow">
    <p:pu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t>Photo credit to be given </a:t>
            </a:r>
            <a:endParaRPr sz="4400"/>
          </a:p>
          <a:p>
            <a:pPr algn="r" defTabSz="457200">
              <a:defRPr sz="900">
                <a:solidFill>
                  <a:srgbClr val="FFFFFF"/>
                </a:solidFill>
                <a:latin typeface="Roboto Regular"/>
                <a:ea typeface="Roboto Regular"/>
                <a:cs typeface="Roboto Regular"/>
                <a:sym typeface="Roboto Regular"/>
              </a:defRPr>
            </a:pPr>
            <a:r>
              <a:t>as shown alongside </a:t>
            </a:r>
          </a:p>
          <a:p>
            <a:pPr algn="r" defTabSz="457200">
              <a:defRPr sz="900">
                <a:solidFill>
                  <a:srgbClr val="FFFFFF"/>
                </a:solidFill>
                <a:latin typeface="Roboto Regular"/>
                <a:ea typeface="Roboto Regular"/>
                <a:cs typeface="Roboto Regular"/>
                <a:sym typeface="Roboto Regular"/>
              </a:defRPr>
            </a:pPr>
            <a: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 xmlns:ma14="http://schemas.microsoft.com/office/mac/drawingml/2011/main"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3</a:t>
            </a:fld>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t>© </a:t>
            </a:r>
            <a:r>
              <a:rPr b="1"/>
              <a:t>NABU/Holger Schulz</a:t>
            </a:r>
          </a:p>
        </p:txBody>
      </p:sp>
      <p:sp>
        <p:nvSpPr>
          <p:cNvPr id="628" name="Shape 628"/>
          <p:cNvSpPr/>
          <p:nvPr/>
        </p:nvSpPr>
        <p:spPr>
          <a:xfrm>
            <a:off x="732368" y="541766"/>
            <a:ext cx="7679264" cy="492443"/>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en-US" dirty="0"/>
              <a:t>Land accounting</a:t>
            </a:r>
            <a:endParaRPr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193800"/>
            <a:ext cx="7534275" cy="4562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6392644"/>
      </p:ext>
    </p:extLst>
  </p:cSld>
  <p:clrMapOvr>
    <a:masterClrMapping/>
  </p:clrMapOvr>
  <p:transition spd="slow">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t>Photo credit to be given </a:t>
            </a:r>
            <a:endParaRPr sz="4400"/>
          </a:p>
          <a:p>
            <a:pPr algn="r" defTabSz="457200">
              <a:defRPr sz="900">
                <a:solidFill>
                  <a:srgbClr val="FFFFFF"/>
                </a:solidFill>
                <a:latin typeface="Roboto Regular"/>
                <a:ea typeface="Roboto Regular"/>
                <a:cs typeface="Roboto Regular"/>
                <a:sym typeface="Roboto Regular"/>
              </a:defRPr>
            </a:pPr>
            <a:r>
              <a:t>as shown alongside </a:t>
            </a:r>
          </a:p>
          <a:p>
            <a:pPr algn="r" defTabSz="457200">
              <a:defRPr sz="900">
                <a:solidFill>
                  <a:srgbClr val="FFFFFF"/>
                </a:solidFill>
                <a:latin typeface="Roboto Regular"/>
                <a:ea typeface="Roboto Regular"/>
                <a:cs typeface="Roboto Regular"/>
                <a:sym typeface="Roboto Regular"/>
              </a:defRPr>
            </a:pPr>
            <a: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 xmlns:ma14="http://schemas.microsoft.com/office/mac/drawingml/2011/main"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4</a:t>
            </a:fld>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t>© </a:t>
            </a:r>
            <a:r>
              <a:rPr b="1"/>
              <a:t>NABU/Holger Schulz</a:t>
            </a:r>
          </a:p>
        </p:txBody>
      </p:sp>
      <p:sp>
        <p:nvSpPr>
          <p:cNvPr id="628" name="Shape 628"/>
          <p:cNvSpPr/>
          <p:nvPr/>
        </p:nvSpPr>
        <p:spPr>
          <a:xfrm>
            <a:off x="732368" y="541766"/>
            <a:ext cx="7679264" cy="492443"/>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en-US" dirty="0"/>
              <a:t>Geospatially relevant SDGs </a:t>
            </a:r>
            <a:endParaRPr dirty="0"/>
          </a:p>
        </p:txBody>
      </p:sp>
      <p:sp>
        <p:nvSpPr>
          <p:cNvPr id="629" name="Shape 629"/>
          <p:cNvSpPr/>
          <p:nvPr/>
        </p:nvSpPr>
        <p:spPr>
          <a:xfrm>
            <a:off x="641841" y="1371600"/>
            <a:ext cx="8007368" cy="4524311"/>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marL="240631" indent="-240631">
              <a:buSzPct val="100000"/>
              <a:buChar char="•"/>
              <a:defRPr sz="2400">
                <a:latin typeface="Roboto Regular"/>
                <a:ea typeface="Roboto Regular"/>
                <a:cs typeface="Roboto Regular"/>
                <a:sym typeface="Roboto Regular"/>
              </a:defRPr>
            </a:pPr>
            <a:r>
              <a:rPr lang="en-US" dirty="0"/>
              <a:t>The UN Group on Geospatial Information Management reviewed the SDGs from a geospatial lens and found:</a:t>
            </a:r>
          </a:p>
          <a:p>
            <a:pPr marL="240631" indent="-240631">
              <a:buSzPct val="100000"/>
              <a:buChar char="•"/>
              <a:defRPr sz="2400">
                <a:latin typeface="Roboto Regular"/>
                <a:ea typeface="Roboto Regular"/>
                <a:cs typeface="Roboto Regular"/>
                <a:sym typeface="Roboto Regular"/>
              </a:defRPr>
            </a:pPr>
            <a:r>
              <a:rPr lang="en-US" sz="2400" dirty="0">
                <a:sym typeface="Roboto Regular"/>
              </a:rPr>
              <a:t>15 indicators where geospatial information together with statistical data can be used to produce the indicator:</a:t>
            </a:r>
          </a:p>
          <a:p>
            <a:pPr lvl="1" indent="0">
              <a:buSzPct val="100000"/>
              <a:defRPr sz="2400">
                <a:latin typeface="Roboto Regular"/>
                <a:ea typeface="Roboto Regular"/>
                <a:cs typeface="Roboto Regular"/>
                <a:sym typeface="Roboto Regular"/>
              </a:defRPr>
            </a:pPr>
            <a:r>
              <a:rPr lang="en-US" sz="2400" dirty="0">
                <a:sym typeface="Roboto Regular"/>
              </a:rPr>
              <a:t>		□ Tier I: 9.c.1   </a:t>
            </a:r>
            <a:r>
              <a:rPr lang="en-US" sz="2400" dirty="0">
                <a:solidFill>
                  <a:schemeClr val="accent1"/>
                </a:solidFill>
                <a:sym typeface="Roboto Regular"/>
              </a:rPr>
              <a:t>14.5.1</a:t>
            </a:r>
            <a:r>
              <a:rPr lang="en-US" sz="2400" dirty="0">
                <a:sym typeface="Roboto Regular"/>
              </a:rPr>
              <a:t>   15.1.1   </a:t>
            </a:r>
            <a:r>
              <a:rPr lang="en-US" sz="2400" dirty="0">
                <a:solidFill>
                  <a:schemeClr val="accent1"/>
                </a:solidFill>
                <a:sym typeface="Roboto Regular"/>
              </a:rPr>
              <a:t>15.1.2</a:t>
            </a:r>
            <a:r>
              <a:rPr lang="en-US" sz="2400" dirty="0">
                <a:sym typeface="Roboto Regular"/>
              </a:rPr>
              <a:t> </a:t>
            </a:r>
          </a:p>
          <a:p>
            <a:pPr lvl="1" indent="0">
              <a:buSzPct val="100000"/>
              <a:defRPr sz="2400">
                <a:latin typeface="Roboto Regular"/>
                <a:ea typeface="Roboto Regular"/>
                <a:cs typeface="Roboto Regular"/>
                <a:sym typeface="Roboto Regular"/>
              </a:defRPr>
            </a:pPr>
            <a:r>
              <a:rPr lang="en-US" sz="2400" dirty="0">
                <a:sym typeface="Roboto Regular"/>
              </a:rPr>
              <a:t>		□ Tier II: </a:t>
            </a:r>
            <a:r>
              <a:rPr lang="en-US" sz="2400" dirty="0">
                <a:solidFill>
                  <a:schemeClr val="accent1"/>
                </a:solidFill>
                <a:sym typeface="Roboto Regular"/>
              </a:rPr>
              <a:t>6.3.2</a:t>
            </a:r>
            <a:r>
              <a:rPr lang="en-US" sz="2400" dirty="0">
                <a:sym typeface="Roboto Regular"/>
              </a:rPr>
              <a:t>   </a:t>
            </a:r>
            <a:r>
              <a:rPr lang="en-US" sz="2400" dirty="0">
                <a:solidFill>
                  <a:schemeClr val="accent1"/>
                </a:solidFill>
                <a:sym typeface="Roboto Regular"/>
              </a:rPr>
              <a:t>6.6.1</a:t>
            </a:r>
            <a:r>
              <a:rPr lang="en-US" sz="2400" dirty="0">
                <a:sym typeface="Roboto Regular"/>
              </a:rPr>
              <a:t>   11.2.1   11.3.1   </a:t>
            </a:r>
            <a:r>
              <a:rPr lang="en-US" sz="2400" dirty="0">
                <a:solidFill>
                  <a:schemeClr val="accent1"/>
                </a:solidFill>
                <a:sym typeface="Roboto Regular"/>
              </a:rPr>
              <a:t>15.4.1</a:t>
            </a:r>
            <a:r>
              <a:rPr lang="en-US" sz="2400" dirty="0">
                <a:sym typeface="Roboto Regular"/>
              </a:rPr>
              <a:t> </a:t>
            </a:r>
          </a:p>
          <a:p>
            <a:pPr lvl="1" indent="0">
              <a:buSzPct val="100000"/>
              <a:defRPr sz="2400">
                <a:latin typeface="Roboto Regular"/>
                <a:ea typeface="Roboto Regular"/>
                <a:cs typeface="Roboto Regular"/>
                <a:sym typeface="Roboto Regular"/>
              </a:defRPr>
            </a:pPr>
            <a:r>
              <a:rPr lang="en-US" sz="2400" dirty="0">
                <a:sym typeface="Roboto Regular"/>
              </a:rPr>
              <a:t>		□ Tier III: 2.4.1 6.5.2   9.1.1   11.7.1 14.2.1   15.3.1 </a:t>
            </a:r>
          </a:p>
          <a:p>
            <a:pPr marL="342900" lvl="1" indent="-342900">
              <a:buSzPct val="100000"/>
              <a:buFont typeface="Arial" panose="020B0604020202020204" pitchFamily="34" charset="0"/>
              <a:buChar char="•"/>
              <a:defRPr sz="2400">
                <a:latin typeface="Roboto Regular"/>
                <a:ea typeface="Roboto Regular"/>
                <a:cs typeface="Roboto Regular"/>
                <a:sym typeface="Roboto Regular"/>
              </a:defRPr>
            </a:pPr>
            <a:r>
              <a:rPr lang="en-US" sz="2400" dirty="0">
                <a:sym typeface="Roboto Regular"/>
              </a:rPr>
              <a:t>9 indicators where geospatial information can significantly support the production of indicator: </a:t>
            </a:r>
          </a:p>
          <a:p>
            <a:pPr lvl="1" indent="0">
              <a:buSzPct val="100000"/>
              <a:defRPr sz="2400">
                <a:latin typeface="Roboto Regular"/>
                <a:ea typeface="Roboto Regular"/>
                <a:cs typeface="Roboto Regular"/>
                <a:sym typeface="Roboto Regular"/>
              </a:defRPr>
            </a:pPr>
            <a:r>
              <a:rPr lang="en-US" sz="2400" dirty="0">
                <a:sym typeface="Roboto Regular"/>
              </a:rPr>
              <a:t>		□ Tier I: 1.1.1   4.5.1 </a:t>
            </a:r>
          </a:p>
          <a:p>
            <a:pPr lvl="1" indent="0">
              <a:buSzPct val="100000"/>
              <a:defRPr sz="2400">
                <a:latin typeface="Roboto Regular"/>
                <a:ea typeface="Roboto Regular"/>
                <a:cs typeface="Roboto Regular"/>
                <a:sym typeface="Roboto Regular"/>
              </a:defRPr>
            </a:pPr>
            <a:r>
              <a:rPr lang="en-US" sz="2400" dirty="0">
                <a:sym typeface="Roboto Regular"/>
              </a:rPr>
              <a:t>		□ Tier II: 5.2.2   5.4.1   15.4.2 </a:t>
            </a:r>
          </a:p>
          <a:p>
            <a:pPr lvl="1" indent="0">
              <a:buSzPct val="100000"/>
              <a:defRPr sz="2400">
                <a:latin typeface="Roboto Regular"/>
                <a:ea typeface="Roboto Regular"/>
                <a:cs typeface="Roboto Regular"/>
                <a:sym typeface="Roboto Regular"/>
              </a:defRPr>
            </a:pPr>
            <a:r>
              <a:rPr lang="en-US" sz="2400" dirty="0">
                <a:sym typeface="Roboto Regular"/>
              </a:rPr>
              <a:t>		□ Tier III: 1.4.2   5.a.1   5.a.2   11.7.2</a:t>
            </a:r>
            <a:endParaRPr dirty="0"/>
          </a:p>
        </p:txBody>
      </p:sp>
    </p:spTree>
    <p:extLst>
      <p:ext uri="{BB962C8B-B14F-4D97-AF65-F5344CB8AC3E}">
        <p14:creationId xmlns:p14="http://schemas.microsoft.com/office/powerpoint/2010/main" val="2316903517"/>
      </p:ext>
    </p:extLst>
  </p:cSld>
  <p:clrMapOvr>
    <a:masterClrMapping/>
  </p:clrMapOvr>
  <p:transition spd="slow">
    <p:pu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1" name="Shape 631"/>
          <p:cNvSpPr/>
          <p:nvPr/>
        </p:nvSpPr>
        <p:spPr>
          <a:xfrm>
            <a:off x="2222500" y="2361868"/>
            <a:ext cx="6933118" cy="82803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defTabSz="457200">
              <a:spcBef>
                <a:spcPts val="2000"/>
              </a:spcBef>
              <a:defRPr sz="2400">
                <a:latin typeface="Roboto Regular"/>
                <a:ea typeface="Roboto Regular"/>
                <a:cs typeface="Roboto Regular"/>
                <a:sym typeface="Roboto Regular"/>
              </a:defRPr>
            </a:pPr>
            <a:r>
              <a:rPr>
                <a:solidFill>
                  <a:srgbClr val="903C3A"/>
                </a:solidFill>
              </a:rPr>
              <a:t>8.4.1, 8.4.2,</a:t>
            </a:r>
            <a:r>
              <a:t> </a:t>
            </a:r>
            <a:r>
              <a:rPr>
                <a:solidFill>
                  <a:srgbClr val="CC9900"/>
                </a:solidFill>
              </a:rPr>
              <a:t>12.1.1, 12.2.1, 12.2.2, 12.3.1, 12.4.1,</a:t>
            </a:r>
            <a:br>
              <a:rPr>
                <a:solidFill>
                  <a:srgbClr val="CC9900"/>
                </a:solidFill>
              </a:rPr>
            </a:br>
            <a:r>
              <a:rPr>
                <a:solidFill>
                  <a:srgbClr val="CC9900"/>
                </a:solidFill>
              </a:rPr>
              <a:t>12.4.2, 12.5.1, 12.6.1, 12.7.1, 12.a.1, 12.c.1</a:t>
            </a:r>
          </a:p>
        </p:txBody>
      </p:sp>
      <p:sp>
        <p:nvSpPr>
          <p:cNvPr id="632" name="Shape 632"/>
          <p:cNvSpPr/>
          <p:nvPr/>
        </p:nvSpPr>
        <p:spPr>
          <a:xfrm>
            <a:off x="2331811" y="2401377"/>
            <a:ext cx="5618612" cy="92963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defTabSz="457200">
              <a:spcBef>
                <a:spcPts val="2000"/>
              </a:spcBef>
              <a:defRPr>
                <a:latin typeface="Roboto Regular"/>
                <a:ea typeface="Roboto Regular"/>
                <a:cs typeface="Roboto Regular"/>
                <a:sym typeface="Roboto Regular"/>
              </a:defRPr>
            </a:pPr>
            <a:r>
              <a:rPr dirty="0">
                <a:solidFill>
                  <a:srgbClr val="903C3A"/>
                </a:solidFill>
              </a:rPr>
              <a:t>Sustainable consumption </a:t>
            </a:r>
            <a:r>
              <a:rPr dirty="0">
                <a:solidFill>
                  <a:srgbClr val="CC9900"/>
                </a:solidFill>
              </a:rPr>
              <a:t>and production, including</a:t>
            </a:r>
            <a:r>
              <a:rPr dirty="0"/>
              <a:t> </a:t>
            </a:r>
            <a:r>
              <a:rPr dirty="0">
                <a:solidFill>
                  <a:srgbClr val="903C3A"/>
                </a:solidFill>
              </a:rPr>
              <a:t>material flow accounts, </a:t>
            </a:r>
            <a:r>
              <a:rPr dirty="0">
                <a:solidFill>
                  <a:srgbClr val="CC9900"/>
                </a:solidFill>
              </a:rPr>
              <a:t>chemicals and wastes, </a:t>
            </a:r>
            <a:r>
              <a:rPr dirty="0">
                <a:solidFill>
                  <a:srgbClr val="903C3A"/>
                </a:solidFill>
              </a:rPr>
              <a:t>environmental policy,</a:t>
            </a:r>
            <a:r>
              <a:rPr dirty="0">
                <a:solidFill>
                  <a:srgbClr val="CC9900"/>
                </a:solidFill>
              </a:rPr>
              <a:t> food waste and fossil fuels.</a:t>
            </a:r>
          </a:p>
        </p:txBody>
      </p:sp>
      <p:sp>
        <p:nvSpPr>
          <p:cNvPr id="633" name="Shape 633"/>
          <p:cNvSpPr/>
          <p:nvPr/>
        </p:nvSpPr>
        <p:spPr>
          <a:xfrm>
            <a:off x="2355403" y="1351105"/>
            <a:ext cx="5827717" cy="65023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457200">
              <a:spcBef>
                <a:spcPts val="2000"/>
              </a:spcBef>
              <a:defRPr>
                <a:solidFill>
                  <a:srgbClr val="00B0F0"/>
                </a:solidFill>
                <a:latin typeface="Roboto Regular"/>
                <a:ea typeface="Roboto Regular"/>
                <a:cs typeface="Roboto Regular"/>
                <a:sym typeface="Roboto Regular"/>
              </a:defRPr>
            </a:lvl1pPr>
          </a:lstStyle>
          <a:p>
            <a:r>
              <a:rPr dirty="0"/>
              <a:t>Water quality, water resource management</a:t>
            </a:r>
            <a:r>
              <a:rPr lang="en-US" dirty="0"/>
              <a:t> and</a:t>
            </a:r>
            <a:r>
              <a:rPr dirty="0"/>
              <a:t> freshwater ecosystems</a:t>
            </a:r>
          </a:p>
        </p:txBody>
      </p:sp>
      <p:sp>
        <p:nvSpPr>
          <p:cNvPr id="634" name="Shape 634"/>
          <p:cNvSpPr/>
          <p:nvPr/>
        </p:nvSpPr>
        <p:spPr>
          <a:xfrm>
            <a:off x="2346693" y="3371852"/>
            <a:ext cx="5614248" cy="923326"/>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457200">
              <a:spcBef>
                <a:spcPts val="2000"/>
              </a:spcBef>
              <a:defRPr>
                <a:solidFill>
                  <a:srgbClr val="7992B1"/>
                </a:solidFill>
                <a:latin typeface="Roboto Regular"/>
                <a:ea typeface="Roboto Regular"/>
                <a:cs typeface="Roboto Regular"/>
                <a:sym typeface="Roboto Regular"/>
              </a:defRPr>
            </a:lvl1pPr>
          </a:lstStyle>
          <a:p>
            <a:r>
              <a:rPr dirty="0"/>
              <a:t>Ocean related indicators on marine litter, </a:t>
            </a:r>
            <a:r>
              <a:rPr lang="en-US" dirty="0"/>
              <a:t>eutrophication</a:t>
            </a:r>
            <a:r>
              <a:rPr dirty="0"/>
              <a:t>, marine management and coverage of protected areas</a:t>
            </a:r>
          </a:p>
        </p:txBody>
      </p:sp>
      <p:sp>
        <p:nvSpPr>
          <p:cNvPr id="635" name="Shape 635"/>
          <p:cNvSpPr/>
          <p:nvPr/>
        </p:nvSpPr>
        <p:spPr>
          <a:xfrm>
            <a:off x="2351933" y="4555931"/>
            <a:ext cx="6182467" cy="646327"/>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lvl1pPr defTabSz="457200">
              <a:spcBef>
                <a:spcPts val="2000"/>
              </a:spcBef>
              <a:defRPr>
                <a:solidFill>
                  <a:srgbClr val="92D050"/>
                </a:solidFill>
                <a:latin typeface="Roboto Regular"/>
                <a:ea typeface="Roboto Regular"/>
                <a:cs typeface="Roboto Regular"/>
                <a:sym typeface="Roboto Regular"/>
              </a:defRPr>
            </a:lvl1pPr>
          </a:lstStyle>
          <a:p>
            <a:r>
              <a:rPr dirty="0"/>
              <a:t>Protected areas, including mountains, and national</a:t>
            </a:r>
            <a:r>
              <a:rPr lang="en-US" dirty="0"/>
              <a:t> CBD</a:t>
            </a:r>
            <a:r>
              <a:rPr dirty="0"/>
              <a:t> targets</a:t>
            </a:r>
            <a:r>
              <a:rPr lang="en-US" dirty="0"/>
              <a:t>, public expenditure on conservation and biodiversity</a:t>
            </a:r>
            <a:endParaRPr dirty="0"/>
          </a:p>
        </p:txBody>
      </p:sp>
      <p:sp>
        <p:nvSpPr>
          <p:cNvPr id="636" name="Shape 636"/>
          <p:cNvSpPr/>
          <p:nvPr/>
        </p:nvSpPr>
        <p:spPr>
          <a:xfrm>
            <a:off x="2343337" y="5509262"/>
            <a:ext cx="6501091" cy="65023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457200">
              <a:spcBef>
                <a:spcPts val="2000"/>
              </a:spcBef>
              <a:defRPr>
                <a:solidFill>
                  <a:srgbClr val="17375E"/>
                </a:solidFill>
                <a:latin typeface="Roboto Regular"/>
                <a:ea typeface="Roboto Regular"/>
                <a:cs typeface="Roboto Regular"/>
                <a:sym typeface="Roboto Regular"/>
              </a:defRPr>
            </a:lvl1pPr>
          </a:lstStyle>
          <a:p>
            <a:r>
              <a:rPr dirty="0"/>
              <a:t>Environmentally sound technology and sustainable development policy</a:t>
            </a:r>
          </a:p>
        </p:txBody>
      </p:sp>
      <p:pic>
        <p:nvPicPr>
          <p:cNvPr id="637" name="image1.jpeg"/>
          <p:cNvPicPr>
            <a:picLocks noChangeAspect="1"/>
          </p:cNvPicPr>
          <p:nvPr/>
        </p:nvPicPr>
        <p:blipFill>
          <a:blip r:embed="rId3">
            <a:extLst/>
          </a:blip>
          <a:stretch>
            <a:fillRect/>
          </a:stretch>
        </p:blipFill>
        <p:spPr>
          <a:xfrm>
            <a:off x="61516" y="2222449"/>
            <a:ext cx="1027710" cy="902378"/>
          </a:xfrm>
          <a:prstGeom prst="rect">
            <a:avLst/>
          </a:prstGeom>
          <a:ln w="12700">
            <a:miter lim="400000"/>
          </a:ln>
        </p:spPr>
      </p:pic>
      <p:pic>
        <p:nvPicPr>
          <p:cNvPr id="638" name="image2.jpeg"/>
          <p:cNvPicPr>
            <a:picLocks noChangeAspect="1"/>
          </p:cNvPicPr>
          <p:nvPr/>
        </p:nvPicPr>
        <p:blipFill>
          <a:blip r:embed="rId4">
            <a:extLst/>
          </a:blip>
          <a:stretch>
            <a:fillRect/>
          </a:stretch>
        </p:blipFill>
        <p:spPr>
          <a:xfrm>
            <a:off x="1113483" y="2224620"/>
            <a:ext cx="947378" cy="895554"/>
          </a:xfrm>
          <a:prstGeom prst="rect">
            <a:avLst/>
          </a:prstGeom>
          <a:ln w="12700">
            <a:miter lim="400000"/>
          </a:ln>
        </p:spPr>
      </p:pic>
      <p:sp>
        <p:nvSpPr>
          <p:cNvPr id="639" name="Shape 639"/>
          <p:cNvSpPr>
            <a:spLocks noGrp="1"/>
          </p:cNvSpPr>
          <p:nvPr>
            <p:ph type="sldNum" sz="quarter" idx="4294967295"/>
          </p:nvPr>
        </p:nvSpPr>
        <p:spPr>
          <a:xfrm>
            <a:off x="723900" y="6540500"/>
            <a:ext cx="127000" cy="139700"/>
          </a:xfrm>
          <a:prstGeom prst="rect">
            <a:avLst/>
          </a:prstGeom>
          <a:extLst>
            <a:ext uri="{C572A759-6A51-4108-AA02-DFA0A04FC94B}">
              <ma14:wrappingTextBoxFlag xmlns="" xmlns:ma14="http://schemas.microsoft.com/office/mac/drawingml/2011/main"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5</a:t>
            </a:fld>
            <a:endParaRPr/>
          </a:p>
        </p:txBody>
      </p:sp>
      <p:sp>
        <p:nvSpPr>
          <p:cNvPr id="640" name="Shape 640"/>
          <p:cNvSpPr/>
          <p:nvPr/>
        </p:nvSpPr>
        <p:spPr>
          <a:xfrm>
            <a:off x="732368" y="448892"/>
            <a:ext cx="7679264" cy="4826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t>UN Environment Indicators</a:t>
            </a:r>
          </a:p>
        </p:txBody>
      </p:sp>
      <p:pic>
        <p:nvPicPr>
          <p:cNvPr id="641" name="image3.jpeg"/>
          <p:cNvPicPr>
            <a:picLocks noChangeAspect="1"/>
          </p:cNvPicPr>
          <p:nvPr/>
        </p:nvPicPr>
        <p:blipFill>
          <a:blip r:embed="rId5">
            <a:extLst/>
          </a:blip>
          <a:stretch>
            <a:fillRect/>
          </a:stretch>
        </p:blipFill>
        <p:spPr>
          <a:xfrm>
            <a:off x="1093316" y="1254275"/>
            <a:ext cx="987713" cy="860700"/>
          </a:xfrm>
          <a:prstGeom prst="rect">
            <a:avLst/>
          </a:prstGeom>
          <a:ln w="12700">
            <a:miter lim="400000"/>
          </a:ln>
        </p:spPr>
      </p:pic>
      <p:pic>
        <p:nvPicPr>
          <p:cNvPr id="642" name="image4.jpeg"/>
          <p:cNvPicPr>
            <a:picLocks noChangeAspect="1"/>
          </p:cNvPicPr>
          <p:nvPr/>
        </p:nvPicPr>
        <p:blipFill>
          <a:blip r:embed="rId6">
            <a:extLst/>
          </a:blip>
          <a:stretch>
            <a:fillRect/>
          </a:stretch>
        </p:blipFill>
        <p:spPr>
          <a:xfrm>
            <a:off x="1077085" y="3262191"/>
            <a:ext cx="1020176" cy="914349"/>
          </a:xfrm>
          <a:prstGeom prst="rect">
            <a:avLst/>
          </a:prstGeom>
          <a:ln w="12700">
            <a:miter lim="400000"/>
          </a:ln>
        </p:spPr>
      </p:pic>
      <p:pic>
        <p:nvPicPr>
          <p:cNvPr id="643" name="image5.jpeg"/>
          <p:cNvPicPr>
            <a:picLocks noChangeAspect="1"/>
          </p:cNvPicPr>
          <p:nvPr/>
        </p:nvPicPr>
        <p:blipFill>
          <a:blip r:embed="rId7">
            <a:extLst/>
          </a:blip>
          <a:stretch>
            <a:fillRect/>
          </a:stretch>
        </p:blipFill>
        <p:spPr>
          <a:xfrm>
            <a:off x="1062533" y="4280298"/>
            <a:ext cx="1049279" cy="914349"/>
          </a:xfrm>
          <a:prstGeom prst="rect">
            <a:avLst/>
          </a:prstGeom>
          <a:ln w="12700">
            <a:miter lim="400000"/>
          </a:ln>
        </p:spPr>
      </p:pic>
      <p:pic>
        <p:nvPicPr>
          <p:cNvPr id="644" name="image6.jpeg"/>
          <p:cNvPicPr>
            <a:picLocks noChangeAspect="1"/>
          </p:cNvPicPr>
          <p:nvPr/>
        </p:nvPicPr>
        <p:blipFill>
          <a:blip r:embed="rId8">
            <a:extLst/>
          </a:blip>
          <a:stretch>
            <a:fillRect/>
          </a:stretch>
        </p:blipFill>
        <p:spPr>
          <a:xfrm>
            <a:off x="1070136" y="5318340"/>
            <a:ext cx="1034074" cy="907968"/>
          </a:xfrm>
          <a:prstGeom prst="rect">
            <a:avLst/>
          </a:prstGeom>
          <a:ln w="12700">
            <a:miter lim="400000"/>
          </a:ln>
        </p:spPr>
      </p:pic>
      <p:sp>
        <p:nvSpPr>
          <p:cNvPr id="645" name="Shape 645"/>
          <p:cNvSpPr/>
          <p:nvPr/>
        </p:nvSpPr>
        <p:spPr>
          <a:xfrm>
            <a:off x="2222500" y="1525119"/>
            <a:ext cx="4825204" cy="45973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457200">
              <a:spcBef>
                <a:spcPts val="2000"/>
              </a:spcBef>
              <a:defRPr sz="2400">
                <a:solidFill>
                  <a:srgbClr val="00B0F0"/>
                </a:solidFill>
                <a:latin typeface="Roboto Regular"/>
                <a:ea typeface="Roboto Regular"/>
                <a:cs typeface="Roboto Regular"/>
                <a:sym typeface="Roboto Regular"/>
              </a:defRPr>
            </a:lvl1pPr>
          </a:lstStyle>
          <a:p>
            <a:r>
              <a:rPr dirty="0"/>
              <a:t>6.3.2, 6.5.1, 6.6.1</a:t>
            </a:r>
          </a:p>
        </p:txBody>
      </p:sp>
      <p:sp>
        <p:nvSpPr>
          <p:cNvPr id="646" name="Shape 646"/>
          <p:cNvSpPr/>
          <p:nvPr/>
        </p:nvSpPr>
        <p:spPr>
          <a:xfrm>
            <a:off x="2241550" y="3469476"/>
            <a:ext cx="3069837" cy="459739"/>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lvl1pPr defTabSz="457200">
              <a:spcBef>
                <a:spcPts val="2000"/>
              </a:spcBef>
              <a:defRPr sz="2400">
                <a:solidFill>
                  <a:srgbClr val="7992B1"/>
                </a:solidFill>
                <a:latin typeface="Roboto Regular"/>
                <a:ea typeface="Roboto Regular"/>
                <a:cs typeface="Roboto Regular"/>
                <a:sym typeface="Roboto Regular"/>
              </a:defRPr>
            </a:lvl1pPr>
          </a:lstStyle>
          <a:p>
            <a:r>
              <a:rPr dirty="0"/>
              <a:t>14.1.1, 14.2.1, 14.5.1 </a:t>
            </a:r>
          </a:p>
        </p:txBody>
      </p:sp>
      <p:sp>
        <p:nvSpPr>
          <p:cNvPr id="647" name="Shape 647"/>
          <p:cNvSpPr/>
          <p:nvPr/>
        </p:nvSpPr>
        <p:spPr>
          <a:xfrm>
            <a:off x="2111812" y="4471813"/>
            <a:ext cx="5052020" cy="461661"/>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lvl1pPr defTabSz="457200">
              <a:spcBef>
                <a:spcPts val="2000"/>
              </a:spcBef>
              <a:defRPr sz="2400">
                <a:solidFill>
                  <a:srgbClr val="92D050"/>
                </a:solidFill>
                <a:latin typeface="Roboto Regular"/>
                <a:ea typeface="Roboto Regular"/>
                <a:cs typeface="Roboto Regular"/>
                <a:sym typeface="Roboto Regular"/>
              </a:defRPr>
            </a:lvl1pPr>
          </a:lstStyle>
          <a:p>
            <a:r>
              <a:rPr dirty="0"/>
              <a:t>15.1.2, 15.4.1, 15.9.1</a:t>
            </a:r>
            <a:r>
              <a:rPr lang="en-US" dirty="0"/>
              <a:t>, 15.a.1, 15.b.1</a:t>
            </a:r>
            <a:endParaRPr dirty="0"/>
          </a:p>
        </p:txBody>
      </p:sp>
      <p:sp>
        <p:nvSpPr>
          <p:cNvPr id="648" name="Shape 648"/>
          <p:cNvSpPr/>
          <p:nvPr/>
        </p:nvSpPr>
        <p:spPr>
          <a:xfrm>
            <a:off x="2222500" y="5542453"/>
            <a:ext cx="2137875" cy="459739"/>
          </a:xfrm>
          <a:prstGeom prst="rect">
            <a:avLst/>
          </a:prstGeom>
          <a:ln w="12700">
            <a:miter lim="400000"/>
          </a:ln>
          <a:extLst>
            <a:ext uri="{C572A759-6A51-4108-AA02-DFA0A04FC94B}">
              <ma14:wrappingTextBoxFlag xmlns="" xmlns:ma14="http://schemas.microsoft.com/office/mac/drawingml/2011/main" val="1"/>
            </a:ext>
          </a:extLst>
        </p:spPr>
        <p:txBody>
          <a:bodyPr wrap="none" lIns="45718" tIns="45718" rIns="45718" bIns="45718">
            <a:spAutoFit/>
          </a:bodyPr>
          <a:lstStyle>
            <a:lvl1pPr defTabSz="457200">
              <a:spcBef>
                <a:spcPts val="2000"/>
              </a:spcBef>
              <a:defRPr sz="2400">
                <a:solidFill>
                  <a:srgbClr val="17375E"/>
                </a:solidFill>
                <a:latin typeface="Roboto Regular"/>
                <a:ea typeface="Roboto Regular"/>
                <a:cs typeface="Roboto Regular"/>
                <a:sym typeface="Roboto Regular"/>
              </a:defRPr>
            </a:lvl1pPr>
          </a:lstStyle>
          <a:p>
            <a:r>
              <a:rPr dirty="0"/>
              <a:t>17.7.1, 17.14.1</a:t>
            </a:r>
          </a:p>
        </p:txBody>
      </p:sp>
      <p:sp>
        <p:nvSpPr>
          <p:cNvPr id="649" name="Shape 649"/>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50" name="Shape 650"/>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Tree>
    <p:extLst>
      <p:ext uri="{BB962C8B-B14F-4D97-AF65-F5344CB8AC3E}">
        <p14:creationId xmlns:p14="http://schemas.microsoft.com/office/powerpoint/2010/main" val="84804373"/>
      </p:ext>
    </p:extLst>
  </p:cSld>
  <p:clrMapOvr>
    <a:masterClrMapping/>
  </p:clrMapOvr>
  <p:transition spd="slow">
    <p:push/>
  </p:transition>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path" presetSubtype="0" accel="50000" decel="50000" fill="hold" nodeType="clickEffect">
                                  <p:stCondLst>
                                    <p:cond delay="0"/>
                                  </p:stCondLst>
                                  <p:childTnLst>
                                    <p:animMotion origin="layout" path="M 0.000000 0.000000 L -0.097222 -0.064978" pathEditMode="relative">
                                      <p:cBhvr>
                                        <p:cTn id="6" dur="1000" fill="hold"/>
                                        <p:tgtEl>
                                          <p:spTgt spid="645"/>
                                        </p:tgtEl>
                                        <p:attrNameLst>
                                          <p:attrName>ppt_x</p:attrName>
                                          <p:attrName>ppt_y</p:attrName>
                                        </p:attrNameLst>
                                      </p:cBhvr>
                                    </p:animMotion>
                                  </p:childTnLst>
                                </p:cTn>
                              </p:par>
                            </p:childTnLst>
                          </p:cTn>
                        </p:par>
                        <p:par>
                          <p:cTn id="7" fill="hold">
                            <p:stCondLst>
                              <p:cond delay="0"/>
                            </p:stCondLst>
                            <p:childTnLst>
                              <p:par>
                                <p:cTn id="8" presetID="6" presetClass="emph" presetSubtype="0" accel="50000" decel="50000" fill="hold" grpId="0" nodeType="withEffect">
                                  <p:stCondLst>
                                    <p:cond delay="0"/>
                                  </p:stCondLst>
                                  <p:childTnLst>
                                    <p:animScale>
                                      <p:cBhvr>
                                        <p:cTn id="9" dur="1000" fill="hold"/>
                                        <p:tgtEl>
                                          <p:spTgt spid="645"/>
                                        </p:tgtEl>
                                      </p:cBhvr>
                                      <p:by x="44743" y="44743"/>
                                    </p:animScale>
                                  </p:childTnLst>
                                </p:cTn>
                              </p:par>
                            </p:childTnLst>
                          </p:cTn>
                        </p:par>
                        <p:par>
                          <p:cTn id="10" fill="hold">
                            <p:stCondLst>
                              <p:cond delay="0"/>
                            </p:stCondLst>
                            <p:childTnLst>
                              <p:par>
                                <p:cTn id="11" presetID="-1" presetClass="path" presetSubtype="0" accel="50000" decel="50000" fill="hold" nodeType="withEffect">
                                  <p:stCondLst>
                                    <p:cond delay="0"/>
                                  </p:stCondLst>
                                  <p:childTnLst>
                                    <p:animMotion origin="layout" path="M 0.000000 0.000000 L -0.154177 -0.076649" pathEditMode="relative">
                                      <p:cBhvr>
                                        <p:cTn id="12" dur="1000" fill="hold"/>
                                        <p:tgtEl>
                                          <p:spTgt spid="631"/>
                                        </p:tgtEl>
                                        <p:attrNameLst>
                                          <p:attrName>ppt_x</p:attrName>
                                          <p:attrName>ppt_y</p:attrName>
                                        </p:attrNameLst>
                                      </p:cBhvr>
                                    </p:animMotion>
                                  </p:childTnLst>
                                </p:cTn>
                              </p:par>
                            </p:childTnLst>
                          </p:cTn>
                        </p:par>
                        <p:par>
                          <p:cTn id="13" fill="hold">
                            <p:stCondLst>
                              <p:cond delay="0"/>
                            </p:stCondLst>
                            <p:childTnLst>
                              <p:par>
                                <p:cTn id="14" presetID="6" presetClass="emph" presetSubtype="0" accel="50000" decel="50000" fill="hold" grpId="0" nodeType="withEffect">
                                  <p:stCondLst>
                                    <p:cond delay="0"/>
                                  </p:stCondLst>
                                  <p:childTnLst>
                                    <p:animScale>
                                      <p:cBhvr>
                                        <p:cTn id="15" dur="1000" fill="hold"/>
                                        <p:tgtEl>
                                          <p:spTgt spid="631"/>
                                        </p:tgtEl>
                                      </p:cBhvr>
                                      <p:by x="49998" y="49998"/>
                                    </p:animScale>
                                  </p:childTnLst>
                                </p:cTn>
                              </p:par>
                            </p:childTnLst>
                          </p:cTn>
                        </p:par>
                        <p:par>
                          <p:cTn id="16" fill="hold">
                            <p:stCondLst>
                              <p:cond delay="0"/>
                            </p:stCondLst>
                            <p:childTnLst>
                              <p:par>
                                <p:cTn id="17" presetID="-1" presetClass="path" presetSubtype="0" accel="50000" decel="50000" fill="hold" nodeType="withEffect">
                                  <p:stCondLst>
                                    <p:cond delay="0"/>
                                  </p:stCondLst>
                                  <p:childTnLst>
                                    <p:animMotion origin="layout" path="M -8.33333E-7 -1.85185E-6 L -0.03073 -0.04722 " pathEditMode="relative" rAng="0" ptsTypes="AA">
                                      <p:cBhvr>
                                        <p:cTn id="18" dur="1000" fill="hold"/>
                                        <p:tgtEl>
                                          <p:spTgt spid="646"/>
                                        </p:tgtEl>
                                        <p:attrNameLst>
                                          <p:attrName>ppt_x</p:attrName>
                                          <p:attrName>ppt_y</p:attrName>
                                        </p:attrNameLst>
                                      </p:cBhvr>
                                      <p:rCtr x="-1545" y="-2361"/>
                                    </p:animMotion>
                                  </p:childTnLst>
                                </p:cTn>
                              </p:par>
                            </p:childTnLst>
                          </p:cTn>
                        </p:par>
                        <p:par>
                          <p:cTn id="19" fill="hold">
                            <p:stCondLst>
                              <p:cond delay="0"/>
                            </p:stCondLst>
                            <p:childTnLst>
                              <p:par>
                                <p:cTn id="20" presetID="6" presetClass="emph" presetSubtype="0" accel="50000" decel="50000" fill="hold" grpId="0" nodeType="withEffect">
                                  <p:stCondLst>
                                    <p:cond delay="0"/>
                                  </p:stCondLst>
                                  <p:childTnLst>
                                    <p:animScale>
                                      <p:cBhvr>
                                        <p:cTn id="21" dur="1000" fill="hold"/>
                                        <p:tgtEl>
                                          <p:spTgt spid="646"/>
                                        </p:tgtEl>
                                      </p:cBhvr>
                                      <p:by x="50000" y="50000"/>
                                    </p:animScale>
                                  </p:childTnLst>
                                </p:cTn>
                              </p:par>
                            </p:childTnLst>
                          </p:cTn>
                        </p:par>
                        <p:par>
                          <p:cTn id="22" fill="hold">
                            <p:stCondLst>
                              <p:cond delay="0"/>
                            </p:stCondLst>
                            <p:childTnLst>
                              <p:par>
                                <p:cTn id="23" presetID="-1" presetClass="path" presetSubtype="0" accel="50000" decel="50000" fill="hold" nodeType="withEffect">
                                  <p:stCondLst>
                                    <p:cond delay="0"/>
                                  </p:stCondLst>
                                  <p:childTnLst>
                                    <p:animMotion origin="layout" path="M 1.94444E-6 1.85185E-6 L -0.03316 -0.03611 " pathEditMode="relative" rAng="0" ptsTypes="AA">
                                      <p:cBhvr>
                                        <p:cTn id="24" dur="1000" fill="hold"/>
                                        <p:tgtEl>
                                          <p:spTgt spid="647"/>
                                        </p:tgtEl>
                                        <p:attrNameLst>
                                          <p:attrName>ppt_x</p:attrName>
                                          <p:attrName>ppt_y</p:attrName>
                                        </p:attrNameLst>
                                      </p:cBhvr>
                                      <p:rCtr x="-1667" y="-1806"/>
                                    </p:animMotion>
                                  </p:childTnLst>
                                </p:cTn>
                              </p:par>
                            </p:childTnLst>
                          </p:cTn>
                        </p:par>
                        <p:par>
                          <p:cTn id="25" fill="hold">
                            <p:stCondLst>
                              <p:cond delay="0"/>
                            </p:stCondLst>
                            <p:childTnLst>
                              <p:par>
                                <p:cTn id="26" presetID="6" presetClass="emph" presetSubtype="0" accel="50000" decel="50000" fill="hold" grpId="0" nodeType="withEffect">
                                  <p:stCondLst>
                                    <p:cond delay="0"/>
                                  </p:stCondLst>
                                  <p:childTnLst>
                                    <p:animScale>
                                      <p:cBhvr>
                                        <p:cTn id="27" dur="1000" fill="hold"/>
                                        <p:tgtEl>
                                          <p:spTgt spid="647"/>
                                        </p:tgtEl>
                                      </p:cBhvr>
                                      <p:by x="50000" y="50000"/>
                                    </p:animScale>
                                  </p:childTnLst>
                                </p:cTn>
                              </p:par>
                            </p:childTnLst>
                          </p:cTn>
                        </p:par>
                        <p:par>
                          <p:cTn id="28" fill="hold">
                            <p:stCondLst>
                              <p:cond delay="0"/>
                            </p:stCondLst>
                            <p:childTnLst>
                              <p:par>
                                <p:cTn id="29" presetID="-1" presetClass="path" presetSubtype="0" accel="50000" decel="50000" fill="hold" nodeType="withEffect">
                                  <p:stCondLst>
                                    <p:cond delay="0"/>
                                  </p:stCondLst>
                                  <p:childTnLst>
                                    <p:animMotion origin="layout" path="M 0.000000 0.000000 L -0.012855 -0.058173" pathEditMode="relative">
                                      <p:cBhvr>
                                        <p:cTn id="30" dur="1000" fill="hold"/>
                                        <p:tgtEl>
                                          <p:spTgt spid="648"/>
                                        </p:tgtEl>
                                        <p:attrNameLst>
                                          <p:attrName>ppt_x</p:attrName>
                                          <p:attrName>ppt_y</p:attrName>
                                        </p:attrNameLst>
                                      </p:cBhvr>
                                    </p:animMotion>
                                  </p:childTnLst>
                                </p:cTn>
                              </p:par>
                            </p:childTnLst>
                          </p:cTn>
                        </p:par>
                        <p:par>
                          <p:cTn id="31" fill="hold">
                            <p:stCondLst>
                              <p:cond delay="0"/>
                            </p:stCondLst>
                            <p:childTnLst>
                              <p:par>
                                <p:cTn id="32" presetID="6" presetClass="emph" presetSubtype="0" accel="50000" decel="50000" fill="hold" grpId="0" nodeType="withEffect">
                                  <p:stCondLst>
                                    <p:cond delay="0"/>
                                  </p:stCondLst>
                                  <p:childTnLst>
                                    <p:animScale>
                                      <p:cBhvr>
                                        <p:cTn id="33" dur="1000" fill="hold"/>
                                        <p:tgtEl>
                                          <p:spTgt spid="648"/>
                                        </p:tgtEl>
                                      </p:cBhvr>
                                      <p:by x="50000" y="50000"/>
                                    </p:animScale>
                                  </p:childTnLst>
                                </p:cTn>
                              </p:par>
                            </p:childTnLst>
                          </p:cTn>
                        </p:par>
                        <p:par>
                          <p:cTn id="34" fill="hold">
                            <p:stCondLst>
                              <p:cond delay="1000"/>
                            </p:stCondLst>
                            <p:childTnLst>
                              <p:par>
                                <p:cTn id="35" presetID="23" presetClass="entr" presetSubtype="16" fill="hold" grpId="0" nodeType="afterEffect">
                                  <p:stCondLst>
                                    <p:cond delay="0"/>
                                  </p:stCondLst>
                                  <p:iterate>
                                    <p:tmAbs val="0"/>
                                  </p:iterate>
                                  <p:childTnLst>
                                    <p:set>
                                      <p:cBhvr>
                                        <p:cTn id="36" fill="hold"/>
                                        <p:tgtEl>
                                          <p:spTgt spid="633"/>
                                        </p:tgtEl>
                                        <p:attrNameLst>
                                          <p:attrName>style.visibility</p:attrName>
                                        </p:attrNameLst>
                                      </p:cBhvr>
                                      <p:to>
                                        <p:strVal val="visible"/>
                                      </p:to>
                                    </p:set>
                                    <p:anim calcmode="lin" valueType="num">
                                      <p:cBhvr>
                                        <p:cTn id="37" dur="1000" fill="hold"/>
                                        <p:tgtEl>
                                          <p:spTgt spid="633"/>
                                        </p:tgtEl>
                                        <p:attrNameLst>
                                          <p:attrName>ppt_w</p:attrName>
                                        </p:attrNameLst>
                                      </p:cBhvr>
                                      <p:tavLst>
                                        <p:tav tm="0">
                                          <p:val>
                                            <p:fltVal val="0"/>
                                          </p:val>
                                        </p:tav>
                                        <p:tav tm="100000">
                                          <p:val>
                                            <p:strVal val="#ppt_w"/>
                                          </p:val>
                                        </p:tav>
                                      </p:tavLst>
                                    </p:anim>
                                    <p:anim calcmode="lin" valueType="num">
                                      <p:cBhvr>
                                        <p:cTn id="38" dur="1000" fill="hold"/>
                                        <p:tgtEl>
                                          <p:spTgt spid="633"/>
                                        </p:tgtEl>
                                        <p:attrNameLst>
                                          <p:attrName>ppt_h</p:attrName>
                                        </p:attrNameLst>
                                      </p:cBhvr>
                                      <p:tavLst>
                                        <p:tav tm="0">
                                          <p:val>
                                            <p:fltVal val="0"/>
                                          </p:val>
                                        </p:tav>
                                        <p:tav tm="100000">
                                          <p:val>
                                            <p:strVal val="#ppt_h"/>
                                          </p:val>
                                        </p:tav>
                                      </p:tavLst>
                                    </p:anim>
                                  </p:childTnLst>
                                </p:cTn>
                              </p:par>
                              <p:par>
                                <p:cTn id="39" presetID="23" presetClass="entr" presetSubtype="16" fill="hold" grpId="0" nodeType="withEffect">
                                  <p:stCondLst>
                                    <p:cond delay="0"/>
                                  </p:stCondLst>
                                  <p:iterate>
                                    <p:tmAbs val="0"/>
                                  </p:iterate>
                                  <p:childTnLst>
                                    <p:set>
                                      <p:cBhvr>
                                        <p:cTn id="40" fill="hold"/>
                                        <p:tgtEl>
                                          <p:spTgt spid="632"/>
                                        </p:tgtEl>
                                        <p:attrNameLst>
                                          <p:attrName>style.visibility</p:attrName>
                                        </p:attrNameLst>
                                      </p:cBhvr>
                                      <p:to>
                                        <p:strVal val="visible"/>
                                      </p:to>
                                    </p:set>
                                    <p:anim calcmode="lin" valueType="num">
                                      <p:cBhvr>
                                        <p:cTn id="41" dur="1000" fill="hold"/>
                                        <p:tgtEl>
                                          <p:spTgt spid="632"/>
                                        </p:tgtEl>
                                        <p:attrNameLst>
                                          <p:attrName>ppt_w</p:attrName>
                                        </p:attrNameLst>
                                      </p:cBhvr>
                                      <p:tavLst>
                                        <p:tav tm="0">
                                          <p:val>
                                            <p:fltVal val="0"/>
                                          </p:val>
                                        </p:tav>
                                        <p:tav tm="100000">
                                          <p:val>
                                            <p:strVal val="#ppt_w"/>
                                          </p:val>
                                        </p:tav>
                                      </p:tavLst>
                                    </p:anim>
                                    <p:anim calcmode="lin" valueType="num">
                                      <p:cBhvr>
                                        <p:cTn id="42" dur="1000" fill="hold"/>
                                        <p:tgtEl>
                                          <p:spTgt spid="632"/>
                                        </p:tgtEl>
                                        <p:attrNameLst>
                                          <p:attrName>ppt_h</p:attrName>
                                        </p:attrNameLst>
                                      </p:cBhvr>
                                      <p:tavLst>
                                        <p:tav tm="0">
                                          <p:val>
                                            <p:fltVal val="0"/>
                                          </p:val>
                                        </p:tav>
                                        <p:tav tm="100000">
                                          <p:val>
                                            <p:strVal val="#ppt_h"/>
                                          </p:val>
                                        </p:tav>
                                      </p:tavLst>
                                    </p:anim>
                                  </p:childTnLst>
                                </p:cTn>
                              </p:par>
                              <p:par>
                                <p:cTn id="43" presetID="23" presetClass="entr" presetSubtype="16" fill="hold" grpId="0" nodeType="withEffect">
                                  <p:stCondLst>
                                    <p:cond delay="0"/>
                                  </p:stCondLst>
                                  <p:iterate>
                                    <p:tmAbs val="0"/>
                                  </p:iterate>
                                  <p:childTnLst>
                                    <p:set>
                                      <p:cBhvr>
                                        <p:cTn id="44" fill="hold"/>
                                        <p:tgtEl>
                                          <p:spTgt spid="634"/>
                                        </p:tgtEl>
                                        <p:attrNameLst>
                                          <p:attrName>style.visibility</p:attrName>
                                        </p:attrNameLst>
                                      </p:cBhvr>
                                      <p:to>
                                        <p:strVal val="visible"/>
                                      </p:to>
                                    </p:set>
                                    <p:anim calcmode="lin" valueType="num">
                                      <p:cBhvr>
                                        <p:cTn id="45" dur="1000" fill="hold"/>
                                        <p:tgtEl>
                                          <p:spTgt spid="634"/>
                                        </p:tgtEl>
                                        <p:attrNameLst>
                                          <p:attrName>ppt_w</p:attrName>
                                        </p:attrNameLst>
                                      </p:cBhvr>
                                      <p:tavLst>
                                        <p:tav tm="0">
                                          <p:val>
                                            <p:fltVal val="0"/>
                                          </p:val>
                                        </p:tav>
                                        <p:tav tm="100000">
                                          <p:val>
                                            <p:strVal val="#ppt_w"/>
                                          </p:val>
                                        </p:tav>
                                      </p:tavLst>
                                    </p:anim>
                                    <p:anim calcmode="lin" valueType="num">
                                      <p:cBhvr>
                                        <p:cTn id="46" dur="1000" fill="hold"/>
                                        <p:tgtEl>
                                          <p:spTgt spid="634"/>
                                        </p:tgtEl>
                                        <p:attrNameLst>
                                          <p:attrName>ppt_h</p:attrName>
                                        </p:attrNameLst>
                                      </p:cBhvr>
                                      <p:tavLst>
                                        <p:tav tm="0">
                                          <p:val>
                                            <p:fltVal val="0"/>
                                          </p:val>
                                        </p:tav>
                                        <p:tav tm="100000">
                                          <p:val>
                                            <p:strVal val="#ppt_h"/>
                                          </p:val>
                                        </p:tav>
                                      </p:tavLst>
                                    </p:anim>
                                  </p:childTnLst>
                                </p:cTn>
                              </p:par>
                              <p:par>
                                <p:cTn id="47" presetID="23" presetClass="entr" presetSubtype="16" fill="hold" grpId="0" nodeType="withEffect">
                                  <p:stCondLst>
                                    <p:cond delay="0"/>
                                  </p:stCondLst>
                                  <p:iterate>
                                    <p:tmAbs val="0"/>
                                  </p:iterate>
                                  <p:childTnLst>
                                    <p:set>
                                      <p:cBhvr>
                                        <p:cTn id="48" fill="hold"/>
                                        <p:tgtEl>
                                          <p:spTgt spid="635"/>
                                        </p:tgtEl>
                                        <p:attrNameLst>
                                          <p:attrName>style.visibility</p:attrName>
                                        </p:attrNameLst>
                                      </p:cBhvr>
                                      <p:to>
                                        <p:strVal val="visible"/>
                                      </p:to>
                                    </p:set>
                                    <p:anim calcmode="lin" valueType="num">
                                      <p:cBhvr>
                                        <p:cTn id="49" dur="1000" fill="hold"/>
                                        <p:tgtEl>
                                          <p:spTgt spid="635"/>
                                        </p:tgtEl>
                                        <p:attrNameLst>
                                          <p:attrName>ppt_w</p:attrName>
                                        </p:attrNameLst>
                                      </p:cBhvr>
                                      <p:tavLst>
                                        <p:tav tm="0">
                                          <p:val>
                                            <p:fltVal val="0"/>
                                          </p:val>
                                        </p:tav>
                                        <p:tav tm="100000">
                                          <p:val>
                                            <p:strVal val="#ppt_w"/>
                                          </p:val>
                                        </p:tav>
                                      </p:tavLst>
                                    </p:anim>
                                    <p:anim calcmode="lin" valueType="num">
                                      <p:cBhvr>
                                        <p:cTn id="50" dur="1000" fill="hold"/>
                                        <p:tgtEl>
                                          <p:spTgt spid="635"/>
                                        </p:tgtEl>
                                        <p:attrNameLst>
                                          <p:attrName>ppt_h</p:attrName>
                                        </p:attrNameLst>
                                      </p:cBhvr>
                                      <p:tavLst>
                                        <p:tav tm="0">
                                          <p:val>
                                            <p:fltVal val="0"/>
                                          </p:val>
                                        </p:tav>
                                        <p:tav tm="100000">
                                          <p:val>
                                            <p:strVal val="#ppt_h"/>
                                          </p:val>
                                        </p:tav>
                                      </p:tavLst>
                                    </p:anim>
                                  </p:childTnLst>
                                </p:cTn>
                              </p:par>
                              <p:par>
                                <p:cTn id="51" presetID="23" presetClass="entr" presetSubtype="16" fill="hold" grpId="0" nodeType="withEffect">
                                  <p:stCondLst>
                                    <p:cond delay="0"/>
                                  </p:stCondLst>
                                  <p:iterate>
                                    <p:tmAbs val="0"/>
                                  </p:iterate>
                                  <p:childTnLst>
                                    <p:set>
                                      <p:cBhvr>
                                        <p:cTn id="52" fill="hold"/>
                                        <p:tgtEl>
                                          <p:spTgt spid="636"/>
                                        </p:tgtEl>
                                        <p:attrNameLst>
                                          <p:attrName>style.visibility</p:attrName>
                                        </p:attrNameLst>
                                      </p:cBhvr>
                                      <p:to>
                                        <p:strVal val="visible"/>
                                      </p:to>
                                    </p:set>
                                    <p:anim calcmode="lin" valueType="num">
                                      <p:cBhvr>
                                        <p:cTn id="53" dur="1000" fill="hold"/>
                                        <p:tgtEl>
                                          <p:spTgt spid="636"/>
                                        </p:tgtEl>
                                        <p:attrNameLst>
                                          <p:attrName>ppt_w</p:attrName>
                                        </p:attrNameLst>
                                      </p:cBhvr>
                                      <p:tavLst>
                                        <p:tav tm="0">
                                          <p:val>
                                            <p:fltVal val="0"/>
                                          </p:val>
                                        </p:tav>
                                        <p:tav tm="100000">
                                          <p:val>
                                            <p:strVal val="#ppt_w"/>
                                          </p:val>
                                        </p:tav>
                                      </p:tavLst>
                                    </p:anim>
                                    <p:anim calcmode="lin" valueType="num">
                                      <p:cBhvr>
                                        <p:cTn id="54" dur="1000" fill="hold"/>
                                        <p:tgtEl>
                                          <p:spTgt spid="63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1" grpId="0" animBg="1" advAuto="0"/>
      <p:bldP spid="632" grpId="0" animBg="1" advAuto="0"/>
      <p:bldP spid="633" grpId="0" animBg="1" advAuto="0"/>
      <p:bldP spid="634" grpId="0" animBg="1" advAuto="0"/>
      <p:bldP spid="635" grpId="0" animBg="1" advAuto="0"/>
      <p:bldP spid="636" grpId="0" animBg="1" advAuto="0"/>
      <p:bldP spid="645" grpId="0" animBg="1" advAuto="0"/>
      <p:bldP spid="646" grpId="0" animBg="1" advAuto="0"/>
      <p:bldP spid="647" grpId="0" animBg="1" advAuto="0"/>
      <p:bldP spid="648" grpId="0"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 name="Shape 632"/>
          <p:cNvSpPr/>
          <p:nvPr/>
        </p:nvSpPr>
        <p:spPr>
          <a:xfrm>
            <a:off x="2346693" y="2211975"/>
            <a:ext cx="5727923" cy="646327"/>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defTabSz="457200">
              <a:spcBef>
                <a:spcPts val="2000"/>
              </a:spcBef>
              <a:defRPr>
                <a:latin typeface="Roboto Regular"/>
                <a:ea typeface="Roboto Regular"/>
                <a:cs typeface="Roboto Regular"/>
                <a:sym typeface="Roboto Regular"/>
              </a:defRPr>
            </a:pPr>
            <a:r>
              <a:rPr lang="en-US" dirty="0">
                <a:solidFill>
                  <a:srgbClr val="CC9900"/>
                </a:solidFill>
              </a:rPr>
              <a:t>C</a:t>
            </a:r>
            <a:r>
              <a:rPr dirty="0">
                <a:solidFill>
                  <a:srgbClr val="CC9900"/>
                </a:solidFill>
              </a:rPr>
              <a:t>hemicals and wastes</a:t>
            </a:r>
            <a:r>
              <a:rPr lang="en-US" dirty="0">
                <a:solidFill>
                  <a:srgbClr val="CC9900"/>
                </a:solidFill>
              </a:rPr>
              <a:t> and potentially corporate sustainability reporting</a:t>
            </a:r>
            <a:endParaRPr dirty="0">
              <a:solidFill>
                <a:srgbClr val="CC9900"/>
              </a:solidFill>
            </a:endParaRPr>
          </a:p>
        </p:txBody>
      </p:sp>
      <p:sp>
        <p:nvSpPr>
          <p:cNvPr id="633" name="Shape 633"/>
          <p:cNvSpPr/>
          <p:nvPr/>
        </p:nvSpPr>
        <p:spPr>
          <a:xfrm>
            <a:off x="2355403" y="1351105"/>
            <a:ext cx="5827717" cy="369328"/>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457200">
              <a:spcBef>
                <a:spcPts val="2000"/>
              </a:spcBef>
              <a:defRPr>
                <a:solidFill>
                  <a:srgbClr val="00B0F0"/>
                </a:solidFill>
                <a:latin typeface="Roboto Regular"/>
                <a:ea typeface="Roboto Regular"/>
                <a:cs typeface="Roboto Regular"/>
                <a:sym typeface="Roboto Regular"/>
              </a:defRPr>
            </a:lvl1pPr>
          </a:lstStyle>
          <a:p>
            <a:r>
              <a:rPr dirty="0"/>
              <a:t>Water quality</a:t>
            </a:r>
            <a:r>
              <a:rPr lang="en-US" dirty="0"/>
              <a:t> and</a:t>
            </a:r>
            <a:r>
              <a:rPr dirty="0"/>
              <a:t> freshwater ecosystems</a:t>
            </a:r>
          </a:p>
        </p:txBody>
      </p:sp>
      <p:sp>
        <p:nvSpPr>
          <p:cNvPr id="634" name="Shape 634"/>
          <p:cNvSpPr/>
          <p:nvPr/>
        </p:nvSpPr>
        <p:spPr>
          <a:xfrm>
            <a:off x="2346693" y="3491505"/>
            <a:ext cx="5614248" cy="923326"/>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457200">
              <a:spcBef>
                <a:spcPts val="2000"/>
              </a:spcBef>
              <a:defRPr>
                <a:solidFill>
                  <a:srgbClr val="7992B1"/>
                </a:solidFill>
                <a:latin typeface="Roboto Regular"/>
                <a:ea typeface="Roboto Regular"/>
                <a:cs typeface="Roboto Regular"/>
                <a:sym typeface="Roboto Regular"/>
              </a:defRPr>
            </a:lvl1pPr>
          </a:lstStyle>
          <a:p>
            <a:r>
              <a:rPr dirty="0"/>
              <a:t>Ocean related indicators on marine litter, </a:t>
            </a:r>
            <a:r>
              <a:rPr lang="en-US" dirty="0"/>
              <a:t>eutrophication</a:t>
            </a:r>
            <a:r>
              <a:rPr dirty="0"/>
              <a:t>, marine management and coverage of protected areas</a:t>
            </a:r>
          </a:p>
        </p:txBody>
      </p:sp>
      <p:sp>
        <p:nvSpPr>
          <p:cNvPr id="635" name="Shape 635"/>
          <p:cNvSpPr/>
          <p:nvPr/>
        </p:nvSpPr>
        <p:spPr>
          <a:xfrm>
            <a:off x="2351933" y="4555931"/>
            <a:ext cx="6182467" cy="369328"/>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lvl1pPr defTabSz="457200">
              <a:spcBef>
                <a:spcPts val="2000"/>
              </a:spcBef>
              <a:defRPr>
                <a:solidFill>
                  <a:srgbClr val="92D050"/>
                </a:solidFill>
                <a:latin typeface="Roboto Regular"/>
                <a:ea typeface="Roboto Regular"/>
                <a:cs typeface="Roboto Regular"/>
                <a:sym typeface="Roboto Regular"/>
              </a:defRPr>
            </a:lvl1pPr>
          </a:lstStyle>
          <a:p>
            <a:r>
              <a:rPr dirty="0"/>
              <a:t>Protected areas, including mountains</a:t>
            </a:r>
          </a:p>
        </p:txBody>
      </p:sp>
      <p:pic>
        <p:nvPicPr>
          <p:cNvPr id="637" name="image1.jpeg"/>
          <p:cNvPicPr>
            <a:picLocks noChangeAspect="1"/>
          </p:cNvPicPr>
          <p:nvPr/>
        </p:nvPicPr>
        <p:blipFill>
          <a:blip r:embed="rId3">
            <a:extLst/>
          </a:blip>
          <a:stretch>
            <a:fillRect/>
          </a:stretch>
        </p:blipFill>
        <p:spPr>
          <a:xfrm>
            <a:off x="61516" y="2222449"/>
            <a:ext cx="1027710" cy="902378"/>
          </a:xfrm>
          <a:prstGeom prst="rect">
            <a:avLst/>
          </a:prstGeom>
          <a:ln w="12700">
            <a:miter lim="400000"/>
          </a:ln>
        </p:spPr>
      </p:pic>
      <p:pic>
        <p:nvPicPr>
          <p:cNvPr id="638" name="image2.jpeg"/>
          <p:cNvPicPr>
            <a:picLocks noChangeAspect="1"/>
          </p:cNvPicPr>
          <p:nvPr/>
        </p:nvPicPr>
        <p:blipFill>
          <a:blip r:embed="rId4">
            <a:extLst/>
          </a:blip>
          <a:stretch>
            <a:fillRect/>
          </a:stretch>
        </p:blipFill>
        <p:spPr>
          <a:xfrm>
            <a:off x="1113483" y="2224620"/>
            <a:ext cx="947378" cy="895554"/>
          </a:xfrm>
          <a:prstGeom prst="rect">
            <a:avLst/>
          </a:prstGeom>
          <a:ln w="12700">
            <a:miter lim="400000"/>
          </a:ln>
        </p:spPr>
      </p:pic>
      <p:sp>
        <p:nvSpPr>
          <p:cNvPr id="639" name="Shape 639"/>
          <p:cNvSpPr>
            <a:spLocks noGrp="1"/>
          </p:cNvSpPr>
          <p:nvPr>
            <p:ph type="sldNum" sz="quarter" idx="4294967295"/>
          </p:nvPr>
        </p:nvSpPr>
        <p:spPr>
          <a:xfrm>
            <a:off x="723900" y="6540500"/>
            <a:ext cx="127000" cy="139700"/>
          </a:xfrm>
          <a:prstGeom prst="rect">
            <a:avLst/>
          </a:prstGeom>
          <a:extLst>
            <a:ext uri="{C572A759-6A51-4108-AA02-DFA0A04FC94B}">
              <ma14:wrappingTextBoxFlag xmlns="" xmlns:ma14="http://schemas.microsoft.com/office/mac/drawingml/2011/main"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6</a:t>
            </a:fld>
            <a:endParaRPr/>
          </a:p>
        </p:txBody>
      </p:sp>
      <p:sp>
        <p:nvSpPr>
          <p:cNvPr id="640" name="Shape 640"/>
          <p:cNvSpPr/>
          <p:nvPr/>
        </p:nvSpPr>
        <p:spPr>
          <a:xfrm>
            <a:off x="732368" y="448892"/>
            <a:ext cx="7679264" cy="4826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t>UN Environment Indicators</a:t>
            </a:r>
          </a:p>
        </p:txBody>
      </p:sp>
      <p:pic>
        <p:nvPicPr>
          <p:cNvPr id="641" name="image3.jpeg"/>
          <p:cNvPicPr>
            <a:picLocks noChangeAspect="1"/>
          </p:cNvPicPr>
          <p:nvPr/>
        </p:nvPicPr>
        <p:blipFill>
          <a:blip r:embed="rId5">
            <a:extLst/>
          </a:blip>
          <a:stretch>
            <a:fillRect/>
          </a:stretch>
        </p:blipFill>
        <p:spPr>
          <a:xfrm>
            <a:off x="1093316" y="1254275"/>
            <a:ext cx="987713" cy="860700"/>
          </a:xfrm>
          <a:prstGeom prst="rect">
            <a:avLst/>
          </a:prstGeom>
          <a:ln w="12700">
            <a:miter lim="400000"/>
          </a:ln>
        </p:spPr>
      </p:pic>
      <p:pic>
        <p:nvPicPr>
          <p:cNvPr id="642" name="image4.jpeg"/>
          <p:cNvPicPr>
            <a:picLocks noChangeAspect="1"/>
          </p:cNvPicPr>
          <p:nvPr/>
        </p:nvPicPr>
        <p:blipFill>
          <a:blip r:embed="rId6">
            <a:extLst/>
          </a:blip>
          <a:stretch>
            <a:fillRect/>
          </a:stretch>
        </p:blipFill>
        <p:spPr>
          <a:xfrm>
            <a:off x="1077085" y="3262191"/>
            <a:ext cx="1020176" cy="914349"/>
          </a:xfrm>
          <a:prstGeom prst="rect">
            <a:avLst/>
          </a:prstGeom>
          <a:ln w="12700">
            <a:miter lim="400000"/>
          </a:ln>
        </p:spPr>
      </p:pic>
      <p:pic>
        <p:nvPicPr>
          <p:cNvPr id="643" name="image5.jpeg"/>
          <p:cNvPicPr>
            <a:picLocks noChangeAspect="1"/>
          </p:cNvPicPr>
          <p:nvPr/>
        </p:nvPicPr>
        <p:blipFill>
          <a:blip r:embed="rId7">
            <a:extLst/>
          </a:blip>
          <a:stretch>
            <a:fillRect/>
          </a:stretch>
        </p:blipFill>
        <p:spPr>
          <a:xfrm>
            <a:off x="1062533" y="4280298"/>
            <a:ext cx="1049279" cy="914349"/>
          </a:xfrm>
          <a:prstGeom prst="rect">
            <a:avLst/>
          </a:prstGeom>
          <a:ln w="12700">
            <a:miter lim="400000"/>
          </a:ln>
        </p:spPr>
      </p:pic>
      <p:sp>
        <p:nvSpPr>
          <p:cNvPr id="649" name="Shape 649"/>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50" name="Shape 650"/>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Tree>
    <p:extLst>
      <p:ext uri="{BB962C8B-B14F-4D97-AF65-F5344CB8AC3E}">
        <p14:creationId xmlns:p14="http://schemas.microsoft.com/office/powerpoint/2010/main" val="4009864537"/>
      </p:ext>
    </p:extLst>
  </p:cSld>
  <p:clrMapOvr>
    <a:masterClrMapping/>
  </p:clrMapOvr>
  <p:transition spd="slow">
    <p:push/>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iterate>
                                    <p:tmAbs val="0"/>
                                  </p:iterate>
                                  <p:childTnLst>
                                    <p:set>
                                      <p:cBhvr>
                                        <p:cTn id="6" fill="hold"/>
                                        <p:tgtEl>
                                          <p:spTgt spid="633"/>
                                        </p:tgtEl>
                                        <p:attrNameLst>
                                          <p:attrName>style.visibility</p:attrName>
                                        </p:attrNameLst>
                                      </p:cBhvr>
                                      <p:to>
                                        <p:strVal val="visible"/>
                                      </p:to>
                                    </p:set>
                                    <p:anim calcmode="lin" valueType="num">
                                      <p:cBhvr>
                                        <p:cTn id="7" dur="1000" fill="hold"/>
                                        <p:tgtEl>
                                          <p:spTgt spid="633"/>
                                        </p:tgtEl>
                                        <p:attrNameLst>
                                          <p:attrName>ppt_w</p:attrName>
                                        </p:attrNameLst>
                                      </p:cBhvr>
                                      <p:tavLst>
                                        <p:tav tm="0">
                                          <p:val>
                                            <p:fltVal val="0"/>
                                          </p:val>
                                        </p:tav>
                                        <p:tav tm="100000">
                                          <p:val>
                                            <p:strVal val="#ppt_w"/>
                                          </p:val>
                                        </p:tav>
                                      </p:tavLst>
                                    </p:anim>
                                    <p:anim calcmode="lin" valueType="num">
                                      <p:cBhvr>
                                        <p:cTn id="8" dur="1000" fill="hold"/>
                                        <p:tgtEl>
                                          <p:spTgt spid="633"/>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iterate>
                                    <p:tmAbs val="0"/>
                                  </p:iterate>
                                  <p:childTnLst>
                                    <p:set>
                                      <p:cBhvr>
                                        <p:cTn id="10" fill="hold"/>
                                        <p:tgtEl>
                                          <p:spTgt spid="632"/>
                                        </p:tgtEl>
                                        <p:attrNameLst>
                                          <p:attrName>style.visibility</p:attrName>
                                        </p:attrNameLst>
                                      </p:cBhvr>
                                      <p:to>
                                        <p:strVal val="visible"/>
                                      </p:to>
                                    </p:set>
                                    <p:anim calcmode="lin" valueType="num">
                                      <p:cBhvr>
                                        <p:cTn id="11" dur="1000" fill="hold"/>
                                        <p:tgtEl>
                                          <p:spTgt spid="632"/>
                                        </p:tgtEl>
                                        <p:attrNameLst>
                                          <p:attrName>ppt_w</p:attrName>
                                        </p:attrNameLst>
                                      </p:cBhvr>
                                      <p:tavLst>
                                        <p:tav tm="0">
                                          <p:val>
                                            <p:fltVal val="0"/>
                                          </p:val>
                                        </p:tav>
                                        <p:tav tm="100000">
                                          <p:val>
                                            <p:strVal val="#ppt_w"/>
                                          </p:val>
                                        </p:tav>
                                      </p:tavLst>
                                    </p:anim>
                                    <p:anim calcmode="lin" valueType="num">
                                      <p:cBhvr>
                                        <p:cTn id="12" dur="1000" fill="hold"/>
                                        <p:tgtEl>
                                          <p:spTgt spid="632"/>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0"/>
                                  </p:stCondLst>
                                  <p:iterate>
                                    <p:tmAbs val="0"/>
                                  </p:iterate>
                                  <p:childTnLst>
                                    <p:set>
                                      <p:cBhvr>
                                        <p:cTn id="14" fill="hold"/>
                                        <p:tgtEl>
                                          <p:spTgt spid="634"/>
                                        </p:tgtEl>
                                        <p:attrNameLst>
                                          <p:attrName>style.visibility</p:attrName>
                                        </p:attrNameLst>
                                      </p:cBhvr>
                                      <p:to>
                                        <p:strVal val="visible"/>
                                      </p:to>
                                    </p:set>
                                    <p:anim calcmode="lin" valueType="num">
                                      <p:cBhvr>
                                        <p:cTn id="15" dur="1000" fill="hold"/>
                                        <p:tgtEl>
                                          <p:spTgt spid="634"/>
                                        </p:tgtEl>
                                        <p:attrNameLst>
                                          <p:attrName>ppt_w</p:attrName>
                                        </p:attrNameLst>
                                      </p:cBhvr>
                                      <p:tavLst>
                                        <p:tav tm="0">
                                          <p:val>
                                            <p:fltVal val="0"/>
                                          </p:val>
                                        </p:tav>
                                        <p:tav tm="100000">
                                          <p:val>
                                            <p:strVal val="#ppt_w"/>
                                          </p:val>
                                        </p:tav>
                                      </p:tavLst>
                                    </p:anim>
                                    <p:anim calcmode="lin" valueType="num">
                                      <p:cBhvr>
                                        <p:cTn id="16" dur="1000" fill="hold"/>
                                        <p:tgtEl>
                                          <p:spTgt spid="634"/>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0"/>
                                  </p:stCondLst>
                                  <p:iterate>
                                    <p:tmAbs val="0"/>
                                  </p:iterate>
                                  <p:childTnLst>
                                    <p:set>
                                      <p:cBhvr>
                                        <p:cTn id="18" fill="hold"/>
                                        <p:tgtEl>
                                          <p:spTgt spid="635"/>
                                        </p:tgtEl>
                                        <p:attrNameLst>
                                          <p:attrName>style.visibility</p:attrName>
                                        </p:attrNameLst>
                                      </p:cBhvr>
                                      <p:to>
                                        <p:strVal val="visible"/>
                                      </p:to>
                                    </p:set>
                                    <p:anim calcmode="lin" valueType="num">
                                      <p:cBhvr>
                                        <p:cTn id="19" dur="1000" fill="hold"/>
                                        <p:tgtEl>
                                          <p:spTgt spid="635"/>
                                        </p:tgtEl>
                                        <p:attrNameLst>
                                          <p:attrName>ppt_w</p:attrName>
                                        </p:attrNameLst>
                                      </p:cBhvr>
                                      <p:tavLst>
                                        <p:tav tm="0">
                                          <p:val>
                                            <p:fltVal val="0"/>
                                          </p:val>
                                        </p:tav>
                                        <p:tav tm="100000">
                                          <p:val>
                                            <p:strVal val="#ppt_w"/>
                                          </p:val>
                                        </p:tav>
                                      </p:tavLst>
                                    </p:anim>
                                    <p:anim calcmode="lin" valueType="num">
                                      <p:cBhvr>
                                        <p:cTn id="20" dur="1000" fill="hold"/>
                                        <p:tgtEl>
                                          <p:spTgt spid="63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2" grpId="0" animBg="1" advAuto="0"/>
      <p:bldP spid="633" grpId="0" animBg="1" advAuto="0"/>
      <p:bldP spid="634" grpId="0" animBg="1" advAuto="0"/>
      <p:bldP spid="635" grpId="0"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171425" marR="0" lvl="0" indent="-171425" algn="r" defTabSz="457200" eaLnBrk="1" fontAlgn="auto" latinLnBrk="0" hangingPunct="1">
              <a:lnSpc>
                <a:spcPct val="100000"/>
              </a:lnSpc>
              <a:spcBef>
                <a:spcPts val="0"/>
              </a:spcBef>
              <a:spcAft>
                <a:spcPts val="0"/>
              </a:spcAft>
              <a:buClrTx/>
              <a:buSzPct val="100000"/>
              <a:buFont typeface="Wingdings"/>
              <a:buChar char="ß"/>
              <a:tabLst/>
              <a:defRPr sz="900">
                <a:solidFill>
                  <a:srgbClr val="FFFFFF"/>
                </a:solidFill>
                <a:latin typeface="Roboto Regular"/>
                <a:ea typeface="Roboto Regular"/>
                <a:cs typeface="Roboto Regular"/>
                <a:sym typeface="Roboto Regular"/>
              </a:defRPr>
            </a:pPr>
            <a:r>
              <a:rPr kumimoji="0" sz="900" b="0" i="0" u="none" strike="noStrike" kern="0" cap="none" spc="0" normalizeH="0" baseline="0" noProof="0">
                <a:ln>
                  <a:noFill/>
                </a:ln>
                <a:solidFill>
                  <a:srgbClr val="FFFFFF"/>
                </a:solidFill>
                <a:effectLst/>
                <a:uLnTx/>
                <a:uFillTx/>
                <a:latin typeface="Roboto Regular"/>
                <a:ea typeface="Roboto Regular"/>
                <a:cs typeface="Roboto Regular"/>
                <a:sym typeface="Roboto Regular"/>
              </a:rPr>
              <a:t>Photo credit to be given </a:t>
            </a:r>
            <a:endParaRPr kumimoji="0" sz="4400" b="0" i="0" u="none" strike="noStrike" kern="0" cap="none" spc="0" normalizeH="0" baseline="0" noProof="0">
              <a:ln>
                <a:noFill/>
              </a:ln>
              <a:solidFill>
                <a:srgbClr val="FFFFFF"/>
              </a:solidFill>
              <a:effectLst/>
              <a:uLnTx/>
              <a:uFillTx/>
              <a:latin typeface="Roboto Regular"/>
              <a:ea typeface="Roboto Regular"/>
              <a:cs typeface="Roboto Regular"/>
              <a:sym typeface="Roboto Regular"/>
            </a:endParaRPr>
          </a:p>
          <a:p>
            <a:pPr marL="0" marR="0" lvl="0" indent="0" algn="r" defTabSz="457200" eaLnBrk="1" fontAlgn="auto" latinLnBrk="0" hangingPunct="1">
              <a:lnSpc>
                <a:spcPct val="100000"/>
              </a:lnSpc>
              <a:spcBef>
                <a:spcPts val="0"/>
              </a:spcBef>
              <a:spcAft>
                <a:spcPts val="0"/>
              </a:spcAft>
              <a:buClrTx/>
              <a:buSzTx/>
              <a:buFontTx/>
              <a:buNone/>
              <a:tabLst/>
              <a:defRPr sz="900">
                <a:solidFill>
                  <a:srgbClr val="FFFFFF"/>
                </a:solidFill>
                <a:latin typeface="Roboto Regular"/>
                <a:ea typeface="Roboto Regular"/>
                <a:cs typeface="Roboto Regular"/>
                <a:sym typeface="Roboto Regular"/>
              </a:defRPr>
            </a:pPr>
            <a:r>
              <a:rPr kumimoji="0" sz="900" b="0" i="0" u="none" strike="noStrike" kern="0" cap="none" spc="0" normalizeH="0" baseline="0" noProof="0">
                <a:ln>
                  <a:noFill/>
                </a:ln>
                <a:solidFill>
                  <a:srgbClr val="FFFFFF"/>
                </a:solidFill>
                <a:effectLst/>
                <a:uLnTx/>
                <a:uFillTx/>
                <a:latin typeface="Roboto Regular"/>
                <a:ea typeface="Roboto Regular"/>
                <a:cs typeface="Roboto Regular"/>
                <a:sym typeface="Roboto Regular"/>
              </a:rPr>
              <a:t>as shown alongside </a:t>
            </a:r>
          </a:p>
          <a:p>
            <a:pPr marL="0" marR="0" lvl="0" indent="0" algn="r" defTabSz="457200" eaLnBrk="1" fontAlgn="auto" latinLnBrk="0" hangingPunct="1">
              <a:lnSpc>
                <a:spcPct val="100000"/>
              </a:lnSpc>
              <a:spcBef>
                <a:spcPts val="0"/>
              </a:spcBef>
              <a:spcAft>
                <a:spcPts val="0"/>
              </a:spcAft>
              <a:buClrTx/>
              <a:buSzTx/>
              <a:buFontTx/>
              <a:buNone/>
              <a:tabLst/>
              <a:defRPr sz="900">
                <a:solidFill>
                  <a:srgbClr val="FFFFFF"/>
                </a:solidFill>
                <a:latin typeface="Roboto Regular"/>
                <a:ea typeface="Roboto Regular"/>
                <a:cs typeface="Roboto Regular"/>
                <a:sym typeface="Roboto Regular"/>
              </a:defRPr>
            </a:pPr>
            <a:r>
              <a:rPr kumimoji="0" sz="900" b="0" i="0" u="none" strike="noStrike" kern="0" cap="none" spc="0" normalizeH="0" baseline="0" noProof="0">
                <a:ln>
                  <a:noFill/>
                </a:ln>
                <a:solidFill>
                  <a:srgbClr val="FFFFFF"/>
                </a:solidFill>
                <a:effectLst/>
                <a:uLnTx/>
                <a:uFillTx/>
                <a:latin typeface="Roboto Regular"/>
                <a:ea typeface="Roboto Regular"/>
                <a:cs typeface="Roboto Regular"/>
                <a:sym typeface="Roboto Regular"/>
              </a:rP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ma14="http://schemas.microsoft.com/office/mac/drawingml/2011/main" xmlns="" val="1"/>
            </a:ext>
          </a:extLst>
        </p:spPr>
        <p:txBody>
          <a:bodyPr lIns="0" tIns="0" rIns="0" bIns="0">
            <a:normAutofit/>
          </a:bodyPr>
          <a:lstStyle>
            <a:lvl1pPr defTabSz="457200">
              <a:spcBef>
                <a:spcPts val="200"/>
              </a:spcBef>
              <a:defRPr sz="900">
                <a:solidFill>
                  <a:srgbClr val="A6A6A6"/>
                </a:solidFill>
              </a:defRPr>
            </a:lvl1pPr>
          </a:lstStyle>
          <a:p>
            <a:pPr marL="0" marR="0" lvl="0" indent="0" defTabSz="457200" eaLnBrk="1" fontAlgn="auto" latinLnBrk="0" hangingPunct="1">
              <a:lnSpc>
                <a:spcPct val="100000"/>
              </a:lnSpc>
              <a:spcBef>
                <a:spcPts val="200"/>
              </a:spcBef>
              <a:spcAft>
                <a:spcPts val="0"/>
              </a:spcAft>
              <a:buClrTx/>
              <a:buSzTx/>
              <a:buFontTx/>
              <a:buNone/>
              <a:tabLst/>
              <a:defRPr/>
            </a:pPr>
            <a:fld id="{86CB4B4D-7CA3-9044-876B-883B54F8677D}" type="slidenum">
              <a:rPr kumimoji="0" sz="900" b="0" i="0" u="none" strike="noStrike" kern="0" cap="none" spc="0" normalizeH="0" baseline="0" noProof="0">
                <a:ln>
                  <a:noFill/>
                </a:ln>
                <a:solidFill>
                  <a:srgbClr val="A6A6A6"/>
                </a:solidFill>
                <a:effectLst/>
                <a:uLnTx/>
                <a:uFillTx/>
              </a:rPr>
              <a:pPr marL="0" marR="0" lvl="0" indent="0" defTabSz="457200" eaLnBrk="1" fontAlgn="auto" latinLnBrk="0" hangingPunct="1">
                <a:lnSpc>
                  <a:spcPct val="100000"/>
                </a:lnSpc>
                <a:spcBef>
                  <a:spcPts val="200"/>
                </a:spcBef>
                <a:spcAft>
                  <a:spcPts val="0"/>
                </a:spcAft>
                <a:buClrTx/>
                <a:buSzTx/>
                <a:buFontTx/>
                <a:buNone/>
                <a:tabLst/>
                <a:defRPr/>
              </a:pPr>
              <a:t>7</a:t>
            </a:fld>
            <a:endParaRPr kumimoji="0" sz="900" b="0" i="0" u="none" strike="noStrike" kern="0" cap="none" spc="0" normalizeH="0" baseline="0" noProof="0">
              <a:ln>
                <a:noFill/>
              </a:ln>
              <a:solidFill>
                <a:srgbClr val="A6A6A6"/>
              </a:solidFill>
              <a:effectLst/>
              <a:uLnTx/>
              <a:uFillTx/>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0" marR="0" lvl="0" indent="0" algn="r" defTabSz="457200" eaLnBrk="1" fontAlgn="auto" latinLnBrk="0" hangingPunct="1">
              <a:lnSpc>
                <a:spcPct val="100000"/>
              </a:lnSpc>
              <a:spcBef>
                <a:spcPts val="0"/>
              </a:spcBef>
              <a:spcAft>
                <a:spcPts val="0"/>
              </a:spcAft>
              <a:buClrTx/>
              <a:buSzTx/>
              <a:buFontTx/>
              <a:buNone/>
              <a:tabLst/>
              <a:defRPr sz="900">
                <a:solidFill>
                  <a:srgbClr val="FFFFFF"/>
                </a:solidFill>
                <a:latin typeface="Roboto Regular"/>
                <a:ea typeface="Roboto Regular"/>
                <a:cs typeface="Roboto Regular"/>
                <a:sym typeface="Roboto Regular"/>
              </a:defRPr>
            </a:pPr>
            <a:r>
              <a:rPr kumimoji="0" sz="900" b="0" i="0" u="none" strike="noStrike" kern="0" cap="none" spc="0" normalizeH="0" baseline="0" noProof="0">
                <a:ln>
                  <a:noFill/>
                </a:ln>
                <a:solidFill>
                  <a:srgbClr val="FFFFFF"/>
                </a:solidFill>
                <a:effectLst/>
                <a:uLnTx/>
                <a:uFillTx/>
                <a:latin typeface="Roboto Regular"/>
                <a:ea typeface="Roboto Regular"/>
                <a:cs typeface="Roboto Regular"/>
                <a:sym typeface="Roboto Regular"/>
              </a:rPr>
              <a:t>© </a:t>
            </a:r>
            <a:r>
              <a:rPr kumimoji="0" sz="900" b="1" i="0" u="none" strike="noStrike" kern="0" cap="none" spc="0" normalizeH="0" baseline="0" noProof="0">
                <a:ln>
                  <a:noFill/>
                </a:ln>
                <a:solidFill>
                  <a:srgbClr val="FFFFFF"/>
                </a:solidFill>
                <a:effectLst/>
                <a:uLnTx/>
                <a:uFillTx/>
                <a:latin typeface="Roboto Regular"/>
                <a:ea typeface="Roboto Regular"/>
                <a:cs typeface="Roboto Regular"/>
                <a:sym typeface="Roboto Regular"/>
              </a:rPr>
              <a:t>NABU/Holger Schulz</a:t>
            </a:r>
          </a:p>
        </p:txBody>
      </p:sp>
      <p:sp>
        <p:nvSpPr>
          <p:cNvPr id="628" name="Shape 628"/>
          <p:cNvSpPr/>
          <p:nvPr/>
        </p:nvSpPr>
        <p:spPr>
          <a:xfrm>
            <a:off x="732368" y="541766"/>
            <a:ext cx="7679264"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00AEEF"/>
                </a:solidFill>
                <a:effectLst/>
                <a:uLnTx/>
                <a:uFillTx/>
                <a:latin typeface="Roboto Regular"/>
                <a:ea typeface="Roboto Regular"/>
                <a:cs typeface="Roboto Regular"/>
                <a:sym typeface="Roboto Regular"/>
              </a:rPr>
              <a:t>Earth Observation</a:t>
            </a:r>
            <a:endParaRPr kumimoji="0" sz="3200" b="0" i="0" u="none" strike="noStrike" kern="0" cap="none" spc="0" normalizeH="0" baseline="0" noProof="0" dirty="0">
              <a:ln>
                <a:noFill/>
              </a:ln>
              <a:solidFill>
                <a:srgbClr val="00AEEF"/>
              </a:solidFill>
              <a:effectLst/>
              <a:uLnTx/>
              <a:uFillTx/>
              <a:latin typeface="Roboto Regular"/>
              <a:ea typeface="Roboto Regular"/>
              <a:cs typeface="Roboto Regular"/>
              <a:sym typeface="Roboto Regular"/>
            </a:endParaRPr>
          </a:p>
        </p:txBody>
      </p:sp>
      <p:sp>
        <p:nvSpPr>
          <p:cNvPr id="629" name="Shape 629"/>
          <p:cNvSpPr/>
          <p:nvPr/>
        </p:nvSpPr>
        <p:spPr>
          <a:xfrm>
            <a:off x="641841" y="1605278"/>
            <a:ext cx="8007368" cy="4524311"/>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0" marR="0" lvl="0" indent="0" defTabSz="914400" eaLnBrk="1" fontAlgn="auto" latinLnBrk="0" hangingPunct="1">
              <a:lnSpc>
                <a:spcPct val="100000"/>
              </a:lnSpc>
              <a:spcBef>
                <a:spcPts val="0"/>
              </a:spcBef>
              <a:spcAft>
                <a:spcPts val="0"/>
              </a:spcAft>
              <a:buClrTx/>
              <a:buSzPct val="100000"/>
              <a:buFontTx/>
              <a:buNone/>
              <a:tabLst/>
              <a:defRPr sz="2400">
                <a:latin typeface="Roboto Regular"/>
                <a:ea typeface="Roboto Regular"/>
                <a:cs typeface="Roboto Regular"/>
                <a:sym typeface="Roboto Regular"/>
              </a:defRPr>
            </a:pPr>
            <a:r>
              <a:rPr kumimoji="0" lang="en-US" sz="2400" b="0" i="0" u="none" strike="noStrike" kern="0" cap="none" spc="0" normalizeH="0" baseline="0" noProof="0" dirty="0">
                <a:ln>
                  <a:noFill/>
                </a:ln>
                <a:solidFill>
                  <a:sysClr val="windowText" lastClr="000000"/>
                </a:solidFill>
                <a:effectLst/>
                <a:uLnTx/>
                <a:uFillTx/>
                <a:latin typeface="Roboto Regular"/>
                <a:ea typeface="Roboto Regular"/>
                <a:cs typeface="Roboto Regular"/>
                <a:sym typeface="Roboto Regular"/>
              </a:rPr>
              <a:t>There are some resources already available:</a:t>
            </a:r>
          </a:p>
          <a:p>
            <a:pPr marL="240631" marR="0" lvl="0" indent="-240631" defTabSz="914400" eaLnBrk="1" fontAlgn="auto" latinLnBrk="0" hangingPunct="1">
              <a:lnSpc>
                <a:spcPct val="100000"/>
              </a:lnSpc>
              <a:spcBef>
                <a:spcPts val="0"/>
              </a:spcBef>
              <a:spcAft>
                <a:spcPts val="0"/>
              </a:spcAft>
              <a:buClrTx/>
              <a:buSzPct val="100000"/>
              <a:buFontTx/>
              <a:buChar char="•"/>
              <a:tabLst/>
              <a:defRPr sz="2400">
                <a:latin typeface="Roboto Regular"/>
                <a:ea typeface="Roboto Regular"/>
                <a:cs typeface="Roboto Regular"/>
                <a:sym typeface="Roboto Regular"/>
              </a:defRPr>
            </a:pPr>
            <a:r>
              <a:rPr kumimoji="0" lang="en-US" sz="2400" b="0" i="0" u="none" strike="noStrike" kern="0" cap="none" spc="0" normalizeH="0" baseline="0" noProof="0" dirty="0">
                <a:ln>
                  <a:noFill/>
                </a:ln>
                <a:solidFill>
                  <a:sysClr val="windowText" lastClr="000000"/>
                </a:solidFill>
                <a:effectLst/>
                <a:uLnTx/>
                <a:uFillTx/>
                <a:latin typeface="Roboto Regular"/>
                <a:ea typeface="Roboto Regular"/>
                <a:cs typeface="Roboto Regular"/>
                <a:sym typeface="Roboto Regular"/>
              </a:rPr>
              <a:t>(1) Moderate resolution, 250 m: The Climate Change Initiative Land Cover map (CCI-LC) includes maps of land cover for all countries</a:t>
            </a:r>
          </a:p>
          <a:p>
            <a:pPr marL="240631" marR="0" lvl="0" indent="-240631" defTabSz="914400" eaLnBrk="1" fontAlgn="auto" latinLnBrk="0" hangingPunct="1">
              <a:lnSpc>
                <a:spcPct val="100000"/>
              </a:lnSpc>
              <a:spcBef>
                <a:spcPts val="0"/>
              </a:spcBef>
              <a:spcAft>
                <a:spcPts val="0"/>
              </a:spcAft>
              <a:buClrTx/>
              <a:buSzPct val="100000"/>
              <a:buFontTx/>
              <a:buChar char="•"/>
              <a:tabLst/>
              <a:defRPr sz="2400">
                <a:latin typeface="Roboto Regular"/>
                <a:ea typeface="Roboto Regular"/>
                <a:cs typeface="Roboto Regular"/>
                <a:sym typeface="Roboto Regular"/>
              </a:defRPr>
            </a:pPr>
            <a:r>
              <a:rPr kumimoji="0" lang="en-US" sz="2400" b="0" i="0" u="none" strike="noStrike" kern="0" cap="none" spc="0" normalizeH="0" baseline="0" noProof="0" dirty="0">
                <a:ln>
                  <a:noFill/>
                </a:ln>
                <a:solidFill>
                  <a:sysClr val="windowText" lastClr="000000"/>
                </a:solidFill>
                <a:effectLst/>
                <a:uLnTx/>
                <a:uFillTx/>
                <a:latin typeface="Roboto Regular"/>
                <a:ea typeface="Roboto Regular"/>
                <a:cs typeface="Roboto Regular"/>
                <a:sym typeface="Roboto Regular"/>
              </a:rPr>
              <a:t>(2) High Resolution, Landsat, 30 m: Maps of water bodies from the Global Surface Water Explorer are publically available and UN Environment is collaborating with NASA on mapping wetlands at 30m resolution.</a:t>
            </a:r>
          </a:p>
          <a:p>
            <a:pPr marL="240631" marR="0" lvl="0" indent="-240631" defTabSz="914400" eaLnBrk="1" fontAlgn="auto" latinLnBrk="0" hangingPunct="1">
              <a:lnSpc>
                <a:spcPct val="100000"/>
              </a:lnSpc>
              <a:spcBef>
                <a:spcPts val="0"/>
              </a:spcBef>
              <a:spcAft>
                <a:spcPts val="0"/>
              </a:spcAft>
              <a:buClrTx/>
              <a:buSzPct val="100000"/>
              <a:buFontTx/>
              <a:buChar char="•"/>
              <a:tabLst/>
              <a:defRPr sz="2400">
                <a:latin typeface="Roboto Regular"/>
                <a:ea typeface="Roboto Regular"/>
                <a:cs typeface="Roboto Regular"/>
                <a:sym typeface="Roboto Regular"/>
              </a:defRPr>
            </a:pPr>
            <a:r>
              <a:rPr kumimoji="0" lang="en-US" sz="2400" b="0" i="0" u="none" strike="noStrike" kern="0" cap="none" spc="0" normalizeH="0" baseline="0" noProof="0" dirty="0">
                <a:ln>
                  <a:noFill/>
                </a:ln>
                <a:solidFill>
                  <a:sysClr val="windowText" lastClr="000000"/>
                </a:solidFill>
                <a:effectLst/>
                <a:uLnTx/>
                <a:uFillTx/>
                <a:latin typeface="Roboto Regular"/>
                <a:ea typeface="Roboto Regular"/>
                <a:cs typeface="Roboto Regular"/>
                <a:sym typeface="Roboto Regular"/>
              </a:rPr>
              <a:t>(3) Very High Resolution, 0.5 - 2 m: Data is available for purchase. UN Environment with NASA is planning a pilot to test the benefits of this level of resolution.</a:t>
            </a:r>
            <a:br>
              <a:rPr kumimoji="0" sz="2400" b="0" i="0" u="none" strike="noStrike" kern="0" cap="none" spc="0" normalizeH="0" baseline="0" noProof="0" dirty="0">
                <a:ln>
                  <a:noFill/>
                </a:ln>
                <a:solidFill>
                  <a:sysClr val="windowText" lastClr="000000"/>
                </a:solidFill>
                <a:effectLst/>
                <a:uLnTx/>
                <a:uFillTx/>
                <a:latin typeface="Roboto Regular"/>
                <a:ea typeface="Roboto Regular"/>
                <a:cs typeface="Roboto Regular"/>
                <a:sym typeface="Roboto Regular"/>
              </a:rPr>
            </a:br>
            <a:endParaRPr kumimoji="0" sz="2400" b="0" i="0" u="none" strike="noStrike" kern="0" cap="none" spc="0" normalizeH="0" baseline="0" noProof="0" dirty="0">
              <a:ln>
                <a:noFill/>
              </a:ln>
              <a:solidFill>
                <a:sysClr val="windowText" lastClr="000000"/>
              </a:solidFill>
              <a:effectLst/>
              <a:uLnTx/>
              <a:uFillTx/>
              <a:latin typeface="Roboto Regular"/>
              <a:ea typeface="Roboto Regular"/>
              <a:cs typeface="Roboto Regular"/>
              <a:sym typeface="Roboto Regular"/>
            </a:endParaRPr>
          </a:p>
        </p:txBody>
      </p:sp>
    </p:spTree>
    <p:extLst>
      <p:ext uri="{BB962C8B-B14F-4D97-AF65-F5344CB8AC3E}">
        <p14:creationId xmlns:p14="http://schemas.microsoft.com/office/powerpoint/2010/main" val="3405340108"/>
      </p:ext>
    </p:extLst>
  </p:cSld>
  <p:clrMapOvr>
    <a:masterClrMapping/>
  </p:clrMapOvr>
  <p:transition spd="slow">
    <p:pu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t>Photo credit to be given </a:t>
            </a:r>
            <a:endParaRPr sz="4400"/>
          </a:p>
          <a:p>
            <a:pPr algn="r" defTabSz="457200">
              <a:defRPr sz="900">
                <a:solidFill>
                  <a:srgbClr val="FFFFFF"/>
                </a:solidFill>
                <a:latin typeface="Roboto Regular"/>
                <a:ea typeface="Roboto Regular"/>
                <a:cs typeface="Roboto Regular"/>
                <a:sym typeface="Roboto Regular"/>
              </a:defRPr>
            </a:pPr>
            <a:r>
              <a:t>as shown alongside </a:t>
            </a:r>
          </a:p>
          <a:p>
            <a:pPr algn="r" defTabSz="457200">
              <a:defRPr sz="900">
                <a:solidFill>
                  <a:srgbClr val="FFFFFF"/>
                </a:solidFill>
                <a:latin typeface="Roboto Regular"/>
                <a:ea typeface="Roboto Regular"/>
                <a:cs typeface="Roboto Regular"/>
                <a:sym typeface="Roboto Regular"/>
              </a:defRPr>
            </a:pPr>
            <a: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 xmlns:ma14="http://schemas.microsoft.com/office/mac/drawingml/2011/main"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8</a:t>
            </a:fld>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t>© </a:t>
            </a:r>
            <a:r>
              <a:rPr b="1"/>
              <a:t>NABU/Holger Schulz</a:t>
            </a:r>
          </a:p>
        </p:txBody>
      </p:sp>
      <p:sp>
        <p:nvSpPr>
          <p:cNvPr id="628" name="Shape 628"/>
          <p:cNvSpPr/>
          <p:nvPr/>
        </p:nvSpPr>
        <p:spPr>
          <a:xfrm>
            <a:off x="732368" y="541766"/>
            <a:ext cx="7679264" cy="492443"/>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en-US" dirty="0"/>
              <a:t>Earth Observation and land cover</a:t>
            </a:r>
            <a:endParaRPr dirty="0"/>
          </a:p>
        </p:txBody>
      </p:sp>
      <p:sp>
        <p:nvSpPr>
          <p:cNvPr id="629" name="Shape 629"/>
          <p:cNvSpPr/>
          <p:nvPr/>
        </p:nvSpPr>
        <p:spPr>
          <a:xfrm>
            <a:off x="641841" y="1605278"/>
            <a:ext cx="8007368" cy="4154980"/>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marL="240631" indent="-240631">
              <a:buSzPct val="100000"/>
              <a:buChar char="•"/>
              <a:defRPr sz="2400">
                <a:latin typeface="Roboto Regular"/>
                <a:ea typeface="Roboto Regular"/>
                <a:cs typeface="Roboto Regular"/>
                <a:sym typeface="Roboto Regular"/>
              </a:defRPr>
            </a:pPr>
            <a:r>
              <a:rPr lang="en-US" dirty="0"/>
              <a:t>Two major global land cover products: The European Space Agencies (ESA) Climate Change Initiative land cover dataset (CCI-LC) and the United States NASA Moderate resolution Analysis (MODIS) at 250m resolution.</a:t>
            </a:r>
          </a:p>
          <a:p>
            <a:pPr marL="240631" indent="-240631">
              <a:buSzPct val="100000"/>
              <a:buChar char="•"/>
              <a:defRPr sz="2400">
                <a:latin typeface="Roboto Regular"/>
                <a:ea typeface="Roboto Regular"/>
                <a:cs typeface="Roboto Regular"/>
                <a:sym typeface="Roboto Regular"/>
              </a:defRPr>
            </a:pPr>
            <a:r>
              <a:rPr lang="en-US" dirty="0"/>
              <a:t>CCI-LC is proposed for the use in monitoring SDG indicator 15.3.1. </a:t>
            </a:r>
          </a:p>
          <a:p>
            <a:pPr marL="240631" indent="-240631">
              <a:buSzPct val="100000"/>
              <a:buChar char="•"/>
              <a:defRPr sz="2400">
                <a:latin typeface="Roboto Regular"/>
                <a:ea typeface="Roboto Regular"/>
                <a:cs typeface="Roboto Regular"/>
                <a:sym typeface="Roboto Regular"/>
              </a:defRPr>
            </a:pPr>
            <a:r>
              <a:rPr lang="en-US" dirty="0"/>
              <a:t>For water bodies, UN Environment is proposing the Global Surface Water Explorer at 30m resolution (available online)</a:t>
            </a:r>
            <a:br>
              <a:rPr dirty="0"/>
            </a:br>
            <a:endParaRPr dirty="0"/>
          </a:p>
        </p:txBody>
      </p:sp>
    </p:spTree>
    <p:extLst>
      <p:ext uri="{BB962C8B-B14F-4D97-AF65-F5344CB8AC3E}">
        <p14:creationId xmlns:p14="http://schemas.microsoft.com/office/powerpoint/2010/main" val="56392644"/>
      </p:ext>
    </p:extLst>
  </p:cSld>
  <p:clrMapOvr>
    <a:masterClrMapping/>
  </p:clrMapOvr>
  <p:transition spd="slow">
    <p:pu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4" name="TextBox 5"/>
          <p:cNvSpPr txBox="1">
            <a:spLocks noChangeArrowheads="1"/>
          </p:cNvSpPr>
          <p:nvPr/>
        </p:nvSpPr>
        <p:spPr bwMode="auto">
          <a:xfrm>
            <a:off x="307181" y="641518"/>
            <a:ext cx="31672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800" b="1" dirty="0">
                <a:solidFill>
                  <a:srgbClr val="0F3277"/>
                </a:solidFill>
              </a:rPr>
              <a:t>Map</a:t>
            </a:r>
          </a:p>
        </p:txBody>
      </p:sp>
      <p:sp>
        <p:nvSpPr>
          <p:cNvPr id="2" name="Right Arrow 1"/>
          <p:cNvSpPr/>
          <p:nvPr/>
        </p:nvSpPr>
        <p:spPr>
          <a:xfrm>
            <a:off x="3762608" y="2926665"/>
            <a:ext cx="1076092" cy="304800"/>
          </a:xfrm>
          <a:prstGeom prst="rightArrow">
            <a:avLst/>
          </a:prstGeom>
          <a:solidFill>
            <a:srgbClr val="FFFFFF"/>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457136"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 name="TextBox 5"/>
          <p:cNvSpPr txBox="1">
            <a:spLocks noChangeArrowheads="1"/>
          </p:cNvSpPr>
          <p:nvPr/>
        </p:nvSpPr>
        <p:spPr bwMode="auto">
          <a:xfrm>
            <a:off x="3572108" y="2258109"/>
            <a:ext cx="14570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800" b="1" dirty="0">
                <a:solidFill>
                  <a:srgbClr val="0F3277"/>
                </a:solidFill>
              </a:rPr>
              <a:t>Tabulation of area </a:t>
            </a:r>
          </a:p>
        </p:txBody>
      </p:sp>
      <p:sp>
        <p:nvSpPr>
          <p:cNvPr id="8" name="TextBox 5"/>
          <p:cNvSpPr txBox="1">
            <a:spLocks noChangeArrowheads="1"/>
          </p:cNvSpPr>
          <p:nvPr/>
        </p:nvSpPr>
        <p:spPr bwMode="auto">
          <a:xfrm>
            <a:off x="6285225" y="826184"/>
            <a:ext cx="14570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800" b="1" dirty="0">
                <a:solidFill>
                  <a:srgbClr val="0F3277"/>
                </a:solidFill>
              </a:rPr>
              <a:t>Generated statistics</a:t>
            </a:r>
          </a:p>
        </p:txBody>
      </p:sp>
      <p:pic>
        <p:nvPicPr>
          <p:cNvPr id="9" name="Picture 1"/>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34397" y="990600"/>
            <a:ext cx="3455712" cy="5177870"/>
          </a:xfrm>
          <a:prstGeom prst="rect">
            <a:avLst/>
          </a:prstGeom>
          <a:noFill/>
          <a:ln w="9525">
            <a:solidFill>
              <a:srgbClr val="4F81BD"/>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4880171" y="1628015"/>
            <a:ext cx="4040071" cy="2902100"/>
          </a:xfrm>
          <a:prstGeom prst="rect">
            <a:avLst/>
          </a:prstGeom>
          <a:noFill/>
          <a:ln w="9525">
            <a:solidFill>
              <a:srgbClr val="37ACDE"/>
            </a:solidFill>
            <a:miter lim="800000"/>
            <a:headEnd/>
            <a:tailEnd/>
          </a:ln>
          <a:effectLst>
            <a:outerShdw blurRad="50800" dist="63500" dir="2700000" algn="tl" rotWithShape="0">
              <a:srgbClr val="000000">
                <a:alpha val="39999"/>
              </a:srgbClr>
            </a:outerShdw>
          </a:effectLst>
          <a:extLst>
            <a:ext uri="{909E8E84-426E-40DD-AFC4-6F175D3DCCD1}">
              <a14:hiddenFill xmlns:a14="http://schemas.microsoft.com/office/drawing/2010/main">
                <a:solidFill>
                  <a:srgbClr val="FFFFFF"/>
                </a:solidFill>
              </a14:hiddenFill>
            </a:ext>
          </a:extLst>
        </p:spPr>
      </p:pic>
      <p:pic>
        <p:nvPicPr>
          <p:cNvPr id="189443" name="Picture 3"/>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1218638" y="4953000"/>
            <a:ext cx="2255837"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4272079" y="4968141"/>
            <a:ext cx="4572000" cy="1200329"/>
          </a:xfrm>
          <a:prstGeom prst="rect">
            <a:avLst/>
          </a:prstGeom>
        </p:spPr>
        <p:txBody>
          <a:bodyPr>
            <a:spAutoFit/>
          </a:bodyPr>
          <a:lstStyle/>
          <a:p>
            <a:pPr algn="ctr" eaLnBrk="1" hangingPunct="1"/>
            <a:r>
              <a:rPr lang="en-US" altLang="x-none" b="1" dirty="0">
                <a:solidFill>
                  <a:srgbClr val="0F3277"/>
                </a:solidFill>
              </a:rPr>
              <a:t>Iran and Afghanistan have </a:t>
            </a:r>
            <a:r>
              <a:rPr lang="en-US" altLang="x-none" b="1" dirty="0">
                <a:solidFill>
                  <a:srgbClr val="FF0000"/>
                </a:solidFill>
              </a:rPr>
              <a:t>lost 56% and 54% </a:t>
            </a:r>
            <a:r>
              <a:rPr lang="en-US" altLang="x-none" b="1" dirty="0">
                <a:solidFill>
                  <a:srgbClr val="0F3277"/>
                </a:solidFill>
              </a:rPr>
              <a:t>of the permanent surface water area they had in the 1980s: people, agriculture and ecosystems suffer</a:t>
            </a:r>
          </a:p>
        </p:txBody>
      </p:sp>
      <p:sp>
        <p:nvSpPr>
          <p:cNvPr id="12" name="Shape 628"/>
          <p:cNvSpPr/>
          <p:nvPr/>
        </p:nvSpPr>
        <p:spPr>
          <a:xfrm>
            <a:off x="703793" y="166966"/>
            <a:ext cx="7679264" cy="492443"/>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en-US" dirty="0"/>
              <a:t>Example: Prepared by JRC</a:t>
            </a:r>
            <a:endParaRPr dirty="0"/>
          </a:p>
        </p:txBody>
      </p:sp>
    </p:spTree>
    <p:extLst>
      <p:ext uri="{BB962C8B-B14F-4D97-AF65-F5344CB8AC3E}">
        <p14:creationId xmlns:p14="http://schemas.microsoft.com/office/powerpoint/2010/main" val="3839694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t>Photo credit to be given </a:t>
            </a:r>
            <a:endParaRPr sz="4400"/>
          </a:p>
          <a:p>
            <a:pPr algn="r" defTabSz="457200">
              <a:defRPr sz="900">
                <a:solidFill>
                  <a:srgbClr val="FFFFFF"/>
                </a:solidFill>
                <a:latin typeface="Roboto Regular"/>
                <a:ea typeface="Roboto Regular"/>
                <a:cs typeface="Roboto Regular"/>
                <a:sym typeface="Roboto Regular"/>
              </a:defRPr>
            </a:pPr>
            <a:r>
              <a:t>as shown alongside </a:t>
            </a:r>
          </a:p>
          <a:p>
            <a:pPr algn="r" defTabSz="457200">
              <a:defRPr sz="900">
                <a:solidFill>
                  <a:srgbClr val="FFFFFF"/>
                </a:solidFill>
                <a:latin typeface="Roboto Regular"/>
                <a:ea typeface="Roboto Regular"/>
                <a:cs typeface="Roboto Regular"/>
                <a:sym typeface="Roboto Regular"/>
              </a:defRPr>
            </a:pPr>
            <a: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 xmlns:ma14="http://schemas.microsoft.com/office/mac/drawingml/2011/main"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10</a:t>
            </a:fld>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t>© </a:t>
            </a:r>
            <a:r>
              <a:rPr b="1"/>
              <a:t>NABU/Holger Schulz</a:t>
            </a:r>
          </a:p>
        </p:txBody>
      </p:sp>
      <p:sp>
        <p:nvSpPr>
          <p:cNvPr id="628" name="Shape 628"/>
          <p:cNvSpPr/>
          <p:nvPr/>
        </p:nvSpPr>
        <p:spPr>
          <a:xfrm>
            <a:off x="732368" y="541766"/>
            <a:ext cx="7679264" cy="492443"/>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en-US" dirty="0"/>
              <a:t>Example: Prepared by NASA</a:t>
            </a:r>
            <a:endParaRPr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203325"/>
            <a:ext cx="5734050" cy="167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8121" y="2755343"/>
            <a:ext cx="5895975" cy="3324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69304180"/>
      </p:ext>
    </p:extLst>
  </p:cSld>
  <p:clrMapOvr>
    <a:masterClrMapping/>
  </p:clrMapOvr>
  <p:transition spd="slow">
    <p:push/>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t>Photo credit to be given </a:t>
            </a:r>
            <a:endParaRPr sz="4400"/>
          </a:p>
          <a:p>
            <a:pPr algn="r" defTabSz="457200">
              <a:defRPr sz="900">
                <a:solidFill>
                  <a:srgbClr val="FFFFFF"/>
                </a:solidFill>
                <a:latin typeface="Roboto Regular"/>
                <a:ea typeface="Roboto Regular"/>
                <a:cs typeface="Roboto Regular"/>
                <a:sym typeface="Roboto Regular"/>
              </a:defRPr>
            </a:pPr>
            <a:r>
              <a:t>as shown alongside </a:t>
            </a:r>
          </a:p>
          <a:p>
            <a:pPr algn="r" defTabSz="457200">
              <a:defRPr sz="900">
                <a:solidFill>
                  <a:srgbClr val="FFFFFF"/>
                </a:solidFill>
                <a:latin typeface="Roboto Regular"/>
                <a:ea typeface="Roboto Regular"/>
                <a:cs typeface="Roboto Regular"/>
                <a:sym typeface="Roboto Regular"/>
              </a:defRPr>
            </a:pPr>
            <a: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 xmlns:ma14="http://schemas.microsoft.com/office/mac/drawingml/2011/main"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11</a:t>
            </a:fld>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t>© </a:t>
            </a:r>
            <a:r>
              <a:rPr b="1"/>
              <a:t>NABU/Holger Schulz</a:t>
            </a:r>
          </a:p>
        </p:txBody>
      </p:sp>
      <p:sp>
        <p:nvSpPr>
          <p:cNvPr id="628" name="Shape 628"/>
          <p:cNvSpPr/>
          <p:nvPr/>
        </p:nvSpPr>
        <p:spPr>
          <a:xfrm>
            <a:off x="732368" y="541766"/>
            <a:ext cx="7679264" cy="492443"/>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en-US" dirty="0"/>
              <a:t>Opportunities and challenges</a:t>
            </a:r>
            <a:endParaRPr dirty="0"/>
          </a:p>
        </p:txBody>
      </p:sp>
      <p:sp>
        <p:nvSpPr>
          <p:cNvPr id="629" name="Shape 629"/>
          <p:cNvSpPr/>
          <p:nvPr/>
        </p:nvSpPr>
        <p:spPr>
          <a:xfrm>
            <a:off x="641841" y="1605278"/>
            <a:ext cx="8007368" cy="6370971"/>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marL="240631" indent="-240631">
              <a:buSzPct val="100000"/>
              <a:buChar char="•"/>
              <a:defRPr sz="2400">
                <a:latin typeface="Roboto Regular"/>
                <a:ea typeface="Roboto Regular"/>
                <a:cs typeface="Roboto Regular"/>
                <a:sym typeface="Roboto Regular"/>
              </a:defRPr>
            </a:pPr>
            <a:r>
              <a:rPr lang="en-US" dirty="0"/>
              <a:t>Global products may not have the level of detail or exact classification types which are relevant for national stakeholders.</a:t>
            </a:r>
          </a:p>
          <a:p>
            <a:pPr>
              <a:buSzPct val="100000"/>
              <a:defRPr sz="2400">
                <a:latin typeface="Roboto Regular"/>
                <a:ea typeface="Roboto Regular"/>
                <a:cs typeface="Roboto Regular"/>
                <a:sym typeface="Roboto Regular"/>
              </a:defRPr>
            </a:pPr>
            <a:endParaRPr lang="en-US" dirty="0"/>
          </a:p>
          <a:p>
            <a:pPr marL="240631" indent="-240631">
              <a:buSzPct val="100000"/>
              <a:buChar char="•"/>
              <a:defRPr sz="2400">
                <a:latin typeface="Roboto Regular"/>
                <a:ea typeface="Roboto Regular"/>
                <a:cs typeface="Roboto Regular"/>
                <a:sym typeface="Roboto Regular"/>
              </a:defRPr>
            </a:pPr>
            <a:r>
              <a:rPr lang="en-US" dirty="0"/>
              <a:t>There is still a need for ground </a:t>
            </a:r>
            <a:r>
              <a:rPr lang="en-US" dirty="0" err="1"/>
              <a:t>truthing</a:t>
            </a:r>
            <a:r>
              <a:rPr lang="en-US" dirty="0"/>
              <a:t> of Earth Observation information.</a:t>
            </a:r>
          </a:p>
          <a:p>
            <a:pPr marL="240631" indent="-240631">
              <a:buSzPct val="100000"/>
              <a:buChar char="•"/>
              <a:defRPr sz="2400">
                <a:latin typeface="Roboto Regular"/>
                <a:ea typeface="Roboto Regular"/>
                <a:cs typeface="Roboto Regular"/>
                <a:sym typeface="Roboto Regular"/>
              </a:defRPr>
            </a:pPr>
            <a:endParaRPr lang="en-US" dirty="0"/>
          </a:p>
          <a:p>
            <a:pPr marL="240631" indent="-240631">
              <a:buSzPct val="100000"/>
              <a:buFontTx/>
              <a:buChar char="•"/>
              <a:defRPr sz="2400">
                <a:latin typeface="Roboto Regular"/>
                <a:ea typeface="Roboto Regular"/>
                <a:cs typeface="Roboto Regular"/>
                <a:sym typeface="Roboto Regular"/>
              </a:defRPr>
            </a:pPr>
            <a:r>
              <a:rPr lang="en-US" dirty="0"/>
              <a:t>Earth Observation does have challenges in terms of measuring the environment, but it presents a tremendous opportunity in that it can provide data for countries with limited capacity and can ensure comparability across locations and time.</a:t>
            </a:r>
            <a:br>
              <a:rPr lang="en-US" dirty="0"/>
            </a:br>
            <a:endParaRPr lang="en-US" dirty="0"/>
          </a:p>
          <a:p>
            <a:pPr marL="240631" indent="-240631">
              <a:buSzPct val="100000"/>
              <a:buChar char="•"/>
              <a:defRPr sz="2400">
                <a:latin typeface="Roboto Regular"/>
                <a:ea typeface="Roboto Regular"/>
                <a:cs typeface="Roboto Regular"/>
                <a:sym typeface="Roboto Regular"/>
              </a:defRPr>
            </a:pPr>
            <a:endParaRPr lang="en-US" dirty="0"/>
          </a:p>
          <a:p>
            <a:pPr marL="240631" indent="-240631">
              <a:buSzPct val="100000"/>
              <a:buChar char="•"/>
              <a:defRPr sz="2400">
                <a:latin typeface="Roboto Regular"/>
                <a:ea typeface="Roboto Regular"/>
                <a:cs typeface="Roboto Regular"/>
                <a:sym typeface="Roboto Regular"/>
              </a:defRPr>
            </a:pPr>
            <a:endParaRPr lang="en-US" dirty="0"/>
          </a:p>
          <a:p>
            <a:pPr>
              <a:buSzPct val="100000"/>
              <a:defRPr sz="2400">
                <a:latin typeface="Roboto Regular"/>
                <a:ea typeface="Roboto Regular"/>
                <a:cs typeface="Roboto Regular"/>
                <a:sym typeface="Roboto Regular"/>
              </a:defRPr>
            </a:pPr>
            <a:br>
              <a:rPr dirty="0"/>
            </a:br>
            <a:endParaRPr dirty="0"/>
          </a:p>
        </p:txBody>
      </p:sp>
    </p:spTree>
    <p:extLst>
      <p:ext uri="{BB962C8B-B14F-4D97-AF65-F5344CB8AC3E}">
        <p14:creationId xmlns:p14="http://schemas.microsoft.com/office/powerpoint/2010/main" val="462795202"/>
      </p:ext>
    </p:extLst>
  </p:cSld>
  <p:clrMapOvr>
    <a:masterClrMapping/>
  </p:clrMapOvr>
  <p:transition spd="slow">
    <p:pu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171425" marR="0" lvl="0" indent="-171425" algn="r" defTabSz="457200" eaLnBrk="1" fontAlgn="auto" latinLnBrk="0" hangingPunct="1">
              <a:lnSpc>
                <a:spcPct val="100000"/>
              </a:lnSpc>
              <a:spcBef>
                <a:spcPts val="0"/>
              </a:spcBef>
              <a:spcAft>
                <a:spcPts val="0"/>
              </a:spcAft>
              <a:buClrTx/>
              <a:buSzPct val="100000"/>
              <a:buFont typeface="Wingdings"/>
              <a:buChar char="ß"/>
              <a:tabLst/>
              <a:defRPr sz="900">
                <a:solidFill>
                  <a:srgbClr val="FFFFFF"/>
                </a:solidFill>
                <a:latin typeface="Roboto Regular"/>
                <a:ea typeface="Roboto Regular"/>
                <a:cs typeface="Roboto Regular"/>
                <a:sym typeface="Roboto Regular"/>
              </a:defRPr>
            </a:pPr>
            <a:r>
              <a:rPr kumimoji="0" sz="900" b="0" i="0" u="none" strike="noStrike" kern="0" cap="none" spc="0" normalizeH="0" baseline="0" noProof="0">
                <a:ln>
                  <a:noFill/>
                </a:ln>
                <a:solidFill>
                  <a:srgbClr val="FFFFFF"/>
                </a:solidFill>
                <a:effectLst/>
                <a:uLnTx/>
                <a:uFillTx/>
                <a:latin typeface="Roboto Regular"/>
                <a:ea typeface="Roboto Regular"/>
                <a:cs typeface="Roboto Regular"/>
                <a:sym typeface="Roboto Regular"/>
              </a:rPr>
              <a:t>Photo credit to be given </a:t>
            </a:r>
            <a:endParaRPr kumimoji="0" sz="4400" b="0" i="0" u="none" strike="noStrike" kern="0" cap="none" spc="0" normalizeH="0" baseline="0" noProof="0">
              <a:ln>
                <a:noFill/>
              </a:ln>
              <a:solidFill>
                <a:srgbClr val="FFFFFF"/>
              </a:solidFill>
              <a:effectLst/>
              <a:uLnTx/>
              <a:uFillTx/>
              <a:latin typeface="Roboto Regular"/>
              <a:ea typeface="Roboto Regular"/>
              <a:cs typeface="Roboto Regular"/>
              <a:sym typeface="Roboto Regular"/>
            </a:endParaRPr>
          </a:p>
          <a:p>
            <a:pPr marL="0" marR="0" lvl="0" indent="0" algn="r" defTabSz="457200" eaLnBrk="1" fontAlgn="auto" latinLnBrk="0" hangingPunct="1">
              <a:lnSpc>
                <a:spcPct val="100000"/>
              </a:lnSpc>
              <a:spcBef>
                <a:spcPts val="0"/>
              </a:spcBef>
              <a:spcAft>
                <a:spcPts val="0"/>
              </a:spcAft>
              <a:buClrTx/>
              <a:buSzTx/>
              <a:buFontTx/>
              <a:buNone/>
              <a:tabLst/>
              <a:defRPr sz="900">
                <a:solidFill>
                  <a:srgbClr val="FFFFFF"/>
                </a:solidFill>
                <a:latin typeface="Roboto Regular"/>
                <a:ea typeface="Roboto Regular"/>
                <a:cs typeface="Roboto Regular"/>
                <a:sym typeface="Roboto Regular"/>
              </a:defRPr>
            </a:pPr>
            <a:r>
              <a:rPr kumimoji="0" sz="900" b="0" i="0" u="none" strike="noStrike" kern="0" cap="none" spc="0" normalizeH="0" baseline="0" noProof="0">
                <a:ln>
                  <a:noFill/>
                </a:ln>
                <a:solidFill>
                  <a:srgbClr val="FFFFFF"/>
                </a:solidFill>
                <a:effectLst/>
                <a:uLnTx/>
                <a:uFillTx/>
                <a:latin typeface="Roboto Regular"/>
                <a:ea typeface="Roboto Regular"/>
                <a:cs typeface="Roboto Regular"/>
                <a:sym typeface="Roboto Regular"/>
              </a:rPr>
              <a:t>as shown alongside </a:t>
            </a:r>
          </a:p>
          <a:p>
            <a:pPr marL="0" marR="0" lvl="0" indent="0" algn="r" defTabSz="457200" eaLnBrk="1" fontAlgn="auto" latinLnBrk="0" hangingPunct="1">
              <a:lnSpc>
                <a:spcPct val="100000"/>
              </a:lnSpc>
              <a:spcBef>
                <a:spcPts val="0"/>
              </a:spcBef>
              <a:spcAft>
                <a:spcPts val="0"/>
              </a:spcAft>
              <a:buClrTx/>
              <a:buSzTx/>
              <a:buFontTx/>
              <a:buNone/>
              <a:tabLst/>
              <a:defRPr sz="900">
                <a:solidFill>
                  <a:srgbClr val="FFFFFF"/>
                </a:solidFill>
                <a:latin typeface="Roboto Regular"/>
                <a:ea typeface="Roboto Regular"/>
                <a:cs typeface="Roboto Regular"/>
                <a:sym typeface="Roboto Regular"/>
              </a:defRPr>
            </a:pPr>
            <a:r>
              <a:rPr kumimoji="0" sz="900" b="0" i="0" u="none" strike="noStrike" kern="0" cap="none" spc="0" normalizeH="0" baseline="0" noProof="0">
                <a:ln>
                  <a:noFill/>
                </a:ln>
                <a:solidFill>
                  <a:srgbClr val="FFFFFF"/>
                </a:solidFill>
                <a:effectLst/>
                <a:uLnTx/>
                <a:uFillTx/>
                <a:latin typeface="Roboto Regular"/>
                <a:ea typeface="Roboto Regular"/>
                <a:cs typeface="Roboto Regular"/>
                <a:sym typeface="Roboto Regular"/>
              </a:rPr>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ma14="http://schemas.microsoft.com/office/mac/drawingml/2011/main" xmlns="" val="1"/>
            </a:ext>
          </a:extLst>
        </p:spPr>
        <p:txBody>
          <a:bodyPr lIns="0" tIns="0" rIns="0" bIns="0">
            <a:normAutofit/>
          </a:bodyPr>
          <a:lstStyle>
            <a:lvl1pPr defTabSz="457200">
              <a:spcBef>
                <a:spcPts val="200"/>
              </a:spcBef>
              <a:defRPr sz="900">
                <a:solidFill>
                  <a:srgbClr val="A6A6A6"/>
                </a:solidFill>
              </a:defRPr>
            </a:lvl1pPr>
          </a:lstStyle>
          <a:p>
            <a:pPr marL="0" marR="0" lvl="0" indent="0" defTabSz="457200" eaLnBrk="1" fontAlgn="auto" latinLnBrk="0" hangingPunct="1">
              <a:lnSpc>
                <a:spcPct val="100000"/>
              </a:lnSpc>
              <a:spcBef>
                <a:spcPts val="200"/>
              </a:spcBef>
              <a:spcAft>
                <a:spcPts val="0"/>
              </a:spcAft>
              <a:buClrTx/>
              <a:buSzTx/>
              <a:buFontTx/>
              <a:buNone/>
              <a:tabLst/>
              <a:defRPr/>
            </a:pPr>
            <a:fld id="{86CB4B4D-7CA3-9044-876B-883B54F8677D}" type="slidenum">
              <a:rPr kumimoji="0" sz="900" b="0" i="0" u="none" strike="noStrike" kern="0" cap="none" spc="0" normalizeH="0" baseline="0" noProof="0">
                <a:ln>
                  <a:noFill/>
                </a:ln>
                <a:solidFill>
                  <a:srgbClr val="A6A6A6"/>
                </a:solidFill>
                <a:effectLst/>
                <a:uLnTx/>
                <a:uFillTx/>
              </a:rPr>
              <a:pPr marL="0" marR="0" lvl="0" indent="0" defTabSz="457200" eaLnBrk="1" fontAlgn="auto" latinLnBrk="0" hangingPunct="1">
                <a:lnSpc>
                  <a:spcPct val="100000"/>
                </a:lnSpc>
                <a:spcBef>
                  <a:spcPts val="200"/>
                </a:spcBef>
                <a:spcAft>
                  <a:spcPts val="0"/>
                </a:spcAft>
                <a:buClrTx/>
                <a:buSzTx/>
                <a:buFontTx/>
                <a:buNone/>
                <a:tabLst/>
                <a:defRPr/>
              </a:pPr>
              <a:t>12</a:t>
            </a:fld>
            <a:endParaRPr kumimoji="0" sz="900" b="0" i="0" u="none" strike="noStrike" kern="0" cap="none" spc="0" normalizeH="0" baseline="0" noProof="0">
              <a:ln>
                <a:noFill/>
              </a:ln>
              <a:solidFill>
                <a:srgbClr val="A6A6A6"/>
              </a:solidFill>
              <a:effectLst/>
              <a:uLnTx/>
              <a:uFillTx/>
            </a:endParaRPr>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0" marR="0" lvl="0" indent="0" algn="r" defTabSz="457200" eaLnBrk="1" fontAlgn="auto" latinLnBrk="0" hangingPunct="1">
              <a:lnSpc>
                <a:spcPct val="100000"/>
              </a:lnSpc>
              <a:spcBef>
                <a:spcPts val="0"/>
              </a:spcBef>
              <a:spcAft>
                <a:spcPts val="0"/>
              </a:spcAft>
              <a:buClrTx/>
              <a:buSzTx/>
              <a:buFontTx/>
              <a:buNone/>
              <a:tabLst/>
              <a:defRPr sz="900">
                <a:solidFill>
                  <a:srgbClr val="FFFFFF"/>
                </a:solidFill>
                <a:latin typeface="Roboto Regular"/>
                <a:ea typeface="Roboto Regular"/>
                <a:cs typeface="Roboto Regular"/>
                <a:sym typeface="Roboto Regular"/>
              </a:defRPr>
            </a:pPr>
            <a:r>
              <a:rPr kumimoji="0" sz="900" b="0" i="0" u="none" strike="noStrike" kern="0" cap="none" spc="0" normalizeH="0" baseline="0" noProof="0">
                <a:ln>
                  <a:noFill/>
                </a:ln>
                <a:solidFill>
                  <a:srgbClr val="FFFFFF"/>
                </a:solidFill>
                <a:effectLst/>
                <a:uLnTx/>
                <a:uFillTx/>
                <a:latin typeface="Roboto Regular"/>
                <a:ea typeface="Roboto Regular"/>
                <a:cs typeface="Roboto Regular"/>
                <a:sym typeface="Roboto Regular"/>
              </a:rPr>
              <a:t>© </a:t>
            </a:r>
            <a:r>
              <a:rPr kumimoji="0" sz="900" b="1" i="0" u="none" strike="noStrike" kern="0" cap="none" spc="0" normalizeH="0" baseline="0" noProof="0">
                <a:ln>
                  <a:noFill/>
                </a:ln>
                <a:solidFill>
                  <a:srgbClr val="FFFFFF"/>
                </a:solidFill>
                <a:effectLst/>
                <a:uLnTx/>
                <a:uFillTx/>
                <a:latin typeface="Roboto Regular"/>
                <a:ea typeface="Roboto Regular"/>
                <a:cs typeface="Roboto Regular"/>
                <a:sym typeface="Roboto Regular"/>
              </a:rPr>
              <a:t>NABU/Holger Schulz</a:t>
            </a:r>
          </a:p>
        </p:txBody>
      </p:sp>
      <p:sp>
        <p:nvSpPr>
          <p:cNvPr id="628" name="Shape 628"/>
          <p:cNvSpPr/>
          <p:nvPr/>
        </p:nvSpPr>
        <p:spPr>
          <a:xfrm>
            <a:off x="732368" y="541766"/>
            <a:ext cx="7679264"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00AEEF"/>
                </a:solidFill>
                <a:effectLst/>
                <a:uLnTx/>
                <a:uFillTx/>
                <a:latin typeface="Roboto Regular"/>
                <a:ea typeface="Roboto Regular"/>
                <a:cs typeface="Roboto Regular"/>
                <a:sym typeface="Roboto Regular"/>
              </a:rPr>
              <a:t>Demo links</a:t>
            </a:r>
            <a:endParaRPr kumimoji="0" sz="3200" b="0" i="0" u="none" strike="noStrike" kern="0" cap="none" spc="0" normalizeH="0" baseline="0" noProof="0" dirty="0">
              <a:ln>
                <a:noFill/>
              </a:ln>
              <a:solidFill>
                <a:srgbClr val="00AEEF"/>
              </a:solidFill>
              <a:effectLst/>
              <a:uLnTx/>
              <a:uFillTx/>
              <a:latin typeface="Roboto Regular"/>
              <a:ea typeface="Roboto Regular"/>
              <a:cs typeface="Roboto Regular"/>
              <a:sym typeface="Roboto Regular"/>
            </a:endParaRPr>
          </a:p>
        </p:txBody>
      </p:sp>
      <p:sp>
        <p:nvSpPr>
          <p:cNvPr id="629" name="Shape 629"/>
          <p:cNvSpPr/>
          <p:nvPr/>
        </p:nvSpPr>
        <p:spPr>
          <a:xfrm>
            <a:off x="641841" y="1605278"/>
            <a:ext cx="8007368" cy="3785648"/>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240631" marR="0" lvl="0" indent="-240631" defTabSz="914400" eaLnBrk="1" fontAlgn="auto" latinLnBrk="0" hangingPunct="1">
              <a:lnSpc>
                <a:spcPct val="100000"/>
              </a:lnSpc>
              <a:spcBef>
                <a:spcPts val="0"/>
              </a:spcBef>
              <a:spcAft>
                <a:spcPts val="0"/>
              </a:spcAft>
              <a:buClrTx/>
              <a:buSzPct val="100000"/>
              <a:buFontTx/>
              <a:buChar char="•"/>
              <a:tabLst/>
              <a:defRPr sz="2400">
                <a:latin typeface="Roboto Regular"/>
                <a:ea typeface="Roboto Regular"/>
                <a:cs typeface="Roboto Regular"/>
                <a:sym typeface="Roboto Regular"/>
              </a:defRPr>
            </a:pPr>
            <a:r>
              <a:rPr kumimoji="0" lang="en-US" sz="2400" b="0" i="0" u="none" strike="noStrike" kern="0" cap="none" spc="0" normalizeH="0" baseline="0" noProof="0" dirty="0">
                <a:ln>
                  <a:noFill/>
                </a:ln>
                <a:solidFill>
                  <a:sysClr val="windowText" lastClr="000000"/>
                </a:solidFill>
                <a:effectLst/>
                <a:uLnTx/>
                <a:uFillTx/>
                <a:latin typeface="Roboto Regular"/>
                <a:ea typeface="Roboto Regular"/>
                <a:cs typeface="Roboto Regular"/>
                <a:sym typeface="Roboto Regular"/>
              </a:rPr>
              <a:t>CCI-LC: </a:t>
            </a:r>
            <a:r>
              <a:rPr kumimoji="0" lang="en-US" sz="2400" b="0" i="0" u="none" strike="noStrike" kern="0" cap="none" spc="0" normalizeH="0" baseline="0" noProof="0" dirty="0">
                <a:ln>
                  <a:noFill/>
                </a:ln>
                <a:solidFill>
                  <a:sysClr val="windowText" lastClr="000000"/>
                </a:solidFill>
                <a:effectLst/>
                <a:uLnTx/>
                <a:uFillTx/>
                <a:latin typeface="Roboto Regular"/>
                <a:ea typeface="Roboto Regular"/>
                <a:cs typeface="Roboto Regular"/>
                <a:sym typeface="Roboto Regular"/>
                <a:hlinkClick r:id="rId2"/>
              </a:rPr>
              <a:t>https://www.esa-landcover-cci.org/?q=node/158</a:t>
            </a:r>
            <a:r>
              <a:rPr kumimoji="0" lang="en-US" sz="2400" b="0" i="0" u="none" strike="noStrike" kern="0" cap="none" spc="0" normalizeH="0" baseline="0" noProof="0" dirty="0">
                <a:ln>
                  <a:noFill/>
                </a:ln>
                <a:solidFill>
                  <a:sysClr val="windowText" lastClr="000000"/>
                </a:solidFill>
                <a:effectLst/>
                <a:uLnTx/>
                <a:uFillTx/>
                <a:latin typeface="Roboto Regular"/>
                <a:ea typeface="Roboto Regular"/>
                <a:cs typeface="Roboto Regular"/>
                <a:sym typeface="Roboto Regular"/>
              </a:rPr>
              <a:t> </a:t>
            </a:r>
          </a:p>
          <a:p>
            <a:pPr marL="240631" marR="0" lvl="0" indent="-240631" defTabSz="914400" eaLnBrk="1" fontAlgn="auto" latinLnBrk="0" hangingPunct="1">
              <a:lnSpc>
                <a:spcPct val="100000"/>
              </a:lnSpc>
              <a:spcBef>
                <a:spcPts val="0"/>
              </a:spcBef>
              <a:spcAft>
                <a:spcPts val="0"/>
              </a:spcAft>
              <a:buClrTx/>
              <a:buSzPct val="100000"/>
              <a:buFontTx/>
              <a:buChar char="•"/>
              <a:tabLst/>
              <a:defRPr sz="2400">
                <a:latin typeface="Roboto Regular"/>
                <a:ea typeface="Roboto Regular"/>
                <a:cs typeface="Roboto Regular"/>
                <a:sym typeface="Roboto Regular"/>
              </a:defRPr>
            </a:pPr>
            <a:r>
              <a:rPr kumimoji="0" lang="en-US" sz="2400" b="0" i="0" u="none" strike="noStrike" kern="0" cap="none" spc="0" normalizeH="0" baseline="0" noProof="0" dirty="0">
                <a:ln>
                  <a:noFill/>
                </a:ln>
                <a:solidFill>
                  <a:sysClr val="windowText" lastClr="000000"/>
                </a:solidFill>
                <a:effectLst/>
                <a:uLnTx/>
                <a:uFillTx/>
                <a:latin typeface="Roboto Regular"/>
                <a:ea typeface="Roboto Regular"/>
                <a:cs typeface="Roboto Regular"/>
                <a:sym typeface="Roboto Regular"/>
              </a:rPr>
              <a:t>Global Surface Water Explorer: </a:t>
            </a:r>
            <a:r>
              <a:rPr kumimoji="0" lang="en-US" sz="2400" b="0" i="0" u="none" strike="noStrike" kern="0" cap="none" spc="0" normalizeH="0" baseline="0" noProof="0" dirty="0">
                <a:ln>
                  <a:noFill/>
                </a:ln>
                <a:solidFill>
                  <a:sysClr val="windowText" lastClr="000000"/>
                </a:solidFill>
                <a:effectLst/>
                <a:uLnTx/>
                <a:uFillTx/>
                <a:latin typeface="Roboto Regular"/>
                <a:ea typeface="Roboto Regular"/>
                <a:cs typeface="Roboto Regular"/>
                <a:sym typeface="Roboto Regular"/>
                <a:hlinkClick r:id="rId3"/>
              </a:rPr>
              <a:t>https://global-surface-water.appspot.com/</a:t>
            </a:r>
            <a:r>
              <a:rPr kumimoji="0" lang="en-US" sz="2400" b="0" i="0" u="none" strike="noStrike" kern="0" cap="none" spc="0" normalizeH="0" baseline="0" noProof="0" dirty="0">
                <a:ln>
                  <a:noFill/>
                </a:ln>
                <a:solidFill>
                  <a:sysClr val="windowText" lastClr="000000"/>
                </a:solidFill>
                <a:effectLst/>
                <a:uLnTx/>
                <a:uFillTx/>
                <a:latin typeface="Roboto Regular"/>
                <a:ea typeface="Roboto Regular"/>
                <a:cs typeface="Roboto Regular"/>
                <a:sym typeface="Roboto Regular"/>
              </a:rPr>
              <a:t> </a:t>
            </a:r>
          </a:p>
          <a:p>
            <a:pPr marL="240631" marR="0" lvl="0" indent="-240631" defTabSz="914400" eaLnBrk="1" fontAlgn="auto" latinLnBrk="0" hangingPunct="1">
              <a:lnSpc>
                <a:spcPct val="100000"/>
              </a:lnSpc>
              <a:spcBef>
                <a:spcPts val="0"/>
              </a:spcBef>
              <a:spcAft>
                <a:spcPts val="0"/>
              </a:spcAft>
              <a:buClrTx/>
              <a:buSzPct val="100000"/>
              <a:buFontTx/>
              <a:buChar char="•"/>
              <a:tabLst/>
              <a:defRPr sz="2400">
                <a:latin typeface="Roboto Regular"/>
                <a:ea typeface="Roboto Regular"/>
                <a:cs typeface="Roboto Regular"/>
                <a:sym typeface="Roboto Regular"/>
              </a:defRPr>
            </a:pPr>
            <a:r>
              <a:rPr kumimoji="0" lang="en-US" sz="2400" b="0" i="0" u="none" strike="noStrike" kern="0" cap="none" spc="0" normalizeH="0" baseline="0" noProof="0" dirty="0">
                <a:ln>
                  <a:noFill/>
                </a:ln>
                <a:solidFill>
                  <a:sysClr val="windowText" lastClr="000000"/>
                </a:solidFill>
                <a:effectLst/>
                <a:uLnTx/>
                <a:uFillTx/>
                <a:latin typeface="Roboto Regular"/>
                <a:ea typeface="Roboto Regular"/>
                <a:cs typeface="Roboto Regular"/>
                <a:sym typeface="Roboto Regular"/>
              </a:rPr>
              <a:t> MODIS Land Cover (from </a:t>
            </a:r>
            <a:r>
              <a:rPr kumimoji="0" lang="en-US" sz="2400" b="0" i="0" u="none" strike="noStrike" kern="0" cap="none" spc="0" normalizeH="0" baseline="0" noProof="0" dirty="0">
                <a:ln>
                  <a:noFill/>
                </a:ln>
                <a:solidFill>
                  <a:sysClr val="windowText" lastClr="000000"/>
                </a:solidFill>
                <a:effectLst/>
                <a:uLnTx/>
                <a:uFillTx/>
                <a:latin typeface="Roboto Regular"/>
                <a:ea typeface="Roboto Regular"/>
                <a:cs typeface="Roboto Regular"/>
                <a:sym typeface="Roboto Regular"/>
                <a:hlinkClick r:id="rId4"/>
              </a:rPr>
              <a:t>https://modis-land.gsfc.nasa.gov</a:t>
            </a:r>
            <a:r>
              <a:rPr kumimoji="0" lang="en-US" sz="2400" b="0" i="0" u="none" strike="noStrike" kern="0" cap="none" spc="0" normalizeH="0" baseline="0" noProof="0" dirty="0">
                <a:ln>
                  <a:noFill/>
                </a:ln>
                <a:solidFill>
                  <a:sysClr val="windowText" lastClr="000000"/>
                </a:solidFill>
                <a:effectLst/>
                <a:uLnTx/>
                <a:uFillTx/>
                <a:latin typeface="Roboto Regular"/>
                <a:ea typeface="Roboto Regular"/>
                <a:cs typeface="Roboto Regular"/>
                <a:sym typeface="Roboto Regular"/>
              </a:rPr>
              <a:t>) </a:t>
            </a:r>
          </a:p>
          <a:p>
            <a:pPr marL="240631" marR="0" lvl="0" indent="-240631" defTabSz="914400" eaLnBrk="1" fontAlgn="auto" latinLnBrk="0" hangingPunct="1">
              <a:lnSpc>
                <a:spcPct val="100000"/>
              </a:lnSpc>
              <a:spcBef>
                <a:spcPts val="0"/>
              </a:spcBef>
              <a:spcAft>
                <a:spcPts val="0"/>
              </a:spcAft>
              <a:buClrTx/>
              <a:buSzPct val="100000"/>
              <a:buFontTx/>
              <a:buChar char="•"/>
              <a:tabLst/>
              <a:defRPr sz="2400">
                <a:latin typeface="Roboto Regular"/>
                <a:ea typeface="Roboto Regular"/>
                <a:cs typeface="Roboto Regular"/>
                <a:sym typeface="Roboto Regular"/>
              </a:defRPr>
            </a:pPr>
            <a:r>
              <a:rPr kumimoji="0" lang="en-US" sz="2400" b="0" i="0" u="none" strike="noStrike" kern="0" cap="none" spc="0" normalizeH="0" baseline="0" noProof="0" dirty="0">
                <a:ln>
                  <a:noFill/>
                </a:ln>
                <a:solidFill>
                  <a:sysClr val="windowText" lastClr="000000"/>
                </a:solidFill>
                <a:effectLst/>
                <a:uLnTx/>
                <a:uFillTx/>
                <a:latin typeface="Roboto Regular"/>
                <a:ea typeface="Roboto Regular"/>
                <a:cs typeface="Roboto Regular"/>
                <a:sym typeface="Roboto Regular"/>
              </a:rPr>
              <a:t>European Environment Agency CORINE Land Cover example (from </a:t>
            </a:r>
            <a:r>
              <a:rPr kumimoji="0" lang="en-US" sz="2400" b="0" i="0" u="none" strike="noStrike" kern="0" cap="none" spc="0" normalizeH="0" baseline="0" noProof="0" dirty="0">
                <a:ln>
                  <a:noFill/>
                </a:ln>
                <a:solidFill>
                  <a:sysClr val="windowText" lastClr="000000"/>
                </a:solidFill>
                <a:effectLst/>
                <a:uLnTx/>
                <a:uFillTx/>
                <a:latin typeface="Roboto Regular"/>
                <a:ea typeface="Roboto Regular"/>
                <a:cs typeface="Roboto Regular"/>
                <a:sym typeface="Roboto Regular"/>
                <a:hlinkClick r:id="rId5"/>
              </a:rPr>
              <a:t>http://land.copernicus.eu/pan-european/corine-land-cover</a:t>
            </a:r>
            <a:r>
              <a:rPr kumimoji="0" lang="en-US" sz="2400" b="0" i="0" u="none" strike="noStrike" kern="0" cap="none" spc="0" normalizeH="0" baseline="0" noProof="0" dirty="0">
                <a:ln>
                  <a:noFill/>
                </a:ln>
                <a:solidFill>
                  <a:sysClr val="windowText" lastClr="000000"/>
                </a:solidFill>
                <a:effectLst/>
                <a:uLnTx/>
                <a:uFillTx/>
                <a:latin typeface="Roboto Regular"/>
                <a:ea typeface="Roboto Regular"/>
                <a:cs typeface="Roboto Regular"/>
                <a:sym typeface="Roboto Regular"/>
              </a:rPr>
              <a:t>) </a:t>
            </a:r>
          </a:p>
          <a:p>
            <a:pPr marL="240631" marR="0" lvl="0" indent="-240631" defTabSz="914400" eaLnBrk="1" fontAlgn="auto" latinLnBrk="0" hangingPunct="1">
              <a:lnSpc>
                <a:spcPct val="100000"/>
              </a:lnSpc>
              <a:spcBef>
                <a:spcPts val="0"/>
              </a:spcBef>
              <a:spcAft>
                <a:spcPts val="0"/>
              </a:spcAft>
              <a:buClrTx/>
              <a:buSzPct val="100000"/>
              <a:buFontTx/>
              <a:buChar char="•"/>
              <a:tabLst/>
              <a:defRPr sz="2400">
                <a:latin typeface="Roboto Regular"/>
                <a:ea typeface="Roboto Regular"/>
                <a:cs typeface="Roboto Regular"/>
                <a:sym typeface="Roboto Regular"/>
              </a:defRPr>
            </a:pPr>
            <a:r>
              <a:rPr kumimoji="0" lang="en-US" sz="2400" b="0" i="0" u="none" strike="noStrike" kern="0" cap="none" spc="0" normalizeH="0" baseline="0" noProof="0" dirty="0">
                <a:ln>
                  <a:noFill/>
                </a:ln>
                <a:solidFill>
                  <a:sysClr val="windowText" lastClr="000000"/>
                </a:solidFill>
                <a:effectLst/>
                <a:uLnTx/>
                <a:uFillTx/>
                <a:latin typeface="Roboto Regular"/>
                <a:ea typeface="Roboto Regular"/>
                <a:cs typeface="Roboto Regular"/>
                <a:sym typeface="Roboto Regular"/>
                <a:hlinkClick r:id="rId6"/>
              </a:rPr>
              <a:t>http://www.fao.org/faostat/en/#data/LC/visualize</a:t>
            </a:r>
            <a:r>
              <a:rPr kumimoji="0" lang="en-US" sz="2400" b="0" i="0" u="none" strike="noStrike" kern="0" cap="none" spc="0" normalizeH="0" baseline="0" noProof="0" dirty="0">
                <a:ln>
                  <a:noFill/>
                </a:ln>
                <a:solidFill>
                  <a:sysClr val="windowText" lastClr="000000"/>
                </a:solidFill>
                <a:effectLst/>
                <a:uLnTx/>
                <a:uFillTx/>
                <a:latin typeface="Roboto Regular"/>
                <a:ea typeface="Roboto Regular"/>
                <a:cs typeface="Roboto Regular"/>
                <a:sym typeface="Roboto Regular"/>
              </a:rPr>
              <a:t> </a:t>
            </a:r>
            <a:br>
              <a:rPr kumimoji="0" sz="2400" b="0" i="0" u="none" strike="noStrike" kern="0" cap="none" spc="0" normalizeH="0" baseline="0" noProof="0" dirty="0">
                <a:ln>
                  <a:noFill/>
                </a:ln>
                <a:solidFill>
                  <a:sysClr val="windowText" lastClr="000000"/>
                </a:solidFill>
                <a:effectLst/>
                <a:uLnTx/>
                <a:uFillTx/>
                <a:latin typeface="Roboto Regular"/>
                <a:ea typeface="Roboto Regular"/>
                <a:cs typeface="Roboto Regular"/>
                <a:sym typeface="Roboto Regular"/>
              </a:rPr>
            </a:br>
            <a:endParaRPr kumimoji="0" sz="2400" b="0" i="0" u="none" strike="noStrike" kern="0" cap="none" spc="0" normalizeH="0" baseline="0" noProof="0" dirty="0">
              <a:ln>
                <a:noFill/>
              </a:ln>
              <a:solidFill>
                <a:sysClr val="windowText" lastClr="000000"/>
              </a:solidFill>
              <a:effectLst/>
              <a:uLnTx/>
              <a:uFillTx/>
              <a:latin typeface="Roboto Regular"/>
              <a:ea typeface="Roboto Regular"/>
              <a:cs typeface="Roboto Regular"/>
              <a:sym typeface="Roboto Regular"/>
            </a:endParaRPr>
          </a:p>
        </p:txBody>
      </p:sp>
    </p:spTree>
    <p:extLst>
      <p:ext uri="{BB962C8B-B14F-4D97-AF65-F5344CB8AC3E}">
        <p14:creationId xmlns:p14="http://schemas.microsoft.com/office/powerpoint/2010/main" val="87528308"/>
      </p:ext>
    </p:extLst>
  </p:cSld>
  <p:clrMapOvr>
    <a:masterClrMapping/>
  </p:clrMapOvr>
  <p:transition spd="slow">
    <p:push/>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AEEF"/>
        </a:solidFill>
        <a:effectLst/>
      </p:bgPr>
    </p:bg>
    <p:spTree>
      <p:nvGrpSpPr>
        <p:cNvPr id="1" name=""/>
        <p:cNvGrpSpPr/>
        <p:nvPr/>
      </p:nvGrpSpPr>
      <p:grpSpPr>
        <a:xfrm>
          <a:off x="0" y="0"/>
          <a:ext cx="0" cy="0"/>
          <a:chOff x="0" y="0"/>
          <a:chExt cx="0" cy="0"/>
        </a:xfrm>
      </p:grpSpPr>
      <p:sp>
        <p:nvSpPr>
          <p:cNvPr id="752" name="Shape 752"/>
          <p:cNvSpPr>
            <a:spLocks noGrp="1"/>
          </p:cNvSpPr>
          <p:nvPr>
            <p:ph type="ctrTitle"/>
          </p:nvPr>
        </p:nvSpPr>
        <p:spPr>
          <a:xfrm>
            <a:off x="728121" y="3649131"/>
            <a:ext cx="4995350" cy="844552"/>
          </a:xfrm>
          <a:prstGeom prst="rect">
            <a:avLst/>
          </a:prstGeom>
        </p:spPr>
        <p:txBody>
          <a:bodyPr lIns="0" tIns="0" rIns="0" bIns="0" anchor="b"/>
          <a:lstStyle>
            <a:lvl1pPr>
              <a:defRPr sz="3600">
                <a:solidFill>
                  <a:srgbClr val="FFFFFF"/>
                </a:solidFill>
              </a:defRPr>
            </a:lvl1pPr>
          </a:lstStyle>
          <a:p>
            <a:r>
              <a:t>Thank you</a:t>
            </a:r>
          </a:p>
        </p:txBody>
      </p:sp>
      <p:sp>
        <p:nvSpPr>
          <p:cNvPr id="753" name="Shape 753"/>
          <p:cNvSpPr/>
          <p:nvPr/>
        </p:nvSpPr>
        <p:spPr>
          <a:xfrm>
            <a:off x="728121" y="4493683"/>
            <a:ext cx="7679264" cy="1"/>
          </a:xfrm>
          <a:prstGeom prst="line">
            <a:avLst/>
          </a:prstGeom>
          <a:ln w="12700">
            <a:solidFill>
              <a:srgbClr val="FFFFFF"/>
            </a:solidFill>
          </a:ln>
        </p:spPr>
        <p:txBody>
          <a:bodyPr lIns="45719" rIns="45719"/>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754" name="image1.png" descr="UNEnvironment_Logo_English_Short_white.png"/>
          <p:cNvPicPr>
            <a:picLocks noChangeAspect="1"/>
          </p:cNvPicPr>
          <p:nvPr/>
        </p:nvPicPr>
        <p:blipFill>
          <a:blip r:embed="rId2">
            <a:extLst/>
          </a:blip>
          <a:stretch>
            <a:fillRect/>
          </a:stretch>
        </p:blipFill>
        <p:spPr>
          <a:xfrm>
            <a:off x="6225054" y="2874028"/>
            <a:ext cx="2495616" cy="1619657"/>
          </a:xfrm>
          <a:prstGeom prst="rect">
            <a:avLst/>
          </a:prstGeom>
          <a:ln w="12700">
            <a:miter lim="400000"/>
          </a:ln>
        </p:spPr>
      </p:pic>
      <p:sp>
        <p:nvSpPr>
          <p:cNvPr id="755" name="Shape 755"/>
          <p:cNvSpPr>
            <a:spLocks noGrp="1"/>
          </p:cNvSpPr>
          <p:nvPr>
            <p:ph type="subTitle" sz="quarter" idx="1"/>
          </p:nvPr>
        </p:nvSpPr>
        <p:spPr>
          <a:xfrm>
            <a:off x="5156201" y="4648200"/>
            <a:ext cx="3251185" cy="1142040"/>
          </a:xfrm>
          <a:prstGeom prst="rect">
            <a:avLst/>
          </a:prstGeom>
        </p:spPr>
        <p:txBody>
          <a:bodyPr lIns="0" tIns="0" rIns="0" bIns="0"/>
          <a:lstStyle/>
          <a:p>
            <a:pPr algn="r">
              <a:spcBef>
                <a:spcPts val="200"/>
              </a:spcBef>
              <a:defRPr sz="900">
                <a:solidFill>
                  <a:srgbClr val="FFFFFF"/>
                </a:solidFill>
              </a:defRPr>
            </a:pPr>
            <a:r>
              <a:rPr lang="en-US" dirty="0"/>
              <a:t>Dany Ghafari</a:t>
            </a:r>
            <a:r>
              <a:rPr dirty="0"/>
              <a:t> /</a:t>
            </a:r>
            <a:r>
              <a:rPr lang="en-US" dirty="0"/>
              <a:t>SDG and environment Statistics unit</a:t>
            </a:r>
            <a:endParaRPr dirty="0"/>
          </a:p>
          <a:p>
            <a:pPr algn="r">
              <a:spcBef>
                <a:spcPts val="200"/>
              </a:spcBef>
              <a:defRPr sz="900">
                <a:solidFill>
                  <a:srgbClr val="FFFFFF"/>
                </a:solidFill>
              </a:defRPr>
            </a:pPr>
            <a:r>
              <a:rPr lang="en-US" dirty="0"/>
              <a:t>Addis Ababa, Ethiopia, 23-25 April 2018</a:t>
            </a:r>
            <a:endParaRPr dirty="0"/>
          </a:p>
        </p:txBody>
      </p:sp>
      <p:sp>
        <p:nvSpPr>
          <p:cNvPr id="756" name="Shape 756"/>
          <p:cNvSpPr/>
          <p:nvPr/>
        </p:nvSpPr>
        <p:spPr>
          <a:xfrm>
            <a:off x="728121" y="5790239"/>
            <a:ext cx="7679264" cy="1"/>
          </a:xfrm>
          <a:prstGeom prst="line">
            <a:avLst/>
          </a:prstGeom>
          <a:ln w="12700">
            <a:solidFill>
              <a:srgbClr val="FFFFFF"/>
            </a:solidFill>
          </a:ln>
        </p:spPr>
        <p:txBody>
          <a:bodyPr lIns="45719" rIns="45719"/>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57" name="Shape 757"/>
          <p:cNvSpPr/>
          <p:nvPr/>
        </p:nvSpPr>
        <p:spPr>
          <a:xfrm>
            <a:off x="5156201" y="5790239"/>
            <a:ext cx="3251185" cy="2413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rmAutofit fontScale="85000" lnSpcReduction="10000"/>
          </a:bodyPr>
          <a:lstStyle>
            <a:lvl1pPr algn="r" defTabSz="457200">
              <a:spcBef>
                <a:spcPts val="300"/>
              </a:spcBef>
              <a:defRPr sz="1600">
                <a:solidFill>
                  <a:srgbClr val="FFFFFF"/>
                </a:solidFill>
                <a:latin typeface="Roboto Regular"/>
                <a:ea typeface="Roboto Regular"/>
                <a:cs typeface="Roboto Regular"/>
                <a:sym typeface="Roboto Regular"/>
              </a:defRPr>
            </a:lvl1pPr>
          </a:lstStyle>
          <a:p>
            <a:pPr marL="0" marR="0" lvl="0" indent="0" algn="r" defTabSz="457200" eaLnBrk="1" fontAlgn="auto" latinLnBrk="0" hangingPunct="1">
              <a:lnSpc>
                <a:spcPct val="100000"/>
              </a:lnSpc>
              <a:spcBef>
                <a:spcPts val="300"/>
              </a:spcBef>
              <a:spcAft>
                <a:spcPts val="0"/>
              </a:spcAft>
              <a:buClrTx/>
              <a:buSzTx/>
              <a:buFontTx/>
              <a:buNone/>
              <a:tabLst/>
              <a:defRPr/>
            </a:pPr>
            <a:r>
              <a:rPr kumimoji="0" sz="1600" b="0" i="0" u="none" strike="noStrike" kern="0" cap="none" spc="0" normalizeH="0" baseline="0" noProof="0" dirty="0">
                <a:ln>
                  <a:noFill/>
                </a:ln>
                <a:solidFill>
                  <a:srgbClr val="FFFFFF"/>
                </a:solidFill>
                <a:effectLst/>
                <a:uLnTx/>
                <a:uFillTx/>
                <a:latin typeface="Roboto Regular"/>
                <a:ea typeface="Roboto Regular"/>
                <a:cs typeface="Roboto Regular"/>
                <a:sym typeface="Roboto Regular"/>
              </a:rPr>
              <a:t>www.</a:t>
            </a:r>
            <a:r>
              <a:rPr kumimoji="0" lang="en-US" sz="1600" b="0" i="0" u="none" strike="noStrike" kern="0" cap="none" spc="0" normalizeH="0" baseline="0" noProof="0" dirty="0">
                <a:ln>
                  <a:noFill/>
                </a:ln>
                <a:solidFill>
                  <a:srgbClr val="FFFFFF"/>
                </a:solidFill>
                <a:effectLst/>
                <a:uLnTx/>
                <a:uFillTx/>
                <a:latin typeface="Roboto Regular"/>
                <a:ea typeface="Roboto Regular"/>
                <a:cs typeface="Roboto Regular"/>
                <a:sym typeface="Roboto Regular"/>
              </a:rPr>
              <a:t>environmentlive.unep</a:t>
            </a:r>
            <a:r>
              <a:rPr kumimoji="0" sz="1600" b="0" i="0" u="none" strike="noStrike" kern="0" cap="none" spc="0" normalizeH="0" baseline="0" noProof="0" dirty="0">
                <a:ln>
                  <a:noFill/>
                </a:ln>
                <a:solidFill>
                  <a:srgbClr val="FFFFFF"/>
                </a:solidFill>
                <a:effectLst/>
                <a:uLnTx/>
                <a:uFillTx/>
                <a:latin typeface="Roboto Regular"/>
                <a:ea typeface="Roboto Regular"/>
                <a:cs typeface="Roboto Regular"/>
                <a:sym typeface="Roboto Regular"/>
              </a:rPr>
              <a:t>.org</a:t>
            </a:r>
            <a:r>
              <a:rPr kumimoji="0" lang="en-US" sz="1600" b="0" i="0" u="none" strike="noStrike" kern="0" cap="none" spc="0" normalizeH="0" baseline="0" noProof="0" dirty="0">
                <a:ln>
                  <a:noFill/>
                </a:ln>
                <a:solidFill>
                  <a:srgbClr val="FFFFFF"/>
                </a:solidFill>
                <a:effectLst/>
                <a:uLnTx/>
                <a:uFillTx/>
                <a:latin typeface="Roboto Regular"/>
                <a:ea typeface="Roboto Regular"/>
                <a:cs typeface="Roboto Regular"/>
                <a:sym typeface="Roboto Regular"/>
              </a:rPr>
              <a:t>/statistics</a:t>
            </a:r>
            <a:endParaRPr kumimoji="0" sz="1600" b="0" i="0" u="none" strike="noStrike" kern="0" cap="none" spc="0" normalizeH="0" baseline="0" noProof="0" dirty="0">
              <a:ln>
                <a:noFill/>
              </a:ln>
              <a:solidFill>
                <a:srgbClr val="FFFFFF"/>
              </a:solidFill>
              <a:effectLst/>
              <a:uLnTx/>
              <a:uFillTx/>
              <a:latin typeface="Roboto Regular"/>
              <a:ea typeface="Roboto Regular"/>
              <a:cs typeface="Roboto Regular"/>
              <a:sym typeface="Roboto Regular"/>
            </a:endParaRPr>
          </a:p>
        </p:txBody>
      </p:sp>
    </p:spTree>
    <p:extLst>
      <p:ext uri="{BB962C8B-B14F-4D97-AF65-F5344CB8AC3E}">
        <p14:creationId xmlns:p14="http://schemas.microsoft.com/office/powerpoint/2010/main" val="518995098"/>
      </p:ext>
    </p:extLst>
  </p:cSld>
  <p:clrMapOvr>
    <a:masterClrMapping/>
  </p:clrMapOvr>
  <p:transition spd="slow" advClick="0">
    <p:randomBar dir="vert"/>
  </p:transition>
</p:sld>
</file>

<file path=ppt/theme/theme1.xml><?xml version="1.0" encoding="utf-8"?>
<a:theme xmlns:a="http://schemas.openxmlformats.org/drawingml/2006/main" name="UNEnvironment_PPT_English_ver2">
  <a:themeElements>
    <a:clrScheme name="UNEnvironment_PPT_English_ver2">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UNEnvironment_PPT_English_ver2">
      <a:majorFont>
        <a:latin typeface="Calibri"/>
        <a:ea typeface="Calibri"/>
        <a:cs typeface="Calibri"/>
      </a:majorFont>
      <a:minorFont>
        <a:latin typeface="Helvetica"/>
        <a:ea typeface="Helvetica"/>
        <a:cs typeface="Helvetica"/>
      </a:minorFont>
    </a:fontScheme>
    <a:fmtScheme name="UNEnvironment_PPT_English_ver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UNEnvironment_PPT_English_ver2">
  <a:themeElements>
    <a:clrScheme name="UNEnvironment_PPT_English_ver2">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UNEnvironment_PPT_English_ver2">
      <a:majorFont>
        <a:latin typeface="Calibri"/>
        <a:ea typeface="Calibri"/>
        <a:cs typeface="Calibri"/>
      </a:majorFont>
      <a:minorFont>
        <a:latin typeface="Helvetica"/>
        <a:ea typeface="Helvetica"/>
        <a:cs typeface="Helvetica"/>
      </a:minorFont>
    </a:fontScheme>
    <a:fmtScheme name="UNEnvironment_PPT_English_ver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Angles</Template>
  <TotalTime>850</TotalTime>
  <Words>1839</Words>
  <Application>Microsoft Office PowerPoint</Application>
  <PresentationFormat>On-screen Show (4:3)</PresentationFormat>
  <Paragraphs>141</Paragraphs>
  <Slides>13</Slides>
  <Notes>10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ＭＳ Ｐゴシック</vt:lpstr>
      <vt:lpstr>Arial</vt:lpstr>
      <vt:lpstr>Calibri</vt:lpstr>
      <vt:lpstr>Gill Sans</vt:lpstr>
      <vt:lpstr>Gill Sans Light</vt:lpstr>
      <vt:lpstr>Helvetica</vt:lpstr>
      <vt:lpstr>Roboto Regular</vt:lpstr>
      <vt:lpstr>Wingdings</vt:lpstr>
      <vt:lpstr>UNEnvironment_PPT_English_ver2</vt:lpstr>
      <vt:lpstr>Geospatial data and the 2030 Agenda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will the 2030 Agenda  be monitored?</dc:title>
  <dc:creator>Jillian Campbell</dc:creator>
  <cp:lastModifiedBy>Dany Ghafari</cp:lastModifiedBy>
  <cp:revision>56</cp:revision>
  <dcterms:modified xsi:type="dcterms:W3CDTF">2018-04-16T09:47:10Z</dcterms:modified>
</cp:coreProperties>
</file>