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2.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3.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notesSlides/notesSlide14.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notesSlides/notesSlide15.xml" ContentType="application/vnd.openxmlformats-officedocument.presentationml.notesSlid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charts/chart9.xml" ContentType="application/vnd.openxmlformats-officedocument.drawingml.chart+xml"/>
  <Override PartName="/ppt/notesSlides/notesSlide16.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notesSlides/notesSlide17.xml" ContentType="application/vnd.openxmlformats-officedocument.presentationml.notesSlide+xml"/>
  <Override PartName="/ppt/charts/chart12.xml" ContentType="application/vnd.openxmlformats-officedocument.drawingml.chart+xml"/>
  <Override PartName="/ppt/charts/style4.xml" ContentType="application/vnd.ms-office.chartstyle+xml"/>
  <Override PartName="/ppt/charts/colors4.xml" ContentType="application/vnd.ms-office.chartcolorstyle+xml"/>
  <Override PartName="/ppt/charts/chart13.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8.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9.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0.xml" ContentType="application/vnd.openxmlformats-officedocument.presentationml.notesSlide+xml"/>
  <Override PartName="/ppt/charts/chart18.xml" ContentType="application/vnd.openxmlformats-officedocument.drawingml.chart+xml"/>
  <Override PartName="/ppt/theme/themeOverride5.xml" ContentType="application/vnd.openxmlformats-officedocument.themeOverride+xml"/>
  <Override PartName="/ppt/charts/chart19.xml" ContentType="application/vnd.openxmlformats-officedocument.drawingml.chart+xml"/>
  <Override PartName="/ppt/theme/themeOverride6.xml" ContentType="application/vnd.openxmlformats-officedocument.themeOverride+xml"/>
  <Override PartName="/ppt/notesSlides/notesSlide21.xml" ContentType="application/vnd.openxmlformats-officedocument.presentationml.notesSlide+xml"/>
  <Override PartName="/ppt/charts/chart20.xml" ContentType="application/vnd.openxmlformats-officedocument.drawingml.chart+xml"/>
  <Override PartName="/ppt/theme/themeOverride7.xml" ContentType="application/vnd.openxmlformats-officedocument.themeOverride+xml"/>
  <Override PartName="/ppt/charts/chart21.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2.xml" ContentType="application/vnd.openxmlformats-officedocument.presentationml.notesSlide+xml"/>
  <Override PartName="/ppt/charts/chart22.xml" ContentType="application/vnd.openxmlformats-officedocument.drawingml.chart+xml"/>
  <Override PartName="/ppt/theme/themeOverride8.xml" ContentType="application/vnd.openxmlformats-officedocument.themeOverride+xml"/>
  <Override PartName="/ppt/charts/chart23.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4.xml" ContentType="application/vnd.openxmlformats-officedocument.drawingml.chart+xml"/>
  <Override PartName="/ppt/theme/themeOverride9.xml" ContentType="application/vnd.openxmlformats-officedocument.themeOverride+xml"/>
  <Override PartName="/ppt/notesSlides/notesSlide25.xml" ContentType="application/vnd.openxmlformats-officedocument.presentationml.notesSlide+xml"/>
  <Override PartName="/ppt/charts/chart25.xml" ContentType="application/vnd.openxmlformats-officedocument.drawingml.chart+xml"/>
  <Override PartName="/ppt/theme/themeOverride10.xml" ContentType="application/vnd.openxmlformats-officedocument.themeOverride+xml"/>
  <Override PartName="/ppt/charts/chart26.xml" ContentType="application/vnd.openxmlformats-officedocument.drawingml.chart+xml"/>
  <Override PartName="/ppt/theme/themeOverride11.xml" ContentType="application/vnd.openxmlformats-officedocument.themeOverride+xml"/>
  <Override PartName="/ppt/notesSlides/notesSlide26.xml" ContentType="application/vnd.openxmlformats-officedocument.presentationml.notesSlide+xml"/>
  <Override PartName="/ppt/charts/chart27.xml" ContentType="application/vnd.openxmlformats-officedocument.drawingml.chart+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9" r:id="rId5"/>
    <p:sldMasterId id="2147483778" r:id="rId6"/>
    <p:sldMasterId id="2147483790" r:id="rId7"/>
  </p:sldMasterIdLst>
  <p:notesMasterIdLst>
    <p:notesMasterId r:id="rId49"/>
  </p:notesMasterIdLst>
  <p:handoutMasterIdLst>
    <p:handoutMasterId r:id="rId50"/>
  </p:handoutMasterIdLst>
  <p:sldIdLst>
    <p:sldId id="395" r:id="rId8"/>
    <p:sldId id="430" r:id="rId9"/>
    <p:sldId id="431" r:id="rId10"/>
    <p:sldId id="439" r:id="rId11"/>
    <p:sldId id="441" r:id="rId12"/>
    <p:sldId id="434" r:id="rId13"/>
    <p:sldId id="435" r:id="rId14"/>
    <p:sldId id="438" r:id="rId15"/>
    <p:sldId id="445" r:id="rId16"/>
    <p:sldId id="442" r:id="rId17"/>
    <p:sldId id="410" r:id="rId18"/>
    <p:sldId id="406" r:id="rId19"/>
    <p:sldId id="407" r:id="rId20"/>
    <p:sldId id="401" r:id="rId21"/>
    <p:sldId id="437" r:id="rId22"/>
    <p:sldId id="436" r:id="rId23"/>
    <p:sldId id="413" r:id="rId24"/>
    <p:sldId id="419" r:id="rId25"/>
    <p:sldId id="443" r:id="rId26"/>
    <p:sldId id="444" r:id="rId27"/>
    <p:sldId id="426" r:id="rId28"/>
    <p:sldId id="429" r:id="rId29"/>
    <p:sldId id="409" r:id="rId30"/>
    <p:sldId id="423" r:id="rId31"/>
    <p:sldId id="446" r:id="rId32"/>
    <p:sldId id="447" r:id="rId33"/>
    <p:sldId id="448" r:id="rId34"/>
    <p:sldId id="449" r:id="rId35"/>
    <p:sldId id="450" r:id="rId36"/>
    <p:sldId id="451" r:id="rId37"/>
    <p:sldId id="455" r:id="rId38"/>
    <p:sldId id="456" r:id="rId39"/>
    <p:sldId id="457" r:id="rId40"/>
    <p:sldId id="458" r:id="rId41"/>
    <p:sldId id="459" r:id="rId42"/>
    <p:sldId id="460" r:id="rId43"/>
    <p:sldId id="461" r:id="rId44"/>
    <p:sldId id="462" r:id="rId45"/>
    <p:sldId id="463" r:id="rId46"/>
    <p:sldId id="464" r:id="rId47"/>
    <p:sldId id="465" r:id="rId48"/>
  </p:sldIdLst>
  <p:sldSz cx="9144000" cy="6858000" type="screen4x3"/>
  <p:notesSz cx="6797675" cy="9926638"/>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BA47"/>
    <a:srgbClr val="136A9F"/>
    <a:srgbClr val="E32D3A"/>
    <a:srgbClr val="BF0B54"/>
    <a:srgbClr val="E5233D"/>
    <a:srgbClr val="9F1C43"/>
    <a:srgbClr val="1F97D4"/>
    <a:srgbClr val="F89D2A"/>
    <a:srgbClr val="FBFBFB"/>
    <a:srgbClr val="DE17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49" autoAdjust="0"/>
    <p:restoredTop sz="83071" autoAdjust="0"/>
  </p:normalViewPr>
  <p:slideViewPr>
    <p:cSldViewPr>
      <p:cViewPr varScale="1">
        <p:scale>
          <a:sx n="58" d="100"/>
          <a:sy n="58" d="100"/>
        </p:scale>
        <p:origin x="1136" y="48"/>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p:cViewPr varScale="1">
        <p:scale>
          <a:sx n="108" d="100"/>
          <a:sy n="108" d="100"/>
        </p:scale>
        <p:origin x="-3682" y="-58"/>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luwaniM\Desktop\SDG%20report%20September%202017\Book1.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8.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3.xml"/><Relationship Id="rId1" Type="http://schemas.microsoft.com/office/2011/relationships/chartStyle" Target="style3.xml"/></Relationships>
</file>

<file path=ppt/charts/_rels/chart9.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10.xml.rels><?xml version="1.0" encoding="UTF-8" standalone="yes"?>
<Relationships xmlns="http://schemas.openxmlformats.org/package/2006/relationships"><Relationship Id="rId1" Type="http://schemas.openxmlformats.org/officeDocument/2006/relationships/oleObject" Target="../embeddings/oleObject6.bin"/></Relationships>
</file>

<file path=ppt/charts/_rels/chart11.xml.rels><?xml version="1.0" encoding="UTF-8" standalone="yes"?>
<Relationships xmlns="http://schemas.openxmlformats.org/package/2006/relationships"><Relationship Id="rId1" Type="http://schemas.openxmlformats.org/officeDocument/2006/relationships/oleObject" Target="../embeddings/oleObject7.bin"/></Relationships>
</file>

<file path=ppt/charts/_rels/chart12.xml.rels><?xml version="1.0" encoding="UTF-8" standalone="yes"?>
<Relationships xmlns="http://schemas.openxmlformats.org/package/2006/relationships"><Relationship Id="rId3" Type="http://schemas.openxmlformats.org/officeDocument/2006/relationships/oleObject" Target="file:///C:\Users\AluwaniM\Documents\GroupWise\graphswith2016ghs.xlsx" TargetMode="External"/><Relationship Id="rId2" Type="http://schemas.microsoft.com/office/2011/relationships/chartColorStyle" Target="colors4.xml"/><Relationship Id="rId1" Type="http://schemas.microsoft.com/office/2011/relationships/chartStyle" Target="style4.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AluwaniM\Documents\GroupWise\graphswith2016ghs.xlsx" TargetMode="External"/><Relationship Id="rId2" Type="http://schemas.microsoft.com/office/2011/relationships/chartColorStyle" Target="colors5.xml"/><Relationship Id="rId1" Type="http://schemas.microsoft.com/office/2011/relationships/chartStyle" Target="style5.xml"/></Relationships>
</file>

<file path=ppt/charts/_rels/chart14.xml.rels><?xml version="1.0" encoding="UTF-8" standalone="yes"?>
<Relationships xmlns="http://schemas.openxmlformats.org/package/2006/relationships"><Relationship Id="rId1" Type="http://schemas.openxmlformats.org/officeDocument/2006/relationships/oleObject" Target="../embeddings/oleObject8.bin"/></Relationships>
</file>

<file path=ppt/charts/_rels/chart15.xml.rels><?xml version="1.0" encoding="UTF-8" standalone="yes"?>
<Relationships xmlns="http://schemas.openxmlformats.org/package/2006/relationships"><Relationship Id="rId3" Type="http://schemas.openxmlformats.org/officeDocument/2006/relationships/oleObject" Target="file:///C:\Users\AluwaniM\Documents\GroupWise\graphswith2016ghs.xlsx" TargetMode="External"/><Relationship Id="rId2" Type="http://schemas.microsoft.com/office/2011/relationships/chartColorStyle" Target="colors6.xml"/><Relationship Id="rId1" Type="http://schemas.microsoft.com/office/2011/relationships/chartStyle" Target="style6.xml"/></Relationships>
</file>

<file path=ppt/charts/_rels/chart16.xml.rels><?xml version="1.0" encoding="UTF-8" standalone="yes"?>
<Relationships xmlns="http://schemas.openxmlformats.org/package/2006/relationships"><Relationship Id="rId1" Type="http://schemas.openxmlformats.org/officeDocument/2006/relationships/oleObject" Target="../embeddings/oleObject9.bin"/></Relationships>
</file>

<file path=ppt/charts/_rels/chart17.xml.rels><?xml version="1.0" encoding="UTF-8" standalone="yes"?>
<Relationships xmlns="http://schemas.openxmlformats.org/package/2006/relationships"><Relationship Id="rId3" Type="http://schemas.openxmlformats.org/officeDocument/2006/relationships/oleObject" Target="../embeddings/oleObject10.bin"/><Relationship Id="rId2" Type="http://schemas.microsoft.com/office/2011/relationships/chartColorStyle" Target="colors7.xml"/><Relationship Id="rId1" Type="http://schemas.microsoft.com/office/2011/relationships/chartStyle" Target="style7.xml"/></Relationships>
</file>

<file path=ppt/charts/_rels/chart18.xml.rels><?xml version="1.0" encoding="UTF-8" standalone="yes"?>
<Relationships xmlns="http://schemas.openxmlformats.org/package/2006/relationships"><Relationship Id="rId2" Type="http://schemas.openxmlformats.org/officeDocument/2006/relationships/oleObject" Target="../embeddings/oleObject11.bin"/><Relationship Id="rId1" Type="http://schemas.openxmlformats.org/officeDocument/2006/relationships/themeOverride" Target="../theme/themeOverride5.xml"/></Relationships>
</file>

<file path=ppt/charts/_rels/chart19.xml.rels><?xml version="1.0" encoding="UTF-8" standalone="yes"?>
<Relationships xmlns="http://schemas.openxmlformats.org/package/2006/relationships"><Relationship Id="rId2" Type="http://schemas.openxmlformats.org/officeDocument/2006/relationships/oleObject" Target="../embeddings/oleObject12.bin"/><Relationship Id="rId1" Type="http://schemas.openxmlformats.org/officeDocument/2006/relationships/themeOverride" Target="../theme/themeOverride6.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7.xml"/></Relationships>
</file>

<file path=ppt/charts/_rels/chart21.xml.rels><?xml version="1.0" encoding="UTF-8" standalone="yes"?>
<Relationships xmlns="http://schemas.openxmlformats.org/package/2006/relationships"><Relationship Id="rId3" Type="http://schemas.openxmlformats.org/officeDocument/2006/relationships/oleObject" Target="file:///C:\Malerato\NSS\Statistical%20reporting\SDGs\Social%20SWG\Charts%20for%20Baseline%20report\Louis%20_%20Graphs.xlsx" TargetMode="External"/><Relationship Id="rId2" Type="http://schemas.microsoft.com/office/2011/relationships/chartColorStyle" Target="colors8.xml"/><Relationship Id="rId1" Type="http://schemas.microsoft.com/office/2011/relationships/chartStyle" Target="style8.xml"/></Relationships>
</file>

<file path=ppt/charts/_rels/chart22.xml.rels><?xml version="1.0" encoding="UTF-8" standalone="yes"?>
<Relationships xmlns="http://schemas.openxmlformats.org/package/2006/relationships"><Relationship Id="rId2" Type="http://schemas.openxmlformats.org/officeDocument/2006/relationships/oleObject" Target="../embeddings/oleObject13.bin"/><Relationship Id="rId1" Type="http://schemas.openxmlformats.org/officeDocument/2006/relationships/themeOverride" Target="../theme/themeOverride8.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AluwaniM\Documents\GroupWise\graphswith2016ghs.xlsx" TargetMode="External"/><Relationship Id="rId2" Type="http://schemas.microsoft.com/office/2011/relationships/chartColorStyle" Target="colors9.xml"/><Relationship Id="rId1" Type="http://schemas.microsoft.com/office/2011/relationships/chartStyle" Target="style9.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9.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10.xml"/></Relationships>
</file>

<file path=ppt/charts/_rels/chart26.xml.rels><?xml version="1.0" encoding="UTF-8" standalone="yes"?>
<Relationships xmlns="http://schemas.openxmlformats.org/package/2006/relationships"><Relationship Id="rId2" Type="http://schemas.openxmlformats.org/officeDocument/2006/relationships/oleObject" Target="../embeddings/oleObject14.bin"/><Relationship Id="rId1" Type="http://schemas.openxmlformats.org/officeDocument/2006/relationships/themeOverride" Target="../theme/themeOverride11.xml"/></Relationships>
</file>

<file path=ppt/charts/_rels/chart27.xml.rels><?xml version="1.0" encoding="UTF-8" standalone="yes"?>
<Relationships xmlns="http://schemas.openxmlformats.org/package/2006/relationships"><Relationship Id="rId1" Type="http://schemas.openxmlformats.org/officeDocument/2006/relationships/oleObject" Target="../embeddings/oleObject15.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rgbClr val="0070C0"/>
              </a:solidFill>
              <a:ln w="19050">
                <a:solidFill>
                  <a:schemeClr val="lt1"/>
                </a:solidFill>
              </a:ln>
              <a:effectLst/>
            </c:spPr>
          </c:dPt>
          <c:dLbls>
            <c:dLbl>
              <c:idx val="0"/>
              <c:layout>
                <c:manualLayout>
                  <c:x val="-0.2383355553086694"/>
                  <c:y val="-0.23377526370943769"/>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7585837023399518"/>
                      <c:h val="0.2515407447220579"/>
                    </c:manualLayout>
                  </c15:layout>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s>
          <c:cat>
            <c:strRef>
              <c:f>Sheet1!$A$2:$A$3</c:f>
              <c:strCache>
                <c:ptCount val="2"/>
                <c:pt idx="0">
                  <c:v>Agreed Standards</c:v>
                </c:pt>
                <c:pt idx="1">
                  <c:v>Standards Not Agreed</c:v>
                </c:pt>
              </c:strCache>
            </c:strRef>
          </c:cat>
          <c:val>
            <c:numRef>
              <c:f>Sheet1!$B$2:$B$3</c:f>
              <c:numCache>
                <c:formatCode>General</c:formatCode>
                <c:ptCount val="2"/>
                <c:pt idx="0">
                  <c:v>156</c:v>
                </c:pt>
                <c:pt idx="1">
                  <c:v>74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manualLayout>
          <c:xMode val="edge"/>
          <c:yMode val="edge"/>
          <c:x val="0.48479755837847271"/>
          <c:y val="0.25894897182025894"/>
        </c:manualLayout>
      </c:layout>
      <c:overlay val="0"/>
      <c:txPr>
        <a:bodyPr/>
        <a:lstStyle/>
        <a:p>
          <a:pPr>
            <a:defRPr sz="1100"/>
          </a:pPr>
          <a:endParaRPr lang="en-US"/>
        </a:p>
      </c:txPr>
    </c:title>
    <c:autoTitleDeleted val="0"/>
    <c:plotArea>
      <c:layout/>
      <c:barChart>
        <c:barDir val="col"/>
        <c:grouping val="clustered"/>
        <c:varyColors val="0"/>
        <c:ser>
          <c:idx val="0"/>
          <c:order val="0"/>
          <c:tx>
            <c:strRef>
              <c:f>'1.2.2 Multidimentional poor'!$I$4</c:f>
              <c:strCache>
                <c:ptCount val="1"/>
                <c:pt idx="0">
                  <c:v>Headcount (HH)</c:v>
                </c:pt>
              </c:strCache>
            </c:strRef>
          </c:tx>
          <c:spPr>
            <a:solidFill>
              <a:srgbClr val="C00000"/>
            </a:solidFill>
            <a:ln>
              <a:noFill/>
            </a:ln>
            <a:effectLst/>
          </c:spPr>
          <c:invertIfNegative val="0"/>
          <c:dPt>
            <c:idx val="2"/>
            <c:invertIfNegative val="0"/>
            <c:bubble3D val="0"/>
          </c:dPt>
          <c:dLbls>
            <c:spPr>
              <a:noFill/>
              <a:ln>
                <a:noFill/>
              </a:ln>
              <a:effectLst/>
            </c:spPr>
            <c:txPr>
              <a:bodyPr rot="0" vert="horz"/>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'1.2.2 Multidimentional poor'!$G$5:$G$7</c:f>
              <c:numCache>
                <c:formatCode>General</c:formatCode>
                <c:ptCount val="3"/>
                <c:pt idx="0">
                  <c:v>2001</c:v>
                </c:pt>
                <c:pt idx="1">
                  <c:v>2011</c:v>
                </c:pt>
                <c:pt idx="2">
                  <c:v>2016</c:v>
                </c:pt>
              </c:numCache>
            </c:numRef>
          </c:cat>
          <c:val>
            <c:numRef>
              <c:f>'1.2.2 Multidimentional poor'!$I$5:$I$7</c:f>
              <c:numCache>
                <c:formatCode>0.000</c:formatCode>
                <c:ptCount val="3"/>
                <c:pt idx="0">
                  <c:v>0.17899999999999999</c:v>
                </c:pt>
                <c:pt idx="1">
                  <c:v>0.08</c:v>
                </c:pt>
                <c:pt idx="2">
                  <c:v>7.0000000000000007E-2</c:v>
                </c:pt>
              </c:numCache>
            </c:numRef>
          </c:val>
        </c:ser>
        <c:dLbls>
          <c:showLegendKey val="0"/>
          <c:showVal val="0"/>
          <c:showCatName val="0"/>
          <c:showSerName val="0"/>
          <c:showPercent val="0"/>
          <c:showBubbleSize val="0"/>
        </c:dLbls>
        <c:gapWidth val="200"/>
        <c:axId val="1364364048"/>
        <c:axId val="1364365680"/>
      </c:barChart>
      <c:catAx>
        <c:axId val="1364364048"/>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60000000" vert="horz"/>
          <a:lstStyle/>
          <a:p>
            <a:pPr>
              <a:defRPr/>
            </a:pPr>
            <a:endParaRPr lang="en-US"/>
          </a:p>
        </c:txPr>
        <c:crossAx val="1364365680"/>
        <c:crosses val="autoZero"/>
        <c:auto val="1"/>
        <c:lblAlgn val="ctr"/>
        <c:lblOffset val="100"/>
        <c:noMultiLvlLbl val="0"/>
      </c:catAx>
      <c:valAx>
        <c:axId val="1364365680"/>
        <c:scaling>
          <c:orientation val="minMax"/>
        </c:scaling>
        <c:delete val="0"/>
        <c:axPos val="l"/>
        <c:title>
          <c:tx>
            <c:rich>
              <a:bodyPr rot="-5400000" vert="horz"/>
              <a:lstStyle/>
              <a:p>
                <a:pPr>
                  <a:defRPr b="0"/>
                </a:pPr>
                <a:r>
                  <a:rPr lang="en-US" b="0"/>
                  <a:t>Proportion</a:t>
                </a:r>
              </a:p>
            </c:rich>
          </c:tx>
          <c:layout>
            <c:manualLayout>
              <c:xMode val="edge"/>
              <c:yMode val="edge"/>
              <c:x val="5.5555555555555558E-3"/>
              <c:y val="0.29595581802274717"/>
            </c:manualLayout>
          </c:layout>
          <c:overlay val="0"/>
          <c:spPr>
            <a:noFill/>
            <a:ln>
              <a:noFill/>
            </a:ln>
            <a:effectLst/>
          </c:spPr>
        </c:title>
        <c:numFmt formatCode="0.000" sourceLinked="1"/>
        <c:majorTickMark val="in"/>
        <c:minorTickMark val="none"/>
        <c:tickLblPos val="nextTo"/>
        <c:spPr>
          <a:noFill/>
          <a:ln>
            <a:solidFill>
              <a:schemeClr val="bg1">
                <a:lumMod val="50000"/>
              </a:schemeClr>
            </a:solidFill>
          </a:ln>
          <a:effectLst/>
        </c:spPr>
        <c:txPr>
          <a:bodyPr rot="-60000000" vert="horz"/>
          <a:lstStyle/>
          <a:p>
            <a:pPr>
              <a:defRPr/>
            </a:pPr>
            <a:endParaRPr lang="en-US"/>
          </a:p>
        </c:txPr>
        <c:crossAx val="1364364048"/>
        <c:crosses val="autoZero"/>
        <c:crossBetween val="between"/>
        <c:majorUnit val="5.000000000000001E-2"/>
      </c:valAx>
      <c:spPr>
        <a:noFill/>
        <a:ln>
          <a:noFill/>
        </a:ln>
        <a:effectLst/>
      </c:spPr>
    </c:plotArea>
    <c:plotVisOnly val="1"/>
    <c:dispBlanksAs val="gap"/>
    <c:showDLblsOverMax val="0"/>
  </c:chart>
  <c:spPr>
    <a:noFill/>
    <a:ln w="9525" cap="flat" cmpd="sng" algn="ctr">
      <a:noFill/>
      <a:round/>
    </a:ln>
    <a:effectLst/>
  </c:spPr>
  <c:txPr>
    <a:bodyPr/>
    <a:lstStyle/>
    <a:p>
      <a:pPr>
        <a:defRPr sz="1000">
          <a:solidFill>
            <a:sysClr val="windowText" lastClr="000000"/>
          </a:solidFill>
          <a:latin typeface="+mn-lt"/>
          <a:cs typeface="Arial" panose="020B0604020202020204" pitchFamily="34" charset="0"/>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11632256159289"/>
          <c:y val="0.16436704956630904"/>
          <c:w val="0.85846338343711925"/>
          <c:h val="0.712877248256926"/>
        </c:manualLayout>
      </c:layout>
      <c:lineChart>
        <c:grouping val="standard"/>
        <c:varyColors val="0"/>
        <c:ser>
          <c:idx val="0"/>
          <c:order val="0"/>
          <c:tx>
            <c:strRef>
              <c:f>Sheet2!$C$9</c:f>
              <c:strCache>
                <c:ptCount val="1"/>
                <c:pt idx="0">
                  <c:v>FPL</c:v>
                </c:pt>
              </c:strCache>
            </c:strRef>
          </c:tx>
          <c:spPr>
            <a:ln w="28575" cap="rnd">
              <a:solidFill>
                <a:schemeClr val="accent1"/>
              </a:solidFill>
              <a:round/>
            </a:ln>
            <a:effectLst/>
          </c:spPr>
          <c:marker>
            <c:symbol val="circle"/>
            <c:size val="8"/>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Sheet2!$B$10:$B$13</c:f>
              <c:strCache>
                <c:ptCount val="4"/>
                <c:pt idx="0">
                  <c:v>2006</c:v>
                </c:pt>
                <c:pt idx="1">
                  <c:v>2009</c:v>
                </c:pt>
                <c:pt idx="2">
                  <c:v>2011</c:v>
                </c:pt>
                <c:pt idx="3">
                  <c:v>2015</c:v>
                </c:pt>
              </c:strCache>
            </c:strRef>
          </c:cat>
          <c:val>
            <c:numRef>
              <c:f>Sheet2!$C$10:$C$13</c:f>
              <c:numCache>
                <c:formatCode>0.000</c:formatCode>
                <c:ptCount val="4"/>
                <c:pt idx="0">
                  <c:v>0.28399999999999997</c:v>
                </c:pt>
                <c:pt idx="1">
                  <c:v>0.33500000000000002</c:v>
                </c:pt>
                <c:pt idx="2">
                  <c:v>0.214</c:v>
                </c:pt>
                <c:pt idx="3">
                  <c:v>0.252</c:v>
                </c:pt>
              </c:numCache>
            </c:numRef>
          </c:val>
          <c:smooth val="0"/>
        </c:ser>
        <c:ser>
          <c:idx val="1"/>
          <c:order val="1"/>
          <c:tx>
            <c:strRef>
              <c:f>Sheet2!$D$9</c:f>
              <c:strCache>
                <c:ptCount val="1"/>
                <c:pt idx="0">
                  <c:v>LBPL</c:v>
                </c:pt>
              </c:strCache>
            </c:strRef>
          </c:tx>
          <c:spPr>
            <a:ln w="28575" cap="rnd">
              <a:solidFill>
                <a:schemeClr val="accent2"/>
              </a:solidFill>
              <a:round/>
            </a:ln>
            <a:effectLst/>
          </c:spPr>
          <c:marker>
            <c:symbol val="circle"/>
            <c:size val="8"/>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Sheet2!$B$10:$B$13</c:f>
              <c:strCache>
                <c:ptCount val="4"/>
                <c:pt idx="0">
                  <c:v>2006</c:v>
                </c:pt>
                <c:pt idx="1">
                  <c:v>2009</c:v>
                </c:pt>
                <c:pt idx="2">
                  <c:v>2011</c:v>
                </c:pt>
                <c:pt idx="3">
                  <c:v>2015</c:v>
                </c:pt>
              </c:strCache>
            </c:strRef>
          </c:cat>
          <c:val>
            <c:numRef>
              <c:f>Sheet2!$D$10:$D$13</c:f>
              <c:numCache>
                <c:formatCode>0.000</c:formatCode>
                <c:ptCount val="4"/>
                <c:pt idx="0">
                  <c:v>0.51</c:v>
                </c:pt>
                <c:pt idx="1">
                  <c:v>0.47600000000000003</c:v>
                </c:pt>
                <c:pt idx="2">
                  <c:v>0.36399999999999999</c:v>
                </c:pt>
                <c:pt idx="3">
                  <c:v>0.4</c:v>
                </c:pt>
              </c:numCache>
            </c:numRef>
          </c:val>
          <c:smooth val="0"/>
        </c:ser>
        <c:ser>
          <c:idx val="2"/>
          <c:order val="2"/>
          <c:tx>
            <c:strRef>
              <c:f>Sheet2!$E$9</c:f>
              <c:strCache>
                <c:ptCount val="1"/>
                <c:pt idx="0">
                  <c:v>UBPL</c:v>
                </c:pt>
              </c:strCache>
            </c:strRef>
          </c:tx>
          <c:spPr>
            <a:ln w="28575" cap="rnd">
              <a:solidFill>
                <a:schemeClr val="accent3"/>
              </a:solidFill>
              <a:round/>
            </a:ln>
            <a:effectLst/>
          </c:spPr>
          <c:marker>
            <c:symbol val="circle"/>
            <c:size val="8"/>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Sheet2!$B$10:$B$13</c:f>
              <c:strCache>
                <c:ptCount val="4"/>
                <c:pt idx="0">
                  <c:v>2006</c:v>
                </c:pt>
                <c:pt idx="1">
                  <c:v>2009</c:v>
                </c:pt>
                <c:pt idx="2">
                  <c:v>2011</c:v>
                </c:pt>
                <c:pt idx="3">
                  <c:v>2015</c:v>
                </c:pt>
              </c:strCache>
            </c:strRef>
          </c:cat>
          <c:val>
            <c:numRef>
              <c:f>Sheet2!$E$10:$E$13</c:f>
              <c:numCache>
                <c:formatCode>0.000</c:formatCode>
                <c:ptCount val="4"/>
                <c:pt idx="0">
                  <c:v>0.66599999999999993</c:v>
                </c:pt>
                <c:pt idx="1">
                  <c:v>0.621</c:v>
                </c:pt>
                <c:pt idx="2">
                  <c:v>0.53200000000000003</c:v>
                </c:pt>
                <c:pt idx="3">
                  <c:v>0.55500000000000005</c:v>
                </c:pt>
              </c:numCache>
            </c:numRef>
          </c:val>
          <c:smooth val="0"/>
        </c:ser>
        <c:dLbls>
          <c:showLegendKey val="0"/>
          <c:showVal val="0"/>
          <c:showCatName val="0"/>
          <c:showSerName val="0"/>
          <c:showPercent val="0"/>
          <c:showBubbleSize val="0"/>
        </c:dLbls>
        <c:marker val="1"/>
        <c:smooth val="0"/>
        <c:axId val="1362896592"/>
        <c:axId val="1362902032"/>
      </c:lineChart>
      <c:catAx>
        <c:axId val="1362896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362902032"/>
        <c:crosses val="autoZero"/>
        <c:auto val="1"/>
        <c:lblAlgn val="ctr"/>
        <c:lblOffset val="100"/>
        <c:noMultiLvlLbl val="0"/>
      </c:catAx>
      <c:valAx>
        <c:axId val="1362902032"/>
        <c:scaling>
          <c:orientation val="minMax"/>
          <c:max val="0.8"/>
        </c:scaling>
        <c:delete val="0"/>
        <c:axPos val="l"/>
        <c:numFmt formatCode="0.000"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362896592"/>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000">
          <a:solidFill>
            <a:schemeClr val="tx1"/>
          </a:solidFill>
          <a:latin typeface="+mn-lt"/>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cap="all" spc="120" normalizeH="0" baseline="0">
                <a:solidFill>
                  <a:sysClr val="windowText" lastClr="000000"/>
                </a:solidFill>
                <a:latin typeface="+mn-lt"/>
                <a:ea typeface="+mn-ea"/>
                <a:cs typeface="+mn-cs"/>
              </a:defRPr>
            </a:pPr>
            <a:r>
              <a:rPr lang="en-US" sz="1100" cap="none" dirty="0">
                <a:solidFill>
                  <a:sysClr val="windowText" lastClr="000000"/>
                </a:solidFill>
              </a:rPr>
              <a:t>Prevalence of food insecurity</a:t>
            </a:r>
            <a:r>
              <a:rPr lang="en-US" sz="1100" dirty="0">
                <a:solidFill>
                  <a:sysClr val="windowText" lastClr="000000"/>
                </a:solidFill>
              </a:rPr>
              <a:t> (CCHIP)</a:t>
            </a:r>
          </a:p>
        </c:rich>
      </c:tx>
      <c:layout/>
      <c:overlay val="0"/>
      <c:spPr>
        <a:noFill/>
        <a:ln>
          <a:noFill/>
        </a:ln>
        <a:effectLst/>
      </c:spPr>
    </c:title>
    <c:autoTitleDeleted val="0"/>
    <c:plotArea>
      <c:layout/>
      <c:lineChart>
        <c:grouping val="standard"/>
        <c:varyColors val="0"/>
        <c:ser>
          <c:idx val="0"/>
          <c:order val="0"/>
          <c:tx>
            <c:strRef>
              <c:f>Sheet1!$B$1</c:f>
              <c:strCache>
                <c:ptCount val="1"/>
                <c:pt idx="0">
                  <c:v>Prevalence of Food Insecurity (CCHIP)</c:v>
                </c:pt>
              </c:strCache>
            </c:strRef>
          </c:tx>
          <c:spPr>
            <a:ln w="22225" cap="rnd">
              <a:solidFill>
                <a:schemeClr val="accent2"/>
              </a:solidFill>
              <a:round/>
            </a:ln>
            <a:effectLst/>
          </c:spPr>
          <c:marker>
            <c:symbol val="diamond"/>
            <c:size val="6"/>
            <c:spPr>
              <a:solidFill>
                <a:schemeClr val="accent2"/>
              </a:solidFill>
              <a:ln w="9525">
                <a:solidFill>
                  <a:schemeClr val="accent2"/>
                </a:solidFill>
                <a:round/>
              </a:ln>
              <a:effectLst/>
            </c:spPr>
          </c:marker>
          <c:dPt>
            <c:idx val="1"/>
            <c:bubble3D val="0"/>
          </c:dPt>
          <c:dLbls>
            <c:dLbl>
              <c:idx val="0"/>
              <c:layout>
                <c:manualLayout>
                  <c:x val="-5.6104044686721852E-2"/>
                  <c:y val="-6.5727699530516451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9379949301209145E-2"/>
                  <c:y val="4.6948726479612582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Sheet1!$A$2:$A$3</c:f>
              <c:numCache>
                <c:formatCode>General</c:formatCode>
                <c:ptCount val="2"/>
                <c:pt idx="0">
                  <c:v>2005</c:v>
                </c:pt>
                <c:pt idx="1">
                  <c:v>2008</c:v>
                </c:pt>
              </c:numCache>
            </c:numRef>
          </c:cat>
          <c:val>
            <c:numRef>
              <c:f>Sheet1!$B$2:$B$3</c:f>
              <c:numCache>
                <c:formatCode>0.0</c:formatCode>
                <c:ptCount val="2"/>
                <c:pt idx="0">
                  <c:v>52</c:v>
                </c:pt>
                <c:pt idx="1">
                  <c:v>25.900000000000002</c:v>
                </c:pt>
              </c:numCache>
            </c:numRef>
          </c:val>
          <c:smooth val="0"/>
        </c:ser>
        <c:dLbls>
          <c:dLblPos val="ctr"/>
          <c:showLegendKey val="0"/>
          <c:showVal val="1"/>
          <c:showCatName val="0"/>
          <c:showSerName val="0"/>
          <c:showPercent val="0"/>
          <c:showBubbleSize val="0"/>
        </c:dLbls>
        <c:marker val="1"/>
        <c:smooth val="0"/>
        <c:axId val="1362895504"/>
        <c:axId val="1362904752"/>
      </c:lineChart>
      <c:catAx>
        <c:axId val="13628955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ysClr val="windowText" lastClr="000000"/>
                </a:solidFill>
                <a:latin typeface="+mn-lt"/>
                <a:ea typeface="+mn-ea"/>
                <a:cs typeface="+mn-cs"/>
              </a:defRPr>
            </a:pPr>
            <a:endParaRPr lang="en-US"/>
          </a:p>
        </c:txPr>
        <c:crossAx val="1362904752"/>
        <c:crosses val="autoZero"/>
        <c:auto val="1"/>
        <c:lblAlgn val="ctr"/>
        <c:lblOffset val="100"/>
        <c:noMultiLvlLbl val="0"/>
      </c:catAx>
      <c:valAx>
        <c:axId val="1362904752"/>
        <c:scaling>
          <c:orientation val="minMax"/>
        </c:scaling>
        <c:delete val="0"/>
        <c:axPos val="l"/>
        <c:title>
          <c:tx>
            <c:rich>
              <a:bodyPr rot="0" vert="horz"/>
              <a:lstStyle/>
              <a:p>
                <a:pPr>
                  <a:defRPr b="0"/>
                </a:pPr>
                <a:r>
                  <a:rPr lang="en-ZA" b="0"/>
                  <a:t>%</a:t>
                </a:r>
              </a:p>
            </c:rich>
          </c:tx>
          <c:layout/>
          <c:overlay val="0"/>
        </c:title>
        <c:numFmt formatCode="#,##0.0" sourceLinked="0"/>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362895504"/>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1" i="0" u="none" strike="noStrike" kern="1200" spc="0" baseline="0">
                <a:solidFill>
                  <a:sysClr val="windowText" lastClr="000000"/>
                </a:solidFill>
                <a:latin typeface="+mn-lt"/>
                <a:ea typeface="+mn-ea"/>
                <a:cs typeface="+mn-cs"/>
              </a:defRPr>
            </a:pPr>
            <a:r>
              <a:rPr lang="en-US" sz="1100" b="1">
                <a:solidFill>
                  <a:sysClr val="windowText" lastClr="000000"/>
                </a:solidFill>
              </a:rPr>
              <a:t>Prevalence of stunting in children under 5 years of age</a:t>
            </a:r>
          </a:p>
        </c:rich>
      </c:tx>
      <c:layout>
        <c:manualLayout>
          <c:xMode val="edge"/>
          <c:yMode val="edge"/>
          <c:x val="0.16483203565441581"/>
          <c:y val="8.9909555058319532E-2"/>
        </c:manualLayout>
      </c:layout>
      <c:overlay val="0"/>
      <c:spPr>
        <a:noFill/>
        <a:ln>
          <a:noFill/>
        </a:ln>
        <a:effectLst/>
      </c:spPr>
    </c:title>
    <c:autoTitleDeleted val="0"/>
    <c:plotArea>
      <c:layout>
        <c:manualLayout>
          <c:layoutTarget val="inner"/>
          <c:xMode val="edge"/>
          <c:yMode val="edge"/>
          <c:x val="0.12350349018478617"/>
          <c:y val="0.26428744840980822"/>
          <c:w val="0.84875376076098941"/>
          <c:h val="0.62307226163371965"/>
        </c:manualLayout>
      </c:layout>
      <c:lineChart>
        <c:grouping val="standard"/>
        <c:varyColors val="0"/>
        <c:ser>
          <c:idx val="0"/>
          <c:order val="0"/>
          <c:tx>
            <c:strRef>
              <c:f>Sheet1!$B$1</c:f>
              <c:strCache>
                <c:ptCount val="1"/>
                <c:pt idx="0">
                  <c:v>Children that are Stunted</c:v>
                </c:pt>
              </c:strCache>
            </c:strRef>
          </c:tx>
          <c:spPr>
            <a:ln w="28575" cap="rnd">
              <a:solidFill>
                <a:srgbClr val="C00000"/>
              </a:solidFill>
              <a:round/>
            </a:ln>
            <a:effectLst/>
          </c:spPr>
          <c:marker>
            <c:symbol val="circle"/>
            <c:size val="5"/>
            <c:spPr>
              <a:solidFill>
                <a:srgbClr val="E2AC00"/>
              </a:solidFill>
              <a:ln w="9525">
                <a:solidFill>
                  <a:srgbClr val="C00000"/>
                </a:solidFill>
              </a:ln>
              <a:effectLst/>
            </c:spPr>
          </c:marker>
          <c:dPt>
            <c:idx val="0"/>
            <c:marker>
              <c:symbol val="circle"/>
              <c:size val="8"/>
            </c:marker>
            <c:bubble3D val="0"/>
          </c:dPt>
          <c:dPt>
            <c:idx val="1"/>
            <c:marker>
              <c:symbol val="circle"/>
              <c:size val="11"/>
              <c:spPr>
                <a:noFill/>
                <a:ln w="9525">
                  <a:solidFill>
                    <a:srgbClr val="C00000"/>
                  </a:solidFill>
                </a:ln>
                <a:effectLst/>
              </c:spPr>
            </c:marker>
            <c:bubble3D val="0"/>
            <c:spPr>
              <a:ln w="28575" cap="rnd">
                <a:noFill/>
                <a:round/>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2008</c:v>
                </c:pt>
                <c:pt idx="1">
                  <c:v>2016</c:v>
                </c:pt>
              </c:numCache>
            </c:numRef>
          </c:cat>
          <c:val>
            <c:numRef>
              <c:f>Sheet1!$B$2:$B$3</c:f>
              <c:numCache>
                <c:formatCode>0.0</c:formatCode>
                <c:ptCount val="2"/>
                <c:pt idx="0" formatCode="General">
                  <c:v>23.9</c:v>
                </c:pt>
                <c:pt idx="1">
                  <c:v>27</c:v>
                </c:pt>
              </c:numCache>
            </c:numRef>
          </c:val>
          <c:smooth val="0"/>
        </c:ser>
        <c:dLbls>
          <c:dLblPos val="t"/>
          <c:showLegendKey val="0"/>
          <c:showVal val="1"/>
          <c:showCatName val="0"/>
          <c:showSerName val="0"/>
          <c:showPercent val="0"/>
          <c:showBubbleSize val="0"/>
        </c:dLbls>
        <c:marker val="1"/>
        <c:smooth val="0"/>
        <c:axId val="1362899312"/>
        <c:axId val="1362908560"/>
      </c:lineChart>
      <c:catAx>
        <c:axId val="1362899312"/>
        <c:scaling>
          <c:orientation val="minMax"/>
        </c:scaling>
        <c:delete val="0"/>
        <c:axPos val="b"/>
        <c:numFmt formatCode="General" sourceLinked="1"/>
        <c:majorTickMark val="none"/>
        <c:minorTickMark val="none"/>
        <c:tickLblPos val="nextTo"/>
        <c:spPr>
          <a:noFill/>
          <a:ln w="9525" cap="flat" cmpd="sng" algn="ctr">
            <a:solidFill>
              <a:sysClr val="window" lastClr="FFFFFF">
                <a:lumMod val="65000"/>
              </a:sys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62908560"/>
        <c:crosses val="autoZero"/>
        <c:auto val="1"/>
        <c:lblAlgn val="ctr"/>
        <c:lblOffset val="100"/>
        <c:noMultiLvlLbl val="0"/>
      </c:catAx>
      <c:valAx>
        <c:axId val="1362908560"/>
        <c:scaling>
          <c:orientation val="minMax"/>
          <c:max val="30"/>
          <c:min val="0"/>
        </c:scaling>
        <c:delete val="0"/>
        <c:axPos val="l"/>
        <c:title>
          <c:tx>
            <c:rich>
              <a:bodyPr rot="0" vert="horz"/>
              <a:lstStyle/>
              <a:p>
                <a:pPr>
                  <a:defRPr b="0"/>
                </a:pPr>
                <a:r>
                  <a:rPr lang="en-ZA" b="0"/>
                  <a:t>%</a:t>
                </a:r>
              </a:p>
            </c:rich>
          </c:tx>
          <c:layout>
            <c:manualLayout>
              <c:xMode val="edge"/>
              <c:yMode val="edge"/>
              <c:x val="1.7906683480453994E-3"/>
              <c:y val="0.48064261450202911"/>
            </c:manualLayout>
          </c:layout>
          <c:overlay val="0"/>
        </c:title>
        <c:numFmt formatCode="General" sourceLinked="1"/>
        <c:majorTickMark val="none"/>
        <c:minorTickMark val="none"/>
        <c:tickLblPos val="nextTo"/>
        <c:spPr>
          <a:noFill/>
          <a:ln>
            <a:solidFill>
              <a:sysClr val="window" lastClr="FFFFFF">
                <a:lumMod val="65000"/>
              </a:sysClr>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62899312"/>
        <c:crosses val="autoZero"/>
        <c:crossBetween val="between"/>
        <c:majorUnit val="10"/>
      </c:valAx>
      <c:spPr>
        <a:noFill/>
        <a:ln>
          <a:noFill/>
        </a:ln>
        <a:effectLst/>
      </c:spPr>
    </c:plotArea>
    <c:plotVisOnly val="1"/>
    <c:dispBlanksAs val="gap"/>
    <c:showDLblsOverMax val="0"/>
  </c:chart>
  <c:spPr>
    <a:noFill/>
    <a:ln w="9525" cap="flat" cmpd="sng" algn="ctr">
      <a:noFill/>
      <a:round/>
    </a:ln>
    <a:effectLst/>
  </c:spPr>
  <c:txPr>
    <a:bodyPr/>
    <a:lstStyle/>
    <a:p>
      <a:pPr>
        <a:defRPr>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269192913385828"/>
          <c:y val="4.5891214817659981E-2"/>
          <c:w val="0.79946981627296587"/>
          <c:h val="0.78723921481645776"/>
        </c:manualLayout>
      </c:layout>
      <c:lineChart>
        <c:grouping val="standard"/>
        <c:varyColors val="0"/>
        <c:ser>
          <c:idx val="0"/>
          <c:order val="1"/>
          <c:tx>
            <c:strRef>
              <c:f>'3.1.1-MMR'!$B$6</c:f>
              <c:strCache>
                <c:ptCount val="1"/>
                <c:pt idx="0">
                  <c:v>Maternal deaths</c:v>
                </c:pt>
              </c:strCache>
            </c:strRef>
          </c:tx>
          <c:spPr>
            <a:ln w="41275">
              <a:solidFill>
                <a:srgbClr val="00C057"/>
              </a:solidFill>
            </a:ln>
          </c:spPr>
          <c:marker>
            <c:symbol val="none"/>
          </c:marker>
          <c:dLbls>
            <c:spPr>
              <a:noFill/>
              <a:ln>
                <a:noFill/>
              </a:ln>
              <a:effectLst/>
            </c:spPr>
            <c:txPr>
              <a:bodyPr wrap="square" lIns="38100" tIns="19050" rIns="38100" bIns="19050" anchor="ctr">
                <a:spAutoFit/>
              </a:bodyPr>
              <a:lstStyle/>
              <a:p>
                <a:pPr>
                  <a:defRPr sz="1200" b="0">
                    <a:solidFill>
                      <a:sysClr val="windowText" lastClr="000000"/>
                    </a:solidFil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numRef>
              <c:f>'3.1.1-MMR'!$A$7:$A$12</c:f>
              <c:numCache>
                <c:formatCode>General</c:formatCode>
                <c:ptCount val="6"/>
                <c:pt idx="0">
                  <c:v>2010</c:v>
                </c:pt>
                <c:pt idx="1">
                  <c:v>2011</c:v>
                </c:pt>
                <c:pt idx="2">
                  <c:v>2012</c:v>
                </c:pt>
                <c:pt idx="3">
                  <c:v>2013</c:v>
                </c:pt>
                <c:pt idx="4">
                  <c:v>2014</c:v>
                </c:pt>
                <c:pt idx="5">
                  <c:v>2015</c:v>
                </c:pt>
              </c:numCache>
            </c:numRef>
          </c:cat>
          <c:val>
            <c:numRef>
              <c:f>'3.1.1-MMR'!$B$7:$B$12</c:f>
              <c:numCache>
                <c:formatCode>0</c:formatCode>
                <c:ptCount val="6"/>
                <c:pt idx="0">
                  <c:v>219.0925045640551</c:v>
                </c:pt>
                <c:pt idx="1">
                  <c:v>161.80878942392218</c:v>
                </c:pt>
                <c:pt idx="2">
                  <c:v>134.02473771222606</c:v>
                </c:pt>
                <c:pt idx="3">
                  <c:v>124.46634298919035</c:v>
                </c:pt>
                <c:pt idx="4">
                  <c:v>135.1897012404873</c:v>
                </c:pt>
                <c:pt idx="5">
                  <c:v>117.75238102833157</c:v>
                </c:pt>
              </c:numCache>
            </c:numRef>
          </c:val>
          <c:smooth val="0"/>
        </c:ser>
        <c:dLbls>
          <c:showLegendKey val="0"/>
          <c:showVal val="0"/>
          <c:showCatName val="0"/>
          <c:showSerName val="0"/>
          <c:showPercent val="0"/>
          <c:showBubbleSize val="0"/>
        </c:dLbls>
        <c:smooth val="0"/>
        <c:axId val="1362903120"/>
        <c:axId val="1362898224"/>
        <c:extLst>
          <c:ext xmlns:c15="http://schemas.microsoft.com/office/drawing/2012/chart" uri="{02D57815-91ED-43cb-92C2-25804820EDAC}">
            <c15:filteredLineSeries>
              <c15:ser>
                <c:idx val="3"/>
                <c:order val="0"/>
                <c:tx>
                  <c:strRef>
                    <c:extLst>
                      <c:ext uri="{02D57815-91ED-43cb-92C2-25804820EDAC}">
                        <c15:formulaRef>
                          <c15:sqref>'3.1.1-MMR'!$A$6</c15:sqref>
                        </c15:formulaRef>
                      </c:ext>
                    </c:extLst>
                    <c:strCache>
                      <c:ptCount val="1"/>
                      <c:pt idx="0">
                        <c:v>Year</c:v>
                      </c:pt>
                    </c:strCache>
                  </c:strRef>
                </c:tx>
                <c:dPt>
                  <c:idx val="3"/>
                  <c:bubble3D val="0"/>
                </c:dPt>
                <c:dLbls>
                  <c:spPr>
                    <a:noFill/>
                    <a:ln>
                      <a:noFill/>
                    </a:ln>
                    <a:effectLst/>
                  </c:spPr>
                  <c:showLegendKey val="0"/>
                  <c:showVal val="1"/>
                  <c:showCatName val="0"/>
                  <c:showSerName val="0"/>
                  <c:showPercent val="0"/>
                  <c:showBubbleSize val="0"/>
                  <c:showLeaderLines val="0"/>
                  <c:extLst>
                    <c:ext uri="{CE6537A1-D6FC-4f65-9D91-7224C49458BB}">
                      <c15:showLeaderLines val="0"/>
                    </c:ext>
                  </c:extLst>
                </c:dLbls>
                <c:cat>
                  <c:numRef>
                    <c:extLst>
                      <c:ext uri="{02D57815-91ED-43cb-92C2-25804820EDAC}">
                        <c15:formulaRef>
                          <c15:sqref>'3.1.1-MMR'!$A$7:$A$12</c15:sqref>
                        </c15:formulaRef>
                      </c:ext>
                    </c:extLst>
                    <c:numCache>
                      <c:formatCode>General</c:formatCode>
                      <c:ptCount val="6"/>
                      <c:pt idx="0">
                        <c:v>2010</c:v>
                      </c:pt>
                      <c:pt idx="1">
                        <c:v>2011</c:v>
                      </c:pt>
                      <c:pt idx="2">
                        <c:v>2012</c:v>
                      </c:pt>
                      <c:pt idx="3">
                        <c:v>2013</c:v>
                      </c:pt>
                      <c:pt idx="4">
                        <c:v>2014</c:v>
                      </c:pt>
                      <c:pt idx="5">
                        <c:v>2015</c:v>
                      </c:pt>
                    </c:numCache>
                  </c:numRef>
                </c:cat>
                <c:val>
                  <c:numRef>
                    <c:extLst>
                      <c:ext uri="{02D57815-91ED-43cb-92C2-25804820EDAC}">
                        <c15:formulaRef>
                          <c15:sqref>'3.1.1-MMR'!$A$7:$A$12</c15:sqref>
                        </c15:formulaRef>
                      </c:ext>
                    </c:extLst>
                    <c:numCache>
                      <c:formatCode>General</c:formatCode>
                      <c:ptCount val="6"/>
                      <c:pt idx="0">
                        <c:v>2010</c:v>
                      </c:pt>
                      <c:pt idx="1">
                        <c:v>2011</c:v>
                      </c:pt>
                      <c:pt idx="2">
                        <c:v>2012</c:v>
                      </c:pt>
                      <c:pt idx="3">
                        <c:v>2013</c:v>
                      </c:pt>
                      <c:pt idx="4">
                        <c:v>2014</c:v>
                      </c:pt>
                      <c:pt idx="5">
                        <c:v>2015</c:v>
                      </c:pt>
                    </c:numCache>
                  </c:numRef>
                </c:val>
                <c:smooth val="0"/>
              </c15:ser>
            </c15:filteredLineSeries>
          </c:ext>
        </c:extLst>
      </c:lineChart>
      <c:catAx>
        <c:axId val="1362903120"/>
        <c:scaling>
          <c:orientation val="minMax"/>
        </c:scaling>
        <c:delete val="0"/>
        <c:axPos val="b"/>
        <c:numFmt formatCode="General" sourceLinked="1"/>
        <c:majorTickMark val="out"/>
        <c:minorTickMark val="none"/>
        <c:tickLblPos val="nextTo"/>
        <c:txPr>
          <a:bodyPr/>
          <a:lstStyle/>
          <a:p>
            <a:pPr>
              <a:defRPr sz="1100"/>
            </a:pPr>
            <a:endParaRPr lang="en-US"/>
          </a:p>
        </c:txPr>
        <c:crossAx val="1362898224"/>
        <c:crosses val="autoZero"/>
        <c:auto val="1"/>
        <c:lblAlgn val="ctr"/>
        <c:lblOffset val="100"/>
        <c:noMultiLvlLbl val="0"/>
      </c:catAx>
      <c:valAx>
        <c:axId val="1362898224"/>
        <c:scaling>
          <c:orientation val="minMax"/>
        </c:scaling>
        <c:delete val="0"/>
        <c:axPos val="l"/>
        <c:title>
          <c:tx>
            <c:rich>
              <a:bodyPr rot="-5400000" vert="horz"/>
              <a:lstStyle/>
              <a:p>
                <a:pPr>
                  <a:defRPr sz="900" b="0"/>
                </a:pPr>
                <a:r>
                  <a:rPr lang="en-US" sz="900" b="0"/>
                  <a:t>Deaths per 100 000 lives births</a:t>
                </a:r>
              </a:p>
            </c:rich>
          </c:tx>
          <c:layout>
            <c:manualLayout>
              <c:xMode val="edge"/>
              <c:yMode val="edge"/>
              <c:x val="1.3888888888888888E-2"/>
              <c:y val="5.1311481017568654E-2"/>
            </c:manualLayout>
          </c:layout>
          <c:overlay val="0"/>
        </c:title>
        <c:numFmt formatCode="0" sourceLinked="1"/>
        <c:majorTickMark val="out"/>
        <c:minorTickMark val="none"/>
        <c:tickLblPos val="nextTo"/>
        <c:crossAx val="1362903120"/>
        <c:crosses val="autoZero"/>
        <c:crossBetween val="between"/>
      </c:valAx>
      <c:spPr>
        <a:noFill/>
      </c:spPr>
    </c:plotArea>
    <c:plotVisOnly val="1"/>
    <c:dispBlanksAs val="gap"/>
    <c:showDLblsOverMax val="0"/>
  </c:chart>
  <c:spPr>
    <a:noFill/>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91848896871976"/>
          <c:y val="6.0554694715574668E-2"/>
          <c:w val="0.81025947353397798"/>
          <c:h val="0.72160786793994969"/>
        </c:manualLayout>
      </c:layout>
      <c:barChart>
        <c:barDir val="col"/>
        <c:grouping val="clustered"/>
        <c:varyColors val="0"/>
        <c:ser>
          <c:idx val="0"/>
          <c:order val="0"/>
          <c:tx>
            <c:strRef>
              <c:f>'[Chart in Microsoft Word]3.2.1 -U5MR'!$B$2</c:f>
              <c:strCache>
                <c:ptCount val="1"/>
                <c:pt idx="0">
                  <c:v>Under-five mortality rate</c:v>
                </c:pt>
              </c:strCache>
            </c:strRef>
          </c:tx>
          <c:spPr>
            <a:solidFill>
              <a:srgbClr val="00B050"/>
            </a:solidFill>
          </c:spPr>
          <c:invertIfNegative val="0"/>
          <c:dPt>
            <c:idx val="3"/>
            <c:invertIfNegative val="0"/>
            <c:bubble3D val="0"/>
            <c:spPr>
              <a:solidFill>
                <a:srgbClr val="00B050"/>
              </a:solidFill>
            </c:spPr>
          </c:dPt>
          <c:dPt>
            <c:idx val="5"/>
            <c:invertIfNegative val="0"/>
            <c:bubble3D val="0"/>
            <c:spPr>
              <a:solidFill>
                <a:srgbClr val="00B050"/>
              </a:solidFill>
            </c:spPr>
          </c:dPt>
          <c:dLbls>
            <c:spPr>
              <a:noFill/>
              <a:ln>
                <a:noFill/>
              </a:ln>
              <a:effectLst/>
            </c:spPr>
            <c:txPr>
              <a:bodyPr wrap="square" lIns="38100" tIns="19050" rIns="38100" bIns="19050" anchor="ctr">
                <a:spAutoFit/>
              </a:bodyPr>
              <a:lstStyle/>
              <a:p>
                <a:pPr>
                  <a:defRPr>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'[Chart in Microsoft Word]3.2.1 -U5MR'!$C$1:$H$1</c:f>
              <c:numCache>
                <c:formatCode>General</c:formatCode>
                <c:ptCount val="6"/>
                <c:pt idx="0">
                  <c:v>2010</c:v>
                </c:pt>
                <c:pt idx="1">
                  <c:v>2011</c:v>
                </c:pt>
                <c:pt idx="2">
                  <c:v>2012</c:v>
                </c:pt>
                <c:pt idx="3">
                  <c:v>2013</c:v>
                </c:pt>
                <c:pt idx="4">
                  <c:v>2014</c:v>
                </c:pt>
                <c:pt idx="5">
                  <c:v>2015</c:v>
                </c:pt>
              </c:numCache>
            </c:numRef>
          </c:cat>
          <c:val>
            <c:numRef>
              <c:f>'[Chart in Microsoft Word]3.2.1 -U5MR'!$C$2:$H$2</c:f>
              <c:numCache>
                <c:formatCode>0.0</c:formatCode>
                <c:ptCount val="6"/>
                <c:pt idx="0">
                  <c:v>47.7</c:v>
                </c:pt>
                <c:pt idx="1">
                  <c:v>38</c:v>
                </c:pt>
                <c:pt idx="2">
                  <c:v>36.6</c:v>
                </c:pt>
                <c:pt idx="3">
                  <c:v>34.700000000000003</c:v>
                </c:pt>
                <c:pt idx="4">
                  <c:v>34</c:v>
                </c:pt>
                <c:pt idx="5">
                  <c:v>30.2</c:v>
                </c:pt>
              </c:numCache>
            </c:numRef>
          </c:val>
        </c:ser>
        <c:dLbls>
          <c:showLegendKey val="0"/>
          <c:showVal val="0"/>
          <c:showCatName val="0"/>
          <c:showSerName val="0"/>
          <c:showPercent val="0"/>
          <c:showBubbleSize val="0"/>
        </c:dLbls>
        <c:gapWidth val="170"/>
        <c:axId val="1362897680"/>
        <c:axId val="1362901488"/>
      </c:barChart>
      <c:catAx>
        <c:axId val="1362897680"/>
        <c:scaling>
          <c:orientation val="minMax"/>
        </c:scaling>
        <c:delete val="0"/>
        <c:axPos val="b"/>
        <c:numFmt formatCode="General" sourceLinked="1"/>
        <c:majorTickMark val="out"/>
        <c:minorTickMark val="none"/>
        <c:tickLblPos val="nextTo"/>
        <c:crossAx val="1362901488"/>
        <c:crosses val="autoZero"/>
        <c:auto val="1"/>
        <c:lblAlgn val="ctr"/>
        <c:lblOffset val="100"/>
        <c:noMultiLvlLbl val="0"/>
      </c:catAx>
      <c:valAx>
        <c:axId val="1362901488"/>
        <c:scaling>
          <c:orientation val="minMax"/>
        </c:scaling>
        <c:delete val="0"/>
        <c:axPos val="l"/>
        <c:title>
          <c:tx>
            <c:rich>
              <a:bodyPr rot="-5400000" vert="horz"/>
              <a:lstStyle/>
              <a:p>
                <a:pPr>
                  <a:defRPr b="0"/>
                </a:pPr>
                <a:r>
                  <a:rPr lang="en-ZA" sz="1000" b="0" i="0" u="none" strike="noStrike" baseline="0">
                    <a:effectLst/>
                  </a:rPr>
                  <a:t>Rate per 1000 live births</a:t>
                </a:r>
                <a:r>
                  <a:rPr lang="en-ZA" b="0"/>
                  <a:t> </a:t>
                </a:r>
              </a:p>
            </c:rich>
          </c:tx>
          <c:layout>
            <c:manualLayout>
              <c:xMode val="edge"/>
              <c:yMode val="edge"/>
              <c:x val="5.8160501820561554E-3"/>
              <c:y val="0.2210990804271008"/>
            </c:manualLayout>
          </c:layout>
          <c:overlay val="0"/>
        </c:title>
        <c:numFmt formatCode="0.0" sourceLinked="1"/>
        <c:majorTickMark val="out"/>
        <c:minorTickMark val="none"/>
        <c:tickLblPos val="nextTo"/>
        <c:crossAx val="1362897680"/>
        <c:crosses val="autoZero"/>
        <c:crossBetween val="between"/>
        <c:majorUnit val="10"/>
      </c:valAx>
      <c:spPr>
        <a:noFill/>
      </c:spPr>
    </c:plotArea>
    <c:plotVisOnly val="1"/>
    <c:dispBlanksAs val="gap"/>
    <c:showDLblsOverMax val="0"/>
  </c:chart>
  <c:spPr>
    <a:noFill/>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4406240391428152"/>
          <c:y val="0.10658188345013574"/>
          <c:w val="0.81738080773186261"/>
          <c:h val="0.72784876117289465"/>
        </c:manualLayout>
      </c:layout>
      <c:barChart>
        <c:barDir val="bar"/>
        <c:grouping val="clustered"/>
        <c:varyColors val="0"/>
        <c:ser>
          <c:idx val="2"/>
          <c:order val="0"/>
          <c:tx>
            <c:strRef>
              <c:f>'4.1.2 updated'!$V$6</c:f>
              <c:strCache>
                <c:ptCount val="1"/>
                <c:pt idx="0">
                  <c:v>2015</c:v>
                </c:pt>
              </c:strCache>
            </c:strRef>
          </c:tx>
          <c:spPr>
            <a:solidFill>
              <a:srgbClr val="C7212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'4.1.2 updated'!$Q$7:$Q$9</c:f>
              <c:strCache>
                <c:ptCount val="3"/>
                <c:pt idx="0">
                  <c:v>Grade 7</c:v>
                </c:pt>
                <c:pt idx="1">
                  <c:v>Grade 9</c:v>
                </c:pt>
                <c:pt idx="2">
                  <c:v>Grade 12</c:v>
                </c:pt>
              </c:strCache>
            </c:strRef>
          </c:cat>
          <c:val>
            <c:numRef>
              <c:f>'4.1.2 updated'!$V$7:$V$9</c:f>
              <c:numCache>
                <c:formatCode>General</c:formatCode>
                <c:ptCount val="3"/>
                <c:pt idx="0">
                  <c:v>94.4</c:v>
                </c:pt>
                <c:pt idx="1">
                  <c:v>86.7</c:v>
                </c:pt>
                <c:pt idx="2">
                  <c:v>50.1</c:v>
                </c:pt>
              </c:numCache>
            </c:numRef>
          </c:val>
        </c:ser>
        <c:ser>
          <c:idx val="1"/>
          <c:order val="1"/>
          <c:tx>
            <c:strRef>
              <c:f>'4.1.2 updated'!$T$6</c:f>
              <c:strCache>
                <c:ptCount val="1"/>
                <c:pt idx="0">
                  <c:v>2013</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'4.1.2 updated'!$Q$7:$Q$9</c:f>
              <c:strCache>
                <c:ptCount val="3"/>
                <c:pt idx="0">
                  <c:v>Grade 7</c:v>
                </c:pt>
                <c:pt idx="1">
                  <c:v>Grade 9</c:v>
                </c:pt>
                <c:pt idx="2">
                  <c:v>Grade 12</c:v>
                </c:pt>
              </c:strCache>
            </c:strRef>
          </c:cat>
          <c:val>
            <c:numRef>
              <c:f>'4.1.2 updated'!$T$7:$T$9</c:f>
              <c:numCache>
                <c:formatCode>General</c:formatCode>
                <c:ptCount val="3"/>
                <c:pt idx="0">
                  <c:v>94.2</c:v>
                </c:pt>
                <c:pt idx="1">
                  <c:v>85.4</c:v>
                </c:pt>
                <c:pt idx="2">
                  <c:v>48.1</c:v>
                </c:pt>
              </c:numCache>
            </c:numRef>
          </c:val>
        </c:ser>
        <c:ser>
          <c:idx val="0"/>
          <c:order val="2"/>
          <c:tx>
            <c:strRef>
              <c:f>'4.1.2 updated'!$R$6</c:f>
              <c:strCache>
                <c:ptCount val="1"/>
                <c:pt idx="0">
                  <c:v>2011</c:v>
                </c:pt>
              </c:strCache>
            </c:strRef>
          </c:tx>
          <c:spPr>
            <a:solidFill>
              <a:schemeClr val="accent5">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'4.1.2 updated'!$Q$7:$Q$9</c:f>
              <c:strCache>
                <c:ptCount val="3"/>
                <c:pt idx="0">
                  <c:v>Grade 7</c:v>
                </c:pt>
                <c:pt idx="1">
                  <c:v>Grade 9</c:v>
                </c:pt>
                <c:pt idx="2">
                  <c:v>Grade 12</c:v>
                </c:pt>
              </c:strCache>
            </c:strRef>
          </c:cat>
          <c:val>
            <c:numRef>
              <c:f>'4.1.2 updated'!$R$7:$R$9</c:f>
              <c:numCache>
                <c:formatCode>General</c:formatCode>
                <c:ptCount val="3"/>
                <c:pt idx="0">
                  <c:v>92.6</c:v>
                </c:pt>
                <c:pt idx="1">
                  <c:v>84.5</c:v>
                </c:pt>
                <c:pt idx="2">
                  <c:v>47.1</c:v>
                </c:pt>
              </c:numCache>
            </c:numRef>
          </c:val>
        </c:ser>
        <c:dLbls>
          <c:showLegendKey val="0"/>
          <c:showVal val="0"/>
          <c:showCatName val="0"/>
          <c:showSerName val="0"/>
          <c:showPercent val="0"/>
          <c:showBubbleSize val="0"/>
        </c:dLbls>
        <c:gapWidth val="17"/>
        <c:axId val="1362900944"/>
        <c:axId val="1362903664"/>
      </c:barChart>
      <c:catAx>
        <c:axId val="1362900944"/>
        <c:scaling>
          <c:orientation val="minMax"/>
        </c:scaling>
        <c:delete val="0"/>
        <c:axPos val="l"/>
        <c:title>
          <c:tx>
            <c:rich>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a:t>
                </a:r>
              </a:p>
            </c:rich>
          </c:tx>
          <c:layout>
            <c:manualLayout>
              <c:xMode val="edge"/>
              <c:yMode val="edge"/>
              <c:x val="0.49725252044260226"/>
              <c:y val="0.91937791358169785"/>
            </c:manualLayout>
          </c:layout>
          <c:overlay val="0"/>
          <c:spPr>
            <a:noFill/>
            <a:ln>
              <a:noFill/>
            </a:ln>
            <a:effectLst/>
          </c:spPr>
          <c:txPr>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362903664"/>
        <c:crosses val="autoZero"/>
        <c:auto val="1"/>
        <c:lblAlgn val="ctr"/>
        <c:lblOffset val="100"/>
        <c:noMultiLvlLbl val="0"/>
      </c:catAx>
      <c:valAx>
        <c:axId val="1362903664"/>
        <c:scaling>
          <c:orientation val="minMax"/>
        </c:scaling>
        <c:delete val="0"/>
        <c:axPos val="b"/>
        <c:numFmt formatCode="General"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en-US"/>
          </a:p>
        </c:txPr>
        <c:crossAx val="1362900944"/>
        <c:crosses val="autoZero"/>
        <c:crossBetween val="between"/>
      </c:valAx>
      <c:spPr>
        <a:noFill/>
        <a:ln>
          <a:noFill/>
        </a:ln>
        <a:effectLst/>
      </c:spPr>
    </c:plotArea>
    <c:legend>
      <c:legendPos val="tr"/>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prstDash val="solid"/>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Proportion of schools with access to internet</c:v>
          </c:tx>
          <c:spPr>
            <a:solidFill>
              <a:srgbClr val="C00000"/>
            </a:solidFill>
          </c:spPr>
          <c:invertIfNegative val="0"/>
          <c:dLbls>
            <c:spPr>
              <a:noFill/>
              <a:ln>
                <a:noFill/>
              </a:ln>
              <a:effectLst/>
            </c:spPr>
            <c:txPr>
              <a:bodyPr wrap="square" lIns="38100" tIns="19050" rIns="38100" bIns="19050" anchor="ctr">
                <a:spAutoFit/>
              </a:bodyPr>
              <a:lstStyle/>
              <a:p>
                <a:pPr>
                  <a:defRPr sz="1200">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'b) Internet'!$B$1:$F$1</c:f>
              <c:numCache>
                <c:formatCode>General</c:formatCode>
                <c:ptCount val="5"/>
                <c:pt idx="0">
                  <c:v>2012</c:v>
                </c:pt>
                <c:pt idx="1">
                  <c:v>2013</c:v>
                </c:pt>
                <c:pt idx="2">
                  <c:v>2014</c:v>
                </c:pt>
                <c:pt idx="3">
                  <c:v>2015</c:v>
                </c:pt>
                <c:pt idx="4">
                  <c:v>2016</c:v>
                </c:pt>
              </c:numCache>
            </c:numRef>
          </c:cat>
          <c:val>
            <c:numRef>
              <c:f>'b) Internet'!$B$2:$F$2</c:f>
              <c:numCache>
                <c:formatCode>0.0</c:formatCode>
                <c:ptCount val="5"/>
                <c:pt idx="0">
                  <c:v>12.897250123497447</c:v>
                </c:pt>
                <c:pt idx="1">
                  <c:v>13.308795850934793</c:v>
                </c:pt>
                <c:pt idx="2">
                  <c:v>19.330244313395113</c:v>
                </c:pt>
                <c:pt idx="3">
                  <c:v>19.496375429225488</c:v>
                </c:pt>
                <c:pt idx="4">
                  <c:v>19.705645332315392</c:v>
                </c:pt>
              </c:numCache>
            </c:numRef>
          </c:val>
        </c:ser>
        <c:dLbls>
          <c:showLegendKey val="0"/>
          <c:showVal val="0"/>
          <c:showCatName val="0"/>
          <c:showSerName val="0"/>
          <c:showPercent val="0"/>
          <c:showBubbleSize val="0"/>
        </c:dLbls>
        <c:gapWidth val="170"/>
        <c:axId val="1362906384"/>
        <c:axId val="1362909104"/>
      </c:barChart>
      <c:catAx>
        <c:axId val="1362906384"/>
        <c:scaling>
          <c:orientation val="minMax"/>
        </c:scaling>
        <c:delete val="0"/>
        <c:axPos val="b"/>
        <c:numFmt formatCode="General" sourceLinked="1"/>
        <c:majorTickMark val="out"/>
        <c:minorTickMark val="none"/>
        <c:tickLblPos val="nextTo"/>
        <c:crossAx val="1362909104"/>
        <c:crosses val="autoZero"/>
        <c:auto val="1"/>
        <c:lblAlgn val="ctr"/>
        <c:lblOffset val="100"/>
        <c:noMultiLvlLbl val="0"/>
      </c:catAx>
      <c:valAx>
        <c:axId val="1362909104"/>
        <c:scaling>
          <c:orientation val="minMax"/>
          <c:max val="30"/>
          <c:min val="0"/>
        </c:scaling>
        <c:delete val="0"/>
        <c:axPos val="l"/>
        <c:title>
          <c:tx>
            <c:rich>
              <a:bodyPr rot="0" vert="horz"/>
              <a:lstStyle/>
              <a:p>
                <a:pPr>
                  <a:defRPr/>
                </a:pPr>
                <a:r>
                  <a:rPr lang="en-US"/>
                  <a:t>%</a:t>
                </a:r>
              </a:p>
            </c:rich>
          </c:tx>
          <c:layout>
            <c:manualLayout>
              <c:xMode val="edge"/>
              <c:yMode val="edge"/>
              <c:x val="1.3463480309660047E-2"/>
              <c:y val="0.42391917215984742"/>
            </c:manualLayout>
          </c:layout>
          <c:overlay val="0"/>
        </c:title>
        <c:numFmt formatCode="0.0" sourceLinked="1"/>
        <c:majorTickMark val="out"/>
        <c:minorTickMark val="none"/>
        <c:tickLblPos val="nextTo"/>
        <c:crossAx val="1362906384"/>
        <c:crosses val="autoZero"/>
        <c:crossBetween val="between"/>
      </c:valAx>
      <c:spPr>
        <a:noFill/>
      </c:spPr>
    </c:plotArea>
    <c:plotVisOnly val="1"/>
    <c:dispBlanksAs val="gap"/>
    <c:showDLblsOverMax val="0"/>
  </c:chart>
  <c:spPr>
    <a:noFill/>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40186149956706"/>
          <c:y val="6.8050994085438979E-2"/>
          <c:w val="0.79514208848204382"/>
          <c:h val="0.77839918339965397"/>
        </c:manualLayout>
      </c:layout>
      <c:barChart>
        <c:barDir val="col"/>
        <c:grouping val="clustered"/>
        <c:varyColors val="0"/>
        <c:ser>
          <c:idx val="1"/>
          <c:order val="1"/>
          <c:tx>
            <c:strRef>
              <c:f>'5.3.1D1'!$O$11</c:f>
              <c:strCache>
                <c:ptCount val="1"/>
                <c:pt idx="0">
                  <c:v>Early marriages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'5.3.1D1'!$P$10:$T$10</c:f>
              <c:numCache>
                <c:formatCode>General</c:formatCode>
                <c:ptCount val="5"/>
                <c:pt idx="0">
                  <c:v>2010</c:v>
                </c:pt>
                <c:pt idx="1">
                  <c:v>2011</c:v>
                </c:pt>
                <c:pt idx="2">
                  <c:v>2012</c:v>
                </c:pt>
                <c:pt idx="3">
                  <c:v>2013</c:v>
                </c:pt>
                <c:pt idx="4">
                  <c:v>2014</c:v>
                </c:pt>
              </c:numCache>
            </c:numRef>
          </c:cat>
          <c:val>
            <c:numRef>
              <c:f>'5.3.1D1'!$P$11:$T$11</c:f>
              <c:numCache>
                <c:formatCode>0.000</c:formatCode>
                <c:ptCount val="5"/>
                <c:pt idx="0">
                  <c:v>5.9729888172376032E-2</c:v>
                </c:pt>
                <c:pt idx="1">
                  <c:v>1.3345557089972263E-2</c:v>
                </c:pt>
                <c:pt idx="2">
                  <c:v>1.207277468580604E-2</c:v>
                </c:pt>
                <c:pt idx="3">
                  <c:v>1.1101654146467823E-2</c:v>
                </c:pt>
                <c:pt idx="4">
                  <c:v>4.5480238836225657E-3</c:v>
                </c:pt>
              </c:numCache>
            </c:numRef>
          </c:val>
        </c:ser>
        <c:dLbls>
          <c:showLegendKey val="0"/>
          <c:showVal val="0"/>
          <c:showCatName val="0"/>
          <c:showSerName val="0"/>
          <c:showPercent val="0"/>
          <c:showBubbleSize val="0"/>
        </c:dLbls>
        <c:gapWidth val="33"/>
        <c:overlap val="-27"/>
        <c:axId val="1368241344"/>
        <c:axId val="1368251680"/>
        <c:extLst>
          <c:ext xmlns:c15="http://schemas.microsoft.com/office/drawing/2012/chart" uri="{02D57815-91ED-43cb-92C2-25804820EDAC}">
            <c15:filteredBarSeries>
              <c15:ser>
                <c:idx val="0"/>
                <c:order val="0"/>
                <c:tx>
                  <c:strRef>
                    <c:extLst>
                      <c:ext uri="{02D57815-91ED-43cb-92C2-25804820EDAC}">
                        <c15:formulaRef>
                          <c15:sqref>'5.3.1D1'!$O$10</c15:sqref>
                        </c15:formulaRef>
                      </c:ext>
                    </c:extLst>
                    <c:strCache>
                      <c:ptCount val="1"/>
                      <c:pt idx="0">
                        <c:v>Year</c:v>
                      </c:pt>
                    </c:strCache>
                  </c:strRef>
                </c:tx>
                <c:spPr>
                  <a:solidFill>
                    <a:schemeClr val="accent1"/>
                  </a:solidFill>
                  <a:ln>
                    <a:noFill/>
                  </a:ln>
                  <a:effectLst/>
                </c:spPr>
                <c:invertIfNegative val="0"/>
                <c:cat>
                  <c:numRef>
                    <c:extLst>
                      <c:ext uri="{02D57815-91ED-43cb-92C2-25804820EDAC}">
                        <c15:formulaRef>
                          <c15:sqref>'5.3.1D1'!$P$10:$T$10</c15:sqref>
                        </c15:formulaRef>
                      </c:ext>
                    </c:extLst>
                    <c:numCache>
                      <c:formatCode>General</c:formatCode>
                      <c:ptCount val="5"/>
                      <c:pt idx="0">
                        <c:v>2010</c:v>
                      </c:pt>
                      <c:pt idx="1">
                        <c:v>2011</c:v>
                      </c:pt>
                      <c:pt idx="2">
                        <c:v>2012</c:v>
                      </c:pt>
                      <c:pt idx="3">
                        <c:v>2013</c:v>
                      </c:pt>
                      <c:pt idx="4">
                        <c:v>2014</c:v>
                      </c:pt>
                    </c:numCache>
                  </c:numRef>
                </c:cat>
                <c:val>
                  <c:numRef>
                    <c:extLst>
                      <c:ext uri="{02D57815-91ED-43cb-92C2-25804820EDAC}">
                        <c15:formulaRef>
                          <c15:sqref>'5.3.1D1'!$P$10:$T$10</c15:sqref>
                        </c15:formulaRef>
                      </c:ext>
                    </c:extLst>
                    <c:numCache>
                      <c:formatCode>General</c:formatCode>
                      <c:ptCount val="5"/>
                      <c:pt idx="0">
                        <c:v>2010</c:v>
                      </c:pt>
                      <c:pt idx="1">
                        <c:v>2011</c:v>
                      </c:pt>
                      <c:pt idx="2">
                        <c:v>2012</c:v>
                      </c:pt>
                      <c:pt idx="3">
                        <c:v>2013</c:v>
                      </c:pt>
                      <c:pt idx="4">
                        <c:v>2014</c:v>
                      </c:pt>
                    </c:numCache>
                  </c:numRef>
                </c:val>
              </c15:ser>
            </c15:filteredBarSeries>
            <c15:filteredBarSeries>
              <c15:ser>
                <c:idx val="2"/>
                <c:order val="2"/>
                <c:tx>
                  <c:strRef>
                    <c:extLst xmlns:c15="http://schemas.microsoft.com/office/drawing/2012/chart">
                      <c:ext xmlns:c15="http://schemas.microsoft.com/office/drawing/2012/chart" uri="{02D57815-91ED-43cb-92C2-25804820EDAC}">
                        <c15:formulaRef>
                          <c15:sqref>'5.3.1D1'!$O$11:$T$11</c15:sqref>
                        </c15:formulaRef>
                      </c:ext>
                    </c:extLst>
                    <c:strCache>
                      <c:ptCount val="6"/>
                      <c:pt idx="0">
                        <c:v>Early marriages</c:v>
                      </c:pt>
                      <c:pt idx="1">
                        <c:v>0,060</c:v>
                      </c:pt>
                      <c:pt idx="2">
                        <c:v>0,013</c:v>
                      </c:pt>
                      <c:pt idx="3">
                        <c:v>0,012</c:v>
                      </c:pt>
                      <c:pt idx="4">
                        <c:v>0,011</c:v>
                      </c:pt>
                      <c:pt idx="5">
                        <c:v>0,005</c:v>
                      </c:pt>
                    </c:strCache>
                  </c:strRef>
                </c:tx>
                <c:spPr>
                  <a:solidFill>
                    <a:schemeClr val="accent3"/>
                  </a:solidFill>
                  <a:ln>
                    <a:noFill/>
                  </a:ln>
                  <a:effectLst/>
                </c:spPr>
                <c:invertIfNegative val="0"/>
                <c:cat>
                  <c:numRef>
                    <c:extLst xmlns:c15="http://schemas.microsoft.com/office/drawing/2012/chart">
                      <c:ext xmlns:c15="http://schemas.microsoft.com/office/drawing/2012/chart" uri="{02D57815-91ED-43cb-92C2-25804820EDAC}">
                        <c15:formulaRef>
                          <c15:sqref>'5.3.1D1'!$P$10:$T$10</c15:sqref>
                        </c15:formulaRef>
                      </c:ext>
                    </c:extLst>
                    <c:numCache>
                      <c:formatCode>General</c:formatCode>
                      <c:ptCount val="5"/>
                      <c:pt idx="0">
                        <c:v>2010</c:v>
                      </c:pt>
                      <c:pt idx="1">
                        <c:v>2011</c:v>
                      </c:pt>
                      <c:pt idx="2">
                        <c:v>2012</c:v>
                      </c:pt>
                      <c:pt idx="3">
                        <c:v>2013</c:v>
                      </c:pt>
                      <c:pt idx="4">
                        <c:v>2014</c:v>
                      </c:pt>
                    </c:numCache>
                  </c:numRef>
                </c:cat>
                <c:val>
                  <c:numLit>
                    <c:formatCode>General</c:formatCode>
                    <c:ptCount val="1"/>
                    <c:pt idx="0">
                      <c:v>1</c:v>
                    </c:pt>
                  </c:numLit>
                </c:val>
              </c15:ser>
            </c15:filteredBarSeries>
          </c:ext>
        </c:extLst>
      </c:barChart>
      <c:catAx>
        <c:axId val="1368241344"/>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368251680"/>
        <c:crosses val="autoZero"/>
        <c:auto val="1"/>
        <c:lblAlgn val="ctr"/>
        <c:lblOffset val="100"/>
        <c:noMultiLvlLbl val="0"/>
      </c:catAx>
      <c:valAx>
        <c:axId val="1368251680"/>
        <c:scaling>
          <c:orientation val="minMax"/>
        </c:scaling>
        <c:delete val="0"/>
        <c:axPos val="l"/>
        <c:title>
          <c:tx>
            <c:rich>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a:t>
                </a:r>
              </a:p>
            </c:rich>
          </c:tx>
          <c:layout>
            <c:manualLayout>
              <c:xMode val="edge"/>
              <c:yMode val="edge"/>
              <c:x val="0"/>
              <c:y val="0.3677466994529453"/>
            </c:manualLayout>
          </c:layout>
          <c:overlay val="0"/>
          <c:spPr>
            <a:noFill/>
            <a:ln>
              <a:noFill/>
            </a:ln>
            <a:effectLst/>
          </c:spPr>
        </c:title>
        <c:numFmt formatCode="0.000"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368241344"/>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22470496272711"/>
          <c:y val="0.11516272222346145"/>
          <c:w val="0.84037711387771441"/>
          <c:h val="0.70013123359580065"/>
        </c:manualLayout>
      </c:layout>
      <c:barChart>
        <c:barDir val="col"/>
        <c:grouping val="clustered"/>
        <c:varyColors val="0"/>
        <c:ser>
          <c:idx val="0"/>
          <c:order val="0"/>
          <c:tx>
            <c:strRef>
              <c:f>'5.4.1'!$B$16</c:f>
              <c:strCache>
                <c:ptCount val="1"/>
                <c:pt idx="0">
                  <c:v>2000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'5.4.1'!$C$14:$F$15</c:f>
              <c:multiLvlStrCache>
                <c:ptCount val="4"/>
                <c:lvl>
                  <c:pt idx="0">
                    <c:v>Male</c:v>
                  </c:pt>
                  <c:pt idx="1">
                    <c:v>Female</c:v>
                  </c:pt>
                  <c:pt idx="2">
                    <c:v>Male</c:v>
                  </c:pt>
                  <c:pt idx="3">
                    <c:v>Female</c:v>
                  </c:pt>
                </c:lvl>
                <c:lvl>
                  <c:pt idx="0">
                    <c:v>Household maintenance</c:v>
                  </c:pt>
                  <c:pt idx="2">
                    <c:v>Care work</c:v>
                  </c:pt>
                </c:lvl>
              </c:multiLvlStrCache>
            </c:multiLvlStrRef>
          </c:cat>
          <c:val>
            <c:numRef>
              <c:f>'5.4.1'!$C$16:$F$16</c:f>
              <c:numCache>
                <c:formatCode>0.0</c:formatCode>
                <c:ptCount val="4"/>
                <c:pt idx="0">
                  <c:v>5.1388888888888884</c:v>
                </c:pt>
                <c:pt idx="1">
                  <c:v>12.569444444444445</c:v>
                </c:pt>
                <c:pt idx="2">
                  <c:v>0.27777777777777779</c:v>
                </c:pt>
                <c:pt idx="3">
                  <c:v>2.2222222222222223</c:v>
                </c:pt>
              </c:numCache>
            </c:numRef>
          </c:val>
        </c:ser>
        <c:ser>
          <c:idx val="1"/>
          <c:order val="1"/>
          <c:tx>
            <c:strRef>
              <c:f>'5.4.1'!$B$17</c:f>
              <c:strCache>
                <c:ptCount val="1"/>
                <c:pt idx="0">
                  <c:v>2010</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'5.4.1'!$C$14:$F$15</c:f>
              <c:multiLvlStrCache>
                <c:ptCount val="4"/>
                <c:lvl>
                  <c:pt idx="0">
                    <c:v>Male</c:v>
                  </c:pt>
                  <c:pt idx="1">
                    <c:v>Female</c:v>
                  </c:pt>
                  <c:pt idx="2">
                    <c:v>Male</c:v>
                  </c:pt>
                  <c:pt idx="3">
                    <c:v>Female</c:v>
                  </c:pt>
                </c:lvl>
                <c:lvl>
                  <c:pt idx="0">
                    <c:v>Household maintenance</c:v>
                  </c:pt>
                  <c:pt idx="2">
                    <c:v>Care work</c:v>
                  </c:pt>
                </c:lvl>
              </c:multiLvlStrCache>
            </c:multiLvlStrRef>
          </c:cat>
          <c:val>
            <c:numRef>
              <c:f>'5.4.1'!$C$17:$F$17</c:f>
              <c:numCache>
                <c:formatCode>0.0</c:formatCode>
                <c:ptCount val="4"/>
                <c:pt idx="0">
                  <c:v>6.1111111111111107</c:v>
                </c:pt>
                <c:pt idx="1">
                  <c:v>13.541666666666666</c:v>
                </c:pt>
                <c:pt idx="2">
                  <c:v>0.34722222222222221</c:v>
                </c:pt>
                <c:pt idx="3">
                  <c:v>2.0138888888888888</c:v>
                </c:pt>
              </c:numCache>
            </c:numRef>
          </c:val>
        </c:ser>
        <c:dLbls>
          <c:dLblPos val="inEnd"/>
          <c:showLegendKey val="0"/>
          <c:showVal val="1"/>
          <c:showCatName val="0"/>
          <c:showSerName val="0"/>
          <c:showPercent val="0"/>
          <c:showBubbleSize val="0"/>
        </c:dLbls>
        <c:gapWidth val="20"/>
        <c:overlap val="-10"/>
        <c:axId val="1368242976"/>
        <c:axId val="1368244608"/>
      </c:barChart>
      <c:catAx>
        <c:axId val="136824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368244608"/>
        <c:crosses val="autoZero"/>
        <c:auto val="1"/>
        <c:lblAlgn val="ctr"/>
        <c:lblOffset val="100"/>
        <c:noMultiLvlLbl val="0"/>
      </c:catAx>
      <c:valAx>
        <c:axId val="1368244608"/>
        <c:scaling>
          <c:orientation val="minMax"/>
        </c:scaling>
        <c:delete val="0"/>
        <c:axPos val="l"/>
        <c:title>
          <c:tx>
            <c:rich>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r>
                  <a:rPr lang="en-ZA">
                    <a:solidFill>
                      <a:sysClr val="windowText" lastClr="000000"/>
                    </a:solidFill>
                  </a:rPr>
                  <a:t>%</a:t>
                </a:r>
              </a:p>
            </c:rich>
          </c:tx>
          <c:layout>
            <c:manualLayout>
              <c:xMode val="edge"/>
              <c:yMode val="edge"/>
              <c:x val="5.8103753979905056E-3"/>
              <c:y val="0.42357027289397042"/>
            </c:manualLayout>
          </c:layout>
          <c:overlay val="0"/>
          <c:spPr>
            <a:noFill/>
            <a:ln>
              <a:noFill/>
            </a:ln>
            <a:effectLst/>
          </c:spPr>
        </c:title>
        <c:numFmt formatCode="0.0" sourceLinked="1"/>
        <c:majorTickMark val="none"/>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368242976"/>
        <c:crosses val="autoZero"/>
        <c:crossBetween val="between"/>
      </c:valAx>
      <c:spPr>
        <a:noFill/>
        <a:ln>
          <a:noFill/>
        </a:ln>
        <a:effectLst/>
      </c:spPr>
    </c:plotArea>
    <c:legend>
      <c:legendPos val="t"/>
      <c:layout>
        <c:manualLayout>
          <c:xMode val="edge"/>
          <c:yMode val="edge"/>
          <c:x val="0.60764719220633046"/>
          <c:y val="0.28000440228902662"/>
          <c:w val="0.36954090113735782"/>
          <c:h val="8.3717191601049873E-2"/>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baseline="0">
                <a:solidFill>
                  <a:sysClr val="windowText" lastClr="000000"/>
                </a:solidFill>
                <a:latin typeface="+mn-lt"/>
                <a:ea typeface="+mn-ea"/>
                <a:cs typeface="+mn-cs"/>
              </a:defRPr>
            </a:pPr>
            <a:r>
              <a:rPr lang="en-ZA" sz="1000" b="1"/>
              <a:t>Percentage of population  using safely managed  drinking water services</a:t>
            </a:r>
          </a:p>
        </c:rich>
      </c:tx>
      <c:layout/>
      <c:overlay val="0"/>
      <c:spPr>
        <a:noFill/>
        <a:ln>
          <a:noFill/>
        </a:ln>
        <a:effectLst/>
      </c:spPr>
      <c:txPr>
        <a:bodyPr rot="0" spcFirstLastPara="1" vertOverflow="ellipsis" vert="horz" wrap="square" anchor="ctr" anchorCtr="1"/>
        <a:lstStyle/>
        <a:p>
          <a:pPr>
            <a:defRPr sz="10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14646748608131052"/>
          <c:y val="0.17734981044036163"/>
          <c:w val="0.82561018875052095"/>
          <c:h val="0.59517534266550021"/>
        </c:manualLayout>
      </c:layout>
      <c:barChart>
        <c:barDir val="col"/>
        <c:grouping val="clustered"/>
        <c:varyColors val="0"/>
        <c:ser>
          <c:idx val="0"/>
          <c:order val="0"/>
          <c:tx>
            <c:strRef>
              <c:f>'6.1.1'!$A$2</c:f>
              <c:strCache>
                <c:ptCount val="1"/>
                <c:pt idx="0">
                  <c:v>Urban</c:v>
                </c:pt>
              </c:strCache>
            </c:strRef>
          </c:tx>
          <c:spPr>
            <a:solidFill>
              <a:srgbClr val="002060"/>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'6.1.1'!$B$1:$D$1</c:f>
              <c:numCache>
                <c:formatCode>General</c:formatCode>
                <c:ptCount val="3"/>
                <c:pt idx="0">
                  <c:v>2014</c:v>
                </c:pt>
                <c:pt idx="1">
                  <c:v>2015</c:v>
                </c:pt>
                <c:pt idx="2">
                  <c:v>2016</c:v>
                </c:pt>
              </c:numCache>
            </c:numRef>
          </c:cat>
          <c:val>
            <c:numRef>
              <c:f>'6.1.1'!$B$2:$D$2</c:f>
              <c:numCache>
                <c:formatCode>General</c:formatCode>
                <c:ptCount val="3"/>
                <c:pt idx="0" formatCode="0.0">
                  <c:v>99.1</c:v>
                </c:pt>
                <c:pt idx="1">
                  <c:v>98.6</c:v>
                </c:pt>
                <c:pt idx="2" formatCode="0.0">
                  <c:v>98.5</c:v>
                </c:pt>
              </c:numCache>
            </c:numRef>
          </c:val>
        </c:ser>
        <c:ser>
          <c:idx val="1"/>
          <c:order val="1"/>
          <c:tx>
            <c:strRef>
              <c:f>'6.1.1'!$A$3</c:f>
              <c:strCache>
                <c:ptCount val="1"/>
                <c:pt idx="0">
                  <c:v>Non-Urban</c:v>
                </c:pt>
              </c:strCache>
            </c:strRef>
          </c:tx>
          <c:spPr>
            <a:solidFill>
              <a:schemeClr val="accent1">
                <a:lumMod val="75000"/>
              </a:schemeClr>
            </a:solidFill>
            <a:ln>
              <a:noFill/>
            </a:ln>
            <a:effectLst/>
          </c:spPr>
          <c:invertIfNegative val="0"/>
          <c:dPt>
            <c:idx val="2"/>
            <c:invertIfNegative val="0"/>
            <c:bubble3D val="0"/>
            <c:spPr>
              <a:solidFill>
                <a:srgbClr val="0070C0"/>
              </a:solidFill>
              <a:ln>
                <a:noFill/>
              </a:ln>
              <a:effectLst/>
            </c:spPr>
          </c:dPt>
          <c:dLbls>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'6.1.1'!$B$1:$D$1</c:f>
              <c:numCache>
                <c:formatCode>General</c:formatCode>
                <c:ptCount val="3"/>
                <c:pt idx="0">
                  <c:v>2014</c:v>
                </c:pt>
                <c:pt idx="1">
                  <c:v>2015</c:v>
                </c:pt>
                <c:pt idx="2">
                  <c:v>2016</c:v>
                </c:pt>
              </c:numCache>
            </c:numRef>
          </c:cat>
          <c:val>
            <c:numRef>
              <c:f>'6.1.1'!$B$3:$D$3</c:f>
              <c:numCache>
                <c:formatCode>General</c:formatCode>
                <c:ptCount val="3"/>
                <c:pt idx="0" formatCode="0.0">
                  <c:v>77.8</c:v>
                </c:pt>
                <c:pt idx="1">
                  <c:v>76.099999999999994</c:v>
                </c:pt>
                <c:pt idx="2" formatCode="0.0">
                  <c:v>75.400000000000006</c:v>
                </c:pt>
              </c:numCache>
            </c:numRef>
          </c:val>
        </c:ser>
        <c:ser>
          <c:idx val="2"/>
          <c:order val="2"/>
          <c:tx>
            <c:strRef>
              <c:f>'6.1.1'!$A$4</c:f>
              <c:strCache>
                <c:ptCount val="1"/>
                <c:pt idx="0">
                  <c:v>Total</c:v>
                </c:pt>
              </c:strCache>
            </c:strRef>
          </c:tx>
          <c:spPr>
            <a:solidFill>
              <a:srgbClr val="00B0F0"/>
            </a:solidFill>
            <a:ln>
              <a:solidFill>
                <a:schemeClr val="accent5">
                  <a:lumMod val="60000"/>
                  <a:lumOff val="40000"/>
                </a:schemeClr>
              </a:solid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'6.1.1'!$B$1:$D$1</c:f>
              <c:numCache>
                <c:formatCode>General</c:formatCode>
                <c:ptCount val="3"/>
                <c:pt idx="0">
                  <c:v>2014</c:v>
                </c:pt>
                <c:pt idx="1">
                  <c:v>2015</c:v>
                </c:pt>
                <c:pt idx="2">
                  <c:v>2016</c:v>
                </c:pt>
              </c:numCache>
            </c:numRef>
          </c:cat>
          <c:val>
            <c:numRef>
              <c:f>'6.1.1'!$B$4:$D$4</c:f>
              <c:numCache>
                <c:formatCode>General</c:formatCode>
                <c:ptCount val="3"/>
                <c:pt idx="0" formatCode="0.0">
                  <c:v>91.4</c:v>
                </c:pt>
                <c:pt idx="1">
                  <c:v>90.5</c:v>
                </c:pt>
                <c:pt idx="2" formatCode="0.0">
                  <c:v>90.2</c:v>
                </c:pt>
              </c:numCache>
            </c:numRef>
          </c:val>
        </c:ser>
        <c:dLbls>
          <c:dLblPos val="outEnd"/>
          <c:showLegendKey val="0"/>
          <c:showVal val="1"/>
          <c:showCatName val="0"/>
          <c:showSerName val="0"/>
          <c:showPercent val="0"/>
          <c:showBubbleSize val="0"/>
        </c:dLbls>
        <c:gapWidth val="219"/>
        <c:overlap val="-27"/>
        <c:axId val="1368254944"/>
        <c:axId val="1368241888"/>
      </c:barChart>
      <c:catAx>
        <c:axId val="136825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368241888"/>
        <c:crosses val="autoZero"/>
        <c:auto val="1"/>
        <c:lblAlgn val="ctr"/>
        <c:lblOffset val="100"/>
        <c:noMultiLvlLbl val="0"/>
      </c:catAx>
      <c:valAx>
        <c:axId val="1368241888"/>
        <c:scaling>
          <c:orientation val="minMax"/>
        </c:scaling>
        <c:delete val="0"/>
        <c:axPos val="l"/>
        <c:title>
          <c:tx>
            <c:rich>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r>
                  <a:rPr lang="en-ZA"/>
                  <a:t>%</a:t>
                </a:r>
              </a:p>
            </c:rich>
          </c:tx>
          <c:layout/>
          <c:overlay val="0"/>
          <c:spPr>
            <a:noFill/>
            <a:ln>
              <a:noFill/>
            </a:ln>
            <a:effectLst/>
          </c:spPr>
          <c:txPr>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3682549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solidFill>
            <a:sysClr val="windowText" lastClr="000000"/>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baseline="0">
                <a:solidFill>
                  <a:sysClr val="windowText" lastClr="000000"/>
                </a:solidFill>
                <a:latin typeface="+mn-lt"/>
                <a:ea typeface="+mn-ea"/>
                <a:cs typeface="+mn-cs"/>
              </a:defRPr>
            </a:pPr>
            <a:r>
              <a:rPr lang="en-ZA" sz="1000" b="1"/>
              <a:t>Percentage of population using safely managed sanitation services </a:t>
            </a:r>
          </a:p>
        </c:rich>
      </c:tx>
      <c:layout>
        <c:manualLayout>
          <c:xMode val="edge"/>
          <c:yMode val="edge"/>
          <c:x val="0.10823600174978128"/>
          <c:y val="0"/>
        </c:manualLayout>
      </c:layout>
      <c:overlay val="0"/>
      <c:spPr>
        <a:noFill/>
        <a:ln>
          <a:noFill/>
        </a:ln>
        <a:effectLst/>
      </c:spPr>
      <c:txPr>
        <a:bodyPr rot="0" spcFirstLastPara="1" vertOverflow="ellipsis" vert="horz" wrap="square" anchor="ctr" anchorCtr="1"/>
        <a:lstStyle/>
        <a:p>
          <a:pPr>
            <a:defRPr sz="10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15134492563429572"/>
          <c:y val="0.17335856453716003"/>
          <c:w val="0.81809951881014875"/>
          <c:h val="0.62291211498186871"/>
        </c:manualLayout>
      </c:layout>
      <c:barChart>
        <c:barDir val="col"/>
        <c:grouping val="clustered"/>
        <c:varyColors val="0"/>
        <c:ser>
          <c:idx val="0"/>
          <c:order val="0"/>
          <c:tx>
            <c:strRef>
              <c:f>'6.2.1'!$A$2</c:f>
              <c:strCache>
                <c:ptCount val="1"/>
                <c:pt idx="0">
                  <c:v>Urban</c:v>
                </c:pt>
              </c:strCache>
            </c:strRef>
          </c:tx>
          <c:spPr>
            <a:solidFill>
              <a:srgbClr val="002060"/>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'6.2.1'!$B$1:$D$1</c:f>
              <c:numCache>
                <c:formatCode>General</c:formatCode>
                <c:ptCount val="3"/>
                <c:pt idx="0">
                  <c:v>2014</c:v>
                </c:pt>
                <c:pt idx="1">
                  <c:v>2015</c:v>
                </c:pt>
                <c:pt idx="2">
                  <c:v>2016</c:v>
                </c:pt>
              </c:numCache>
            </c:numRef>
          </c:cat>
          <c:val>
            <c:numRef>
              <c:f>'6.2.1'!$B$2:$D$2</c:f>
              <c:numCache>
                <c:formatCode>General</c:formatCode>
                <c:ptCount val="3"/>
                <c:pt idx="0" formatCode="0.0">
                  <c:v>92.5</c:v>
                </c:pt>
                <c:pt idx="1">
                  <c:v>91.7</c:v>
                </c:pt>
                <c:pt idx="2" formatCode="#\ ##0.0">
                  <c:v>92.33</c:v>
                </c:pt>
              </c:numCache>
            </c:numRef>
          </c:val>
        </c:ser>
        <c:ser>
          <c:idx val="1"/>
          <c:order val="1"/>
          <c:tx>
            <c:strRef>
              <c:f>'6.2.1'!$A$3</c:f>
              <c:strCache>
                <c:ptCount val="1"/>
                <c:pt idx="0">
                  <c:v>Non-Urban</c:v>
                </c:pt>
              </c:strCache>
            </c:strRef>
          </c:tx>
          <c:spPr>
            <a:solidFill>
              <a:srgbClr val="136A9F"/>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'6.2.1'!$B$1:$D$1</c:f>
              <c:numCache>
                <c:formatCode>General</c:formatCode>
                <c:ptCount val="3"/>
                <c:pt idx="0">
                  <c:v>2014</c:v>
                </c:pt>
                <c:pt idx="1">
                  <c:v>2015</c:v>
                </c:pt>
                <c:pt idx="2">
                  <c:v>2016</c:v>
                </c:pt>
              </c:numCache>
            </c:numRef>
          </c:cat>
          <c:val>
            <c:numRef>
              <c:f>'6.2.1'!$B$3:$D$3</c:f>
              <c:numCache>
                <c:formatCode>General</c:formatCode>
                <c:ptCount val="3"/>
                <c:pt idx="0" formatCode="0.0">
                  <c:v>55.4</c:v>
                </c:pt>
                <c:pt idx="1">
                  <c:v>59.8</c:v>
                </c:pt>
                <c:pt idx="2" formatCode="#\ ##0.0">
                  <c:v>62.07</c:v>
                </c:pt>
              </c:numCache>
            </c:numRef>
          </c:val>
        </c:ser>
        <c:ser>
          <c:idx val="2"/>
          <c:order val="2"/>
          <c:tx>
            <c:strRef>
              <c:f>'6.2.1'!$A$4</c:f>
              <c:strCache>
                <c:ptCount val="1"/>
                <c:pt idx="0">
                  <c:v>Total</c:v>
                </c:pt>
              </c:strCache>
            </c:strRef>
          </c:tx>
          <c:spPr>
            <a:solidFill>
              <a:srgbClr val="00B0F0"/>
            </a:solidFill>
            <a:ln>
              <a:noFill/>
            </a:ln>
            <a:effectLst/>
          </c:spPr>
          <c:invertIfNegative val="0"/>
          <c:dPt>
            <c:idx val="0"/>
            <c:invertIfNegative val="0"/>
            <c:bubble3D val="0"/>
            <c:spPr>
              <a:solidFill>
                <a:srgbClr val="00B0F0"/>
              </a:solidFill>
              <a:ln>
                <a:noFill/>
              </a:ln>
              <a:effectLst/>
            </c:spPr>
          </c:dPt>
          <c:dPt>
            <c:idx val="1"/>
            <c:invertIfNegative val="0"/>
            <c:bubble3D val="0"/>
            <c:spPr>
              <a:solidFill>
                <a:srgbClr val="00B0F0"/>
              </a:solidFill>
              <a:ln>
                <a:noFill/>
              </a:ln>
              <a:effectLst/>
            </c:spPr>
          </c:dPt>
          <c:dPt>
            <c:idx val="2"/>
            <c:invertIfNegative val="0"/>
            <c:bubble3D val="0"/>
            <c:spPr>
              <a:solidFill>
                <a:srgbClr val="00B0F0"/>
              </a:solidFill>
              <a:ln>
                <a:noFill/>
              </a:ln>
              <a:effectLst/>
            </c:spPr>
          </c:dPt>
          <c:dLbls>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'6.2.1'!$B$1:$D$1</c:f>
              <c:numCache>
                <c:formatCode>General</c:formatCode>
                <c:ptCount val="3"/>
                <c:pt idx="0">
                  <c:v>2014</c:v>
                </c:pt>
                <c:pt idx="1">
                  <c:v>2015</c:v>
                </c:pt>
                <c:pt idx="2">
                  <c:v>2016</c:v>
                </c:pt>
              </c:numCache>
            </c:numRef>
          </c:cat>
          <c:val>
            <c:numRef>
              <c:f>'6.2.1'!$B$4:$D$4</c:f>
              <c:numCache>
                <c:formatCode>General</c:formatCode>
                <c:ptCount val="3"/>
                <c:pt idx="0" formatCode="0.0">
                  <c:v>79</c:v>
                </c:pt>
                <c:pt idx="1">
                  <c:v>80.099999999999994</c:v>
                </c:pt>
                <c:pt idx="2" formatCode="#\ ##0.0">
                  <c:v>81.47</c:v>
                </c:pt>
              </c:numCache>
            </c:numRef>
          </c:val>
        </c:ser>
        <c:dLbls>
          <c:dLblPos val="outEnd"/>
          <c:showLegendKey val="0"/>
          <c:showVal val="1"/>
          <c:showCatName val="0"/>
          <c:showSerName val="0"/>
          <c:showPercent val="0"/>
          <c:showBubbleSize val="0"/>
        </c:dLbls>
        <c:gapWidth val="219"/>
        <c:overlap val="-27"/>
        <c:axId val="1368247328"/>
        <c:axId val="1368253856"/>
      </c:barChart>
      <c:catAx>
        <c:axId val="136824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368253856"/>
        <c:crosses val="autoZero"/>
        <c:auto val="1"/>
        <c:lblAlgn val="ctr"/>
        <c:lblOffset val="100"/>
        <c:noMultiLvlLbl val="0"/>
      </c:catAx>
      <c:valAx>
        <c:axId val="1368253856"/>
        <c:scaling>
          <c:orientation val="minMax"/>
        </c:scaling>
        <c:delete val="0"/>
        <c:axPos val="l"/>
        <c:title>
          <c:tx>
            <c:rich>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r>
                  <a:rPr lang="en-ZA"/>
                  <a:t>%</a:t>
                </a:r>
              </a:p>
            </c:rich>
          </c:tx>
          <c:layout/>
          <c:overlay val="0"/>
          <c:spPr>
            <a:noFill/>
            <a:ln>
              <a:noFill/>
            </a:ln>
            <a:effectLst/>
          </c:spPr>
          <c:txPr>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368247328"/>
        <c:crosses val="autoZero"/>
        <c:crossBetween val="between"/>
        <c:majorUnit val="2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solidFill>
            <a:sysClr val="windowText" lastClr="000000"/>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100"/>
            </a:pPr>
            <a:r>
              <a:rPr lang="en-ZA" sz="1100"/>
              <a:t>Percentage of population using solar energy</a:t>
            </a:r>
          </a:p>
        </c:rich>
      </c:tx>
      <c:overlay val="0"/>
      <c:spPr>
        <a:noFill/>
        <a:ln>
          <a:noFill/>
        </a:ln>
        <a:effectLst/>
      </c:spPr>
    </c:title>
    <c:autoTitleDeleted val="0"/>
    <c:plotArea>
      <c:layout/>
      <c:barChart>
        <c:barDir val="col"/>
        <c:grouping val="clustered"/>
        <c:varyColors val="0"/>
        <c:ser>
          <c:idx val="0"/>
          <c:order val="0"/>
          <c:tx>
            <c:strRef>
              <c:f>'Indicator 7.1.2'!$Q$20</c:f>
              <c:strCache>
                <c:ptCount val="1"/>
                <c:pt idx="0">
                  <c:v>South Africa</c:v>
                </c:pt>
              </c:strCache>
            </c:strRef>
          </c:tx>
          <c:spPr>
            <a:solidFill>
              <a:srgbClr val="FFC012"/>
            </a:solidFill>
            <a:ln>
              <a:noFill/>
            </a:ln>
            <a:effectLst/>
          </c:spPr>
          <c:invertIfNegative val="0"/>
          <c:dLbls>
            <c:spPr>
              <a:noFill/>
              <a:ln>
                <a:noFill/>
              </a:ln>
              <a:effectLst/>
            </c:spPr>
            <c:txPr>
              <a:bodyPr rot="0" vert="horz"/>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'Indicator 7.1.2'!$R$18:$AC$19</c:f>
              <c:multiLvlStrCache>
                <c:ptCount val="12"/>
                <c:lvl>
                  <c:pt idx="0">
                    <c:v>cooking</c:v>
                  </c:pt>
                  <c:pt idx="1">
                    <c:v>lighting</c:v>
                  </c:pt>
                  <c:pt idx="2">
                    <c:v>heating</c:v>
                  </c:pt>
                  <c:pt idx="3">
                    <c:v>water</c:v>
                  </c:pt>
                  <c:pt idx="4">
                    <c:v>cooking</c:v>
                  </c:pt>
                  <c:pt idx="5">
                    <c:v>lighting</c:v>
                  </c:pt>
                  <c:pt idx="6">
                    <c:v>heating</c:v>
                  </c:pt>
                  <c:pt idx="7">
                    <c:v>water</c:v>
                  </c:pt>
                  <c:pt idx="8">
                    <c:v>cooking</c:v>
                  </c:pt>
                  <c:pt idx="9">
                    <c:v>lighting</c:v>
                  </c:pt>
                  <c:pt idx="10">
                    <c:v>heating</c:v>
                  </c:pt>
                  <c:pt idx="11">
                    <c:v>water</c:v>
                  </c:pt>
                </c:lvl>
                <c:lvl>
                  <c:pt idx="0">
                    <c:v>2014</c:v>
                  </c:pt>
                  <c:pt idx="4">
                    <c:v>2015</c:v>
                  </c:pt>
                  <c:pt idx="8">
                    <c:v>2016</c:v>
                  </c:pt>
                </c:lvl>
              </c:multiLvlStrCache>
            </c:multiLvlStrRef>
          </c:cat>
          <c:val>
            <c:numRef>
              <c:f>'Indicator 7.1.2'!$R$20:$AC$20</c:f>
              <c:numCache>
                <c:formatCode>#\ ##0.0</c:formatCode>
                <c:ptCount val="12"/>
                <c:pt idx="0">
                  <c:v>0.1</c:v>
                </c:pt>
                <c:pt idx="1">
                  <c:v>0.3</c:v>
                </c:pt>
                <c:pt idx="2">
                  <c:v>0.2</c:v>
                </c:pt>
                <c:pt idx="3">
                  <c:v>0.8</c:v>
                </c:pt>
                <c:pt idx="4">
                  <c:v>0.2</c:v>
                </c:pt>
                <c:pt idx="5">
                  <c:v>0.4</c:v>
                </c:pt>
                <c:pt idx="6">
                  <c:v>0.1</c:v>
                </c:pt>
                <c:pt idx="7">
                  <c:v>0.7</c:v>
                </c:pt>
                <c:pt idx="8">
                  <c:v>0.1</c:v>
                </c:pt>
                <c:pt idx="9">
                  <c:v>0.5</c:v>
                </c:pt>
                <c:pt idx="10">
                  <c:v>0.1</c:v>
                </c:pt>
                <c:pt idx="11">
                  <c:v>0.6</c:v>
                </c:pt>
              </c:numCache>
            </c:numRef>
          </c:val>
        </c:ser>
        <c:dLbls>
          <c:showLegendKey val="0"/>
          <c:showVal val="0"/>
          <c:showCatName val="0"/>
          <c:showSerName val="0"/>
          <c:showPercent val="0"/>
          <c:showBubbleSize val="0"/>
        </c:dLbls>
        <c:gapWidth val="100"/>
        <c:overlap val="-43"/>
        <c:axId val="1368240256"/>
        <c:axId val="1368248960"/>
      </c:barChart>
      <c:catAx>
        <c:axId val="136824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368248960"/>
        <c:crosses val="autoZero"/>
        <c:auto val="1"/>
        <c:lblAlgn val="ctr"/>
        <c:lblOffset val="100"/>
        <c:noMultiLvlLbl val="0"/>
      </c:catAx>
      <c:valAx>
        <c:axId val="1368248960"/>
        <c:scaling>
          <c:orientation val="minMax"/>
          <c:max val="1"/>
        </c:scaling>
        <c:delete val="0"/>
        <c:axPos val="l"/>
        <c:title>
          <c:tx>
            <c:rich>
              <a:bodyPr rot="0" vert="horz"/>
              <a:lstStyle/>
              <a:p>
                <a:pPr>
                  <a:defRPr/>
                </a:pPr>
                <a:r>
                  <a:rPr lang="en-ZA"/>
                  <a:t>%</a:t>
                </a:r>
              </a:p>
            </c:rich>
          </c:tx>
          <c:overlay val="0"/>
        </c:title>
        <c:numFmt formatCode="#\ ##0.0" sourceLinked="1"/>
        <c:majorTickMark val="none"/>
        <c:minorTickMark val="none"/>
        <c:tickLblPos val="nextTo"/>
        <c:spPr>
          <a:noFill/>
          <a:ln>
            <a:noFill/>
          </a:ln>
          <a:effectLst/>
        </c:spPr>
        <c:txPr>
          <a:bodyPr rot="-60000000" vert="horz"/>
          <a:lstStyle/>
          <a:p>
            <a:pPr>
              <a:defRPr/>
            </a:pPr>
            <a:endParaRPr lang="en-US"/>
          </a:p>
        </c:txPr>
        <c:crossAx val="1368240256"/>
        <c:crosses val="autoZero"/>
        <c:crossBetween val="between"/>
        <c:majorUnit val="0.2"/>
      </c:valAx>
      <c:spPr>
        <a:noFill/>
        <a:ln w="25400">
          <a:noFill/>
        </a:ln>
      </c:spPr>
    </c:plotArea>
    <c:plotVisOnly val="1"/>
    <c:dispBlanksAs val="gap"/>
    <c:showDLblsOverMax val="0"/>
  </c:chart>
  <c:spPr>
    <a:noFill/>
    <a:ln w="9525" cap="flat" cmpd="sng" algn="ctr">
      <a:noFill/>
      <a:round/>
    </a:ln>
    <a:effectLst/>
  </c:spPr>
  <c:txPr>
    <a:bodyPr/>
    <a:lstStyle/>
    <a:p>
      <a:pPr>
        <a:defRPr sz="10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baseline="0">
                <a:solidFill>
                  <a:sysClr val="windowText" lastClr="000000"/>
                </a:solidFill>
                <a:latin typeface="+mn-lt"/>
                <a:ea typeface="+mn-ea"/>
                <a:cs typeface="+mn-cs"/>
              </a:defRPr>
            </a:pPr>
            <a:r>
              <a:rPr lang="en-US" sz="1000" b="1"/>
              <a:t>Percentage of population with access to electricity</a:t>
            </a:r>
            <a:endParaRPr lang="en-ZA" sz="1000" b="1"/>
          </a:p>
        </c:rich>
      </c:tx>
      <c:layout>
        <c:manualLayout>
          <c:xMode val="edge"/>
          <c:yMode val="edge"/>
          <c:x val="0.21214566929133855"/>
          <c:y val="9.2592592592592587E-3"/>
        </c:manualLayout>
      </c:layout>
      <c:overlay val="0"/>
      <c:spPr>
        <a:noFill/>
        <a:ln>
          <a:noFill/>
        </a:ln>
        <a:effectLst/>
      </c:spPr>
      <c:txPr>
        <a:bodyPr rot="0" spcFirstLastPara="1" vertOverflow="ellipsis" vert="horz" wrap="square" anchor="ctr" anchorCtr="1"/>
        <a:lstStyle/>
        <a:p>
          <a:pPr>
            <a:defRPr sz="10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16028018372703412"/>
          <c:y val="0.1912386993292505"/>
          <c:w val="0.80916426071741032"/>
          <c:h val="0.69278142315543889"/>
        </c:manualLayout>
      </c:layout>
      <c:barChart>
        <c:barDir val="col"/>
        <c:grouping val="clustered"/>
        <c:varyColors val="0"/>
        <c:ser>
          <c:idx val="0"/>
          <c:order val="0"/>
          <c:tx>
            <c:strRef>
              <c:f>'7.1.1'!$A$2</c:f>
              <c:strCache>
                <c:ptCount val="1"/>
                <c:pt idx="0">
                  <c:v>Population </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'7.1.1'!$B$1:$D$1</c:f>
              <c:numCache>
                <c:formatCode>General</c:formatCode>
                <c:ptCount val="3"/>
                <c:pt idx="0">
                  <c:v>2014</c:v>
                </c:pt>
                <c:pt idx="1">
                  <c:v>2015</c:v>
                </c:pt>
                <c:pt idx="2">
                  <c:v>2016</c:v>
                </c:pt>
              </c:numCache>
            </c:numRef>
          </c:cat>
          <c:val>
            <c:numRef>
              <c:f>'7.1.1'!$B$2:$D$2</c:f>
              <c:numCache>
                <c:formatCode>0.0</c:formatCode>
                <c:ptCount val="3"/>
                <c:pt idx="0">
                  <c:v>93.25</c:v>
                </c:pt>
                <c:pt idx="1">
                  <c:v>93</c:v>
                </c:pt>
                <c:pt idx="2" formatCode="#\ ##0.0">
                  <c:v>94.2</c:v>
                </c:pt>
              </c:numCache>
            </c:numRef>
          </c:val>
        </c:ser>
        <c:dLbls>
          <c:dLblPos val="outEnd"/>
          <c:showLegendKey val="0"/>
          <c:showVal val="1"/>
          <c:showCatName val="0"/>
          <c:showSerName val="0"/>
          <c:showPercent val="0"/>
          <c:showBubbleSize val="0"/>
        </c:dLbls>
        <c:gapWidth val="219"/>
        <c:overlap val="-27"/>
        <c:axId val="1368249504"/>
        <c:axId val="1368244064"/>
        <c:extLst>
          <c:ext xmlns:c15="http://schemas.microsoft.com/office/drawing/2012/chart" uri="{02D57815-91ED-43cb-92C2-25804820EDAC}">
            <c15:filteredBarSeries>
              <c15:ser>
                <c:idx val="1"/>
                <c:order val="1"/>
                <c:tx>
                  <c:strRef>
                    <c:extLst>
                      <c:ext uri="{02D57815-91ED-43cb-92C2-25804820EDAC}">
                        <c15:formulaRef>
                          <c15:sqref>'7.1.1'!$A$3</c15:sqref>
                        </c15:formulaRef>
                      </c:ext>
                    </c:extLst>
                    <c:strCache>
                      <c:ptCount val="1"/>
                      <c:pt idx="0">
                        <c:v>Households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'7.1.1'!$B$1:$D$1</c15:sqref>
                        </c15:formulaRef>
                      </c:ext>
                    </c:extLst>
                    <c:numCache>
                      <c:formatCode>General</c:formatCode>
                      <c:ptCount val="3"/>
                      <c:pt idx="0">
                        <c:v>2014</c:v>
                      </c:pt>
                      <c:pt idx="1">
                        <c:v>2015</c:v>
                      </c:pt>
                      <c:pt idx="2">
                        <c:v>2016</c:v>
                      </c:pt>
                    </c:numCache>
                  </c:numRef>
                </c:cat>
                <c:val>
                  <c:numRef>
                    <c:extLst>
                      <c:ext uri="{02D57815-91ED-43cb-92C2-25804820EDAC}">
                        <c15:formulaRef>
                          <c15:sqref>'7.1.1'!$B$3:$D$3</c15:sqref>
                        </c15:formulaRef>
                      </c:ext>
                    </c:extLst>
                    <c:numCache>
                      <c:formatCode>0.0</c:formatCode>
                      <c:ptCount val="3"/>
                      <c:pt idx="0">
                        <c:v>91.9</c:v>
                      </c:pt>
                      <c:pt idx="1">
                        <c:v>91.9</c:v>
                      </c:pt>
                      <c:pt idx="2">
                        <c:v>93.1</c:v>
                      </c:pt>
                    </c:numCache>
                  </c:numRef>
                </c:val>
              </c15:ser>
            </c15:filteredBarSeries>
          </c:ext>
        </c:extLst>
      </c:barChart>
      <c:catAx>
        <c:axId val="136824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368244064"/>
        <c:crosses val="autoZero"/>
        <c:auto val="1"/>
        <c:lblAlgn val="ctr"/>
        <c:lblOffset val="100"/>
        <c:noMultiLvlLbl val="0"/>
      </c:catAx>
      <c:valAx>
        <c:axId val="1368244064"/>
        <c:scaling>
          <c:orientation val="minMax"/>
          <c:min val="0"/>
        </c:scaling>
        <c:delete val="0"/>
        <c:axPos val="l"/>
        <c:title>
          <c:tx>
            <c:rich>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r>
                  <a:rPr lang="en-US"/>
                  <a:t>%</a:t>
                </a:r>
              </a:p>
            </c:rich>
          </c:tx>
          <c:layout>
            <c:manualLayout>
              <c:xMode val="edge"/>
              <c:yMode val="edge"/>
              <c:x val="1.1009005311081189E-2"/>
              <c:y val="0.50243256051326912"/>
            </c:manualLayout>
          </c:layout>
          <c:overlay val="0"/>
          <c:spPr>
            <a:noFill/>
            <a:ln>
              <a:noFill/>
            </a:ln>
            <a:effectLst/>
          </c:spPr>
          <c:txPr>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368249504"/>
        <c:crosses val="autoZero"/>
        <c:crossBetween val="between"/>
        <c:majorUnit val="20"/>
      </c:valAx>
      <c:spPr>
        <a:noFill/>
        <a:ln>
          <a:noFill/>
        </a:ln>
        <a:effectLst/>
      </c:spPr>
    </c:plotArea>
    <c:plotVisOnly val="1"/>
    <c:dispBlanksAs val="gap"/>
    <c:showDLblsOverMax val="0"/>
  </c:chart>
  <c:spPr>
    <a:noFill/>
    <a:ln w="9525" cap="flat" cmpd="sng" algn="ctr">
      <a:noFill/>
      <a:round/>
    </a:ln>
    <a:effectLst/>
  </c:spPr>
  <c:txPr>
    <a:bodyPr/>
    <a:lstStyle/>
    <a:p>
      <a:pPr>
        <a:defRPr sz="1000">
          <a:solidFill>
            <a:sysClr val="windowText" lastClr="000000"/>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'[Chart in Microsoft Word]Sheet1'!$C$24</c:f>
              <c:strCache>
                <c:ptCount val="1"/>
                <c:pt idx="0">
                  <c:v>Headcount</c:v>
                </c:pt>
              </c:strCache>
            </c:strRef>
          </c:tx>
          <c:spPr>
            <a:solidFill>
              <a:srgbClr val="C00000"/>
            </a:solidFill>
            <a:ln w="12700">
              <a:noFill/>
            </a:ln>
          </c:spPr>
          <c:invertIfNegative val="0"/>
          <c:dPt>
            <c:idx val="0"/>
            <c:invertIfNegative val="0"/>
            <c:bubble3D val="0"/>
            <c:spPr>
              <a:solidFill>
                <a:srgbClr val="C00000"/>
              </a:solidFill>
              <a:ln w="12700">
                <a:noFill/>
              </a:ln>
            </c:spPr>
          </c:dPt>
          <c:dLbls>
            <c:spPr>
              <a:noFill/>
              <a:ln>
                <a:noFill/>
              </a:ln>
              <a:effectLst/>
            </c:spPr>
            <c:txPr>
              <a:bodyPr/>
              <a:lstStyle/>
              <a:p>
                <a:pPr>
                  <a:defRPr>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'[Chart in Microsoft Word]Sheet1'!$B$25:$B$27</c:f>
              <c:numCache>
                <c:formatCode>General</c:formatCode>
                <c:ptCount val="2"/>
                <c:pt idx="0">
                  <c:v>2010</c:v>
                </c:pt>
                <c:pt idx="1">
                  <c:v>2015</c:v>
                </c:pt>
              </c:numCache>
              <c:extLst/>
            </c:numRef>
          </c:cat>
          <c:val>
            <c:numRef>
              <c:f>'[Chart in Microsoft Word]Sheet1'!$C$25:$C$27</c:f>
              <c:numCache>
                <c:formatCode>General</c:formatCode>
                <c:ptCount val="2"/>
                <c:pt idx="0" formatCode="0.0">
                  <c:v>7</c:v>
                </c:pt>
                <c:pt idx="1">
                  <c:v>5.2</c:v>
                </c:pt>
              </c:numCache>
              <c:extLst/>
            </c:numRef>
          </c:val>
          <c:extLst/>
        </c:ser>
        <c:dLbls>
          <c:showLegendKey val="0"/>
          <c:showVal val="0"/>
          <c:showCatName val="0"/>
          <c:showSerName val="0"/>
          <c:showPercent val="0"/>
          <c:showBubbleSize val="0"/>
        </c:dLbls>
        <c:gapWidth val="220"/>
        <c:axId val="1368245696"/>
        <c:axId val="1368250592"/>
      </c:barChart>
      <c:lineChart>
        <c:grouping val="standard"/>
        <c:varyColors val="0"/>
        <c:ser>
          <c:idx val="1"/>
          <c:order val="1"/>
          <c:tx>
            <c:strRef>
              <c:f>'[Chart in Microsoft Word]Sheet1'!$D$24</c:f>
              <c:strCache>
                <c:ptCount val="1"/>
                <c:pt idx="0">
                  <c:v>Target</c:v>
                </c:pt>
              </c:strCache>
            </c:strRef>
          </c:tx>
          <c:spPr>
            <a:ln w="38100">
              <a:solidFill>
                <a:srgbClr val="00B050"/>
              </a:solidFill>
            </a:ln>
          </c:spPr>
          <c:marker>
            <c:symbol val="none"/>
          </c:marker>
          <c:cat>
            <c:numRef>
              <c:f>'[Chart in Microsoft Word]Sheet1'!$B$25:$B$27</c:f>
              <c:numCache>
                <c:formatCode>General</c:formatCode>
                <c:ptCount val="2"/>
                <c:pt idx="0">
                  <c:v>2010</c:v>
                </c:pt>
                <c:pt idx="1">
                  <c:v>2015</c:v>
                </c:pt>
              </c:numCache>
              <c:extLst/>
            </c:numRef>
          </c:cat>
          <c:val>
            <c:numRef>
              <c:f>'[Chart in Microsoft Word]Sheet1'!$D$25:$D$27</c:f>
              <c:numCache>
                <c:formatCode>General</c:formatCode>
                <c:ptCount val="2"/>
              </c:numCache>
              <c:extLst/>
            </c:numRef>
          </c:val>
          <c:smooth val="0"/>
        </c:ser>
        <c:dLbls>
          <c:showLegendKey val="0"/>
          <c:showVal val="0"/>
          <c:showCatName val="0"/>
          <c:showSerName val="0"/>
          <c:showPercent val="0"/>
          <c:showBubbleSize val="0"/>
        </c:dLbls>
        <c:marker val="1"/>
        <c:smooth val="0"/>
        <c:axId val="1368245696"/>
        <c:axId val="1368250592"/>
      </c:lineChart>
      <c:catAx>
        <c:axId val="1368245696"/>
        <c:scaling>
          <c:orientation val="minMax"/>
        </c:scaling>
        <c:delete val="0"/>
        <c:axPos val="b"/>
        <c:numFmt formatCode="General" sourceLinked="1"/>
        <c:majorTickMark val="out"/>
        <c:minorTickMark val="none"/>
        <c:tickLblPos val="nextTo"/>
        <c:crossAx val="1368250592"/>
        <c:crosses val="autoZero"/>
        <c:auto val="1"/>
        <c:lblAlgn val="ctr"/>
        <c:lblOffset val="100"/>
        <c:noMultiLvlLbl val="0"/>
      </c:catAx>
      <c:valAx>
        <c:axId val="1368250592"/>
        <c:scaling>
          <c:orientation val="minMax"/>
        </c:scaling>
        <c:delete val="0"/>
        <c:axPos val="l"/>
        <c:majorGridlines>
          <c:spPr>
            <a:ln>
              <a:noFill/>
            </a:ln>
          </c:spPr>
        </c:majorGridlines>
        <c:title>
          <c:tx>
            <c:rich>
              <a:bodyPr rot="0" vert="horz"/>
              <a:lstStyle/>
              <a:p>
                <a:pPr>
                  <a:defRPr b="0" i="0"/>
                </a:pPr>
                <a:r>
                  <a:rPr lang="en-US" b="0" i="0"/>
                  <a:t>%</a:t>
                </a:r>
              </a:p>
            </c:rich>
          </c:tx>
          <c:overlay val="0"/>
          <c:spPr>
            <a:noFill/>
          </c:spPr>
        </c:title>
        <c:numFmt formatCode="0.0" sourceLinked="1"/>
        <c:majorTickMark val="out"/>
        <c:minorTickMark val="none"/>
        <c:tickLblPos val="nextTo"/>
        <c:crossAx val="1368245696"/>
        <c:crosses val="autoZero"/>
        <c:crossBetween val="between"/>
        <c:majorUnit val="2"/>
      </c:valAx>
      <c:spPr>
        <a:noFill/>
        <a:ln w="25400">
          <a:noFill/>
        </a:ln>
      </c:spPr>
    </c:plotArea>
    <c:plotVisOnly val="1"/>
    <c:dispBlanksAs val="gap"/>
    <c:showDLblsOverMax val="0"/>
  </c:chart>
  <c:spPr>
    <a:noFill/>
    <a:ln>
      <a:noFill/>
    </a:ln>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 0'!$B$19</c:f>
              <c:strCache>
                <c:ptCount val="1"/>
                <c:pt idx="0">
                  <c:v>Male</c:v>
                </c:pt>
              </c:strCache>
            </c:strRef>
          </c:tx>
          <c:spPr>
            <a:solidFill>
              <a:schemeClr val="accent3">
                <a:lumMod val="75000"/>
              </a:schemeClr>
            </a:solidFill>
            <a:ln>
              <a:noFill/>
            </a:ln>
            <a:effectLst/>
          </c:spPr>
          <c:invertIfNegative val="0"/>
          <c:dPt>
            <c:idx val="0"/>
            <c:invertIfNegative val="0"/>
            <c:bubble3D val="0"/>
            <c:spPr>
              <a:solidFill>
                <a:schemeClr val="accent3">
                  <a:lumMod val="75000"/>
                </a:schemeClr>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 0'!$C$18:$E$18</c:f>
              <c:numCache>
                <c:formatCode>General</c:formatCode>
                <c:ptCount val="3"/>
                <c:pt idx="0">
                  <c:v>2014</c:v>
                </c:pt>
                <c:pt idx="1">
                  <c:v>2015</c:v>
                </c:pt>
                <c:pt idx="2">
                  <c:v>2016</c:v>
                </c:pt>
              </c:numCache>
            </c:numRef>
          </c:cat>
          <c:val>
            <c:numRef>
              <c:f>'Sheet 0'!$C$19:$E$19</c:f>
              <c:numCache>
                <c:formatCode>0.0</c:formatCode>
                <c:ptCount val="3"/>
                <c:pt idx="0">
                  <c:v>23.145279652959683</c:v>
                </c:pt>
                <c:pt idx="1">
                  <c:v>23.196934591787159</c:v>
                </c:pt>
                <c:pt idx="2">
                  <c:v>24.508737994133767</c:v>
                </c:pt>
              </c:numCache>
            </c:numRef>
          </c:val>
        </c:ser>
        <c:ser>
          <c:idx val="1"/>
          <c:order val="1"/>
          <c:tx>
            <c:strRef>
              <c:f>'Sheet 0'!$B$20</c:f>
              <c:strCache>
                <c:ptCount val="1"/>
                <c:pt idx="0">
                  <c:v>Female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 0'!$C$18:$E$18</c:f>
              <c:numCache>
                <c:formatCode>General</c:formatCode>
                <c:ptCount val="3"/>
                <c:pt idx="0">
                  <c:v>2014</c:v>
                </c:pt>
                <c:pt idx="1">
                  <c:v>2015</c:v>
                </c:pt>
                <c:pt idx="2">
                  <c:v>2016</c:v>
                </c:pt>
              </c:numCache>
            </c:numRef>
          </c:cat>
          <c:val>
            <c:numRef>
              <c:f>'Sheet 0'!$C$20:$E$20</c:f>
              <c:numCache>
                <c:formatCode>0.0</c:formatCode>
                <c:ptCount val="3"/>
                <c:pt idx="0">
                  <c:v>27.016401667941153</c:v>
                </c:pt>
                <c:pt idx="1">
                  <c:v>27.522236689736502</c:v>
                </c:pt>
                <c:pt idx="2">
                  <c:v>28.942367729279724</c:v>
                </c:pt>
              </c:numCache>
            </c:numRef>
          </c:val>
        </c:ser>
        <c:ser>
          <c:idx val="2"/>
          <c:order val="2"/>
          <c:tx>
            <c:strRef>
              <c:f>'Sheet 0'!$B$21</c:f>
              <c:strCache>
                <c:ptCount val="1"/>
                <c:pt idx="0">
                  <c:v>Total</c:v>
                </c:pt>
              </c:strCache>
            </c:strRef>
          </c:tx>
          <c:spPr>
            <a:solidFill>
              <a:srgbClr val="E32D3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 0'!$C$18:$E$18</c:f>
              <c:numCache>
                <c:formatCode>General</c:formatCode>
                <c:ptCount val="3"/>
                <c:pt idx="0">
                  <c:v>2014</c:v>
                </c:pt>
                <c:pt idx="1">
                  <c:v>2015</c:v>
                </c:pt>
                <c:pt idx="2">
                  <c:v>2016</c:v>
                </c:pt>
              </c:numCache>
            </c:numRef>
          </c:cat>
          <c:val>
            <c:numRef>
              <c:f>'Sheet 0'!$C$21:$E$21</c:f>
              <c:numCache>
                <c:formatCode>0.0</c:formatCode>
                <c:ptCount val="3"/>
                <c:pt idx="0">
                  <c:v>24.890190135716626</c:v>
                </c:pt>
                <c:pt idx="1">
                  <c:v>25.149436047773744</c:v>
                </c:pt>
                <c:pt idx="2">
                  <c:v>26.503498971530764</c:v>
                </c:pt>
              </c:numCache>
            </c:numRef>
          </c:val>
        </c:ser>
        <c:dLbls>
          <c:showLegendKey val="0"/>
          <c:showVal val="0"/>
          <c:showCatName val="0"/>
          <c:showSerName val="0"/>
          <c:showPercent val="0"/>
          <c:showBubbleSize val="0"/>
        </c:dLbls>
        <c:gapWidth val="170"/>
        <c:overlap val="-10"/>
        <c:axId val="1509075488"/>
        <c:axId val="1509053184"/>
      </c:barChart>
      <c:catAx>
        <c:axId val="1509075488"/>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509053184"/>
        <c:crosses val="autoZero"/>
        <c:auto val="1"/>
        <c:lblAlgn val="ctr"/>
        <c:lblOffset val="100"/>
        <c:noMultiLvlLbl val="0"/>
      </c:catAx>
      <c:valAx>
        <c:axId val="1509053184"/>
        <c:scaling>
          <c:orientation val="minMax"/>
        </c:scaling>
        <c:delete val="0"/>
        <c:axPos val="l"/>
        <c:title>
          <c:tx>
            <c:rich>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r>
                  <a:rPr lang="en-ZA"/>
                  <a:t>%</a:t>
                </a:r>
              </a:p>
            </c:rich>
          </c:tx>
          <c:overlay val="0"/>
          <c:spPr>
            <a:noFill/>
            <a:ln>
              <a:noFill/>
            </a:ln>
            <a:effectLst/>
          </c:spPr>
          <c:txPr>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0.0"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509075488"/>
        <c:crosses val="autoZero"/>
        <c:crossBetween val="between"/>
      </c:valAx>
      <c:spPr>
        <a:noFill/>
        <a:ln>
          <a:noFill/>
        </a:ln>
        <a:effectLst/>
      </c:spPr>
    </c:plotArea>
    <c:legend>
      <c:legendPos val="t"/>
      <c:layout>
        <c:manualLayout>
          <c:xMode val="edge"/>
          <c:yMode val="edge"/>
          <c:x val="0.31986041099011592"/>
          <c:y val="0.13300296570625778"/>
          <c:w val="0.37223641817575825"/>
          <c:h val="8.9077078108309171E-2"/>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solidFill>
            <a:sysClr val="windowText" lastClr="000000"/>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6676262241413365E-2"/>
          <c:y val="0.10500117446408694"/>
          <c:w val="0.87425634295713039"/>
          <c:h val="0.74266205051216849"/>
        </c:manualLayout>
      </c:layout>
      <c:lineChart>
        <c:grouping val="standard"/>
        <c:varyColors val="0"/>
        <c:ser>
          <c:idx val="0"/>
          <c:order val="0"/>
          <c:tx>
            <c:strRef>
              <c:f>Sheet4!$D$1</c:f>
              <c:strCache>
                <c:ptCount val="1"/>
                <c:pt idx="0">
                  <c:v>Manufacturing</c:v>
                </c:pt>
              </c:strCache>
            </c:strRef>
          </c:tx>
          <c:spPr>
            <a:ln w="63500">
              <a:solidFill>
                <a:srgbClr val="F26A2E"/>
              </a:solidFill>
            </a:ln>
            <a:effectLst/>
          </c:spPr>
          <c:marker>
            <c:symbol val="circle"/>
            <c:size val="7"/>
            <c:spPr>
              <a:solidFill>
                <a:sysClr val="window" lastClr="FFFFFF"/>
              </a:solidFill>
            </c:spPr>
          </c:marker>
          <c:dPt>
            <c:idx val="2"/>
            <c:bubble3D val="0"/>
            <c:spPr>
              <a:ln w="63500">
                <a:solidFill>
                  <a:srgbClr val="F26A2E"/>
                </a:solidFill>
              </a:ln>
              <a:effectLst/>
            </c:spPr>
          </c:dPt>
          <c:dLbls>
            <c:numFmt formatCode="#,##0.0" sourceLinked="0"/>
            <c:spPr>
              <a:noFill/>
              <a:ln>
                <a:noFill/>
              </a:ln>
              <a:effectLst/>
            </c:spPr>
            <c:txPr>
              <a:bodyPr rot="0" vert="horz"/>
              <a:lstStyle/>
              <a:p>
                <a:pPr>
                  <a:defRPr sz="1000" b="0">
                    <a:solidFill>
                      <a:sysClr val="windowText" lastClr="000000"/>
                    </a:solidFil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Sheet4!$A$12:$A$16</c:f>
              <c:numCache>
                <c:formatCode>0</c:formatCode>
                <c:ptCount val="3"/>
                <c:pt idx="0">
                  <c:v>2012</c:v>
                </c:pt>
                <c:pt idx="1">
                  <c:v>2014</c:v>
                </c:pt>
                <c:pt idx="2">
                  <c:v>2016</c:v>
                </c:pt>
              </c:numCache>
              <c:extLst/>
            </c:numRef>
          </c:cat>
          <c:val>
            <c:numRef>
              <c:f>Sheet4!$D$12:$D$16</c:f>
              <c:numCache>
                <c:formatCode>0.0</c:formatCode>
                <c:ptCount val="3"/>
                <c:pt idx="0">
                  <c:v>13.006561076037638</c:v>
                </c:pt>
                <c:pt idx="1">
                  <c:v>12.633217173660647</c:v>
                </c:pt>
                <c:pt idx="2">
                  <c:v>12.48964181585648</c:v>
                </c:pt>
              </c:numCache>
              <c:extLst/>
            </c:numRef>
          </c:val>
          <c:smooth val="0"/>
        </c:ser>
        <c:dLbls>
          <c:showLegendKey val="0"/>
          <c:showVal val="0"/>
          <c:showCatName val="0"/>
          <c:showSerName val="0"/>
          <c:showPercent val="0"/>
          <c:showBubbleSize val="0"/>
        </c:dLbls>
        <c:marker val="1"/>
        <c:smooth val="0"/>
        <c:axId val="1509051008"/>
        <c:axId val="1509052640"/>
      </c:lineChart>
      <c:catAx>
        <c:axId val="1509051008"/>
        <c:scaling>
          <c:orientation val="minMax"/>
        </c:scaling>
        <c:delete val="0"/>
        <c:axPos val="b"/>
        <c:numFmt formatCode="0" sourceLinked="1"/>
        <c:majorTickMark val="out"/>
        <c:minorTickMark val="none"/>
        <c:tickLblPos val="nextTo"/>
        <c:spPr>
          <a:noFill/>
          <a:ln w="9525" cap="flat" cmpd="sng" algn="ctr">
            <a:solidFill>
              <a:schemeClr val="bg1">
                <a:lumMod val="50000"/>
              </a:schemeClr>
            </a:solidFill>
            <a:round/>
          </a:ln>
          <a:effectLst/>
        </c:spPr>
        <c:txPr>
          <a:bodyPr rot="-60000000" vert="horz"/>
          <a:lstStyle/>
          <a:p>
            <a:pPr>
              <a:defRPr sz="1000" b="0"/>
            </a:pPr>
            <a:endParaRPr lang="en-US"/>
          </a:p>
        </c:txPr>
        <c:crossAx val="1509052640"/>
        <c:crosses val="autoZero"/>
        <c:auto val="1"/>
        <c:lblAlgn val="ctr"/>
        <c:lblOffset val="100"/>
        <c:noMultiLvlLbl val="0"/>
      </c:catAx>
      <c:valAx>
        <c:axId val="1509052640"/>
        <c:scaling>
          <c:orientation val="minMax"/>
          <c:max val="15"/>
          <c:min val="0"/>
        </c:scaling>
        <c:delete val="0"/>
        <c:axPos val="l"/>
        <c:majorGridlines>
          <c:spPr>
            <a:ln w="9525" cap="flat" cmpd="sng" algn="ctr">
              <a:noFill/>
              <a:round/>
            </a:ln>
            <a:effectLst/>
          </c:spPr>
        </c:majorGridlines>
        <c:title>
          <c:tx>
            <c:rich>
              <a:bodyPr rot="0" vert="horz"/>
              <a:lstStyle/>
              <a:p>
                <a:pPr>
                  <a:defRPr sz="1000" b="0"/>
                </a:pPr>
                <a:r>
                  <a:rPr lang="en-ZA" sz="1000" b="0"/>
                  <a:t>%</a:t>
                </a:r>
              </a:p>
            </c:rich>
          </c:tx>
          <c:layout>
            <c:manualLayout>
              <c:xMode val="edge"/>
              <c:yMode val="edge"/>
              <c:x val="7.3845356024045397E-3"/>
              <c:y val="0.40838138423358561"/>
            </c:manualLayout>
          </c:layout>
          <c:overlay val="0"/>
        </c:title>
        <c:numFmt formatCode="#,##0" sourceLinked="0"/>
        <c:majorTickMark val="in"/>
        <c:minorTickMark val="none"/>
        <c:tickLblPos val="nextTo"/>
        <c:spPr>
          <a:noFill/>
          <a:ln>
            <a:solidFill>
              <a:schemeClr val="bg1">
                <a:lumMod val="50000"/>
              </a:schemeClr>
            </a:solidFill>
          </a:ln>
          <a:effectLst/>
        </c:spPr>
        <c:txPr>
          <a:bodyPr rot="-60000000" vert="horz"/>
          <a:lstStyle/>
          <a:p>
            <a:pPr>
              <a:defRPr sz="1000"/>
            </a:pPr>
            <a:endParaRPr lang="en-US"/>
          </a:p>
        </c:txPr>
        <c:crossAx val="1509051008"/>
        <c:crosses val="autoZero"/>
        <c:crossBetween val="between"/>
        <c:majorUnit val="3"/>
      </c:valAx>
      <c:spPr>
        <a:noFill/>
        <a:ln>
          <a:noFill/>
        </a:ln>
        <a:effectLst/>
      </c:spPr>
    </c:plotArea>
    <c:plotVisOnly val="1"/>
    <c:dispBlanksAs val="gap"/>
    <c:showDLblsOverMax val="0"/>
  </c:chart>
  <c:spPr>
    <a:noFill/>
    <a:ln w="9525" cap="flat" cmpd="sng" algn="ctr">
      <a:noFill/>
      <a:round/>
    </a:ln>
    <a:effectLst/>
  </c:spPr>
  <c:txPr>
    <a:bodyPr/>
    <a:lstStyle/>
    <a:p>
      <a:pPr>
        <a:defRPr sz="700">
          <a:latin typeface="Arial" panose="020B0604020202020204" pitchFamily="34" charset="0"/>
          <a:cs typeface="Arial" panose="020B0604020202020204" pitchFamily="34" charset="0"/>
        </a:defRPr>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Sheet1!$C$3</c:f>
              <c:strCache>
                <c:ptCount val="1"/>
                <c:pt idx="0">
                  <c:v>R &amp;D as a % of GDP</c:v>
                </c:pt>
              </c:strCache>
            </c:strRef>
          </c:tx>
          <c:spPr>
            <a:solidFill>
              <a:srgbClr val="F26A2E"/>
            </a:solidFill>
            <a:ln>
              <a:noFill/>
            </a:ln>
            <a:effectLst/>
          </c:spPr>
          <c:invertIfNegative val="0"/>
          <c:dPt>
            <c:idx val="0"/>
            <c:invertIfNegative val="0"/>
            <c:bubble3D val="0"/>
          </c:dPt>
          <c:dPt>
            <c:idx val="1"/>
            <c:invertIfNegative val="0"/>
            <c:bubble3D val="0"/>
          </c:dPt>
          <c:dPt>
            <c:idx val="2"/>
            <c:invertIfNegative val="0"/>
            <c:bubble3D val="0"/>
          </c:dPt>
          <c:dLbls>
            <c:numFmt formatCode="0.0\%" sourceLinked="0"/>
            <c:spPr>
              <a:noFill/>
              <a:ln>
                <a:noFill/>
              </a:ln>
              <a:effectLst/>
            </c:spPr>
            <c:txPr>
              <a:bodyPr rot="0" vert="horz"/>
              <a:lstStyle/>
              <a:p>
                <a:pPr>
                  <a:defRPr sz="1000">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Sheet1!$B$4:$B$8</c:f>
              <c:strCache>
                <c:ptCount val="3"/>
                <c:pt idx="0">
                  <c:v>2009/10</c:v>
                </c:pt>
                <c:pt idx="1">
                  <c:v>2011/12</c:v>
                </c:pt>
                <c:pt idx="2">
                  <c:v>2013/14</c:v>
                </c:pt>
              </c:strCache>
              <c:extLst/>
            </c:strRef>
          </c:cat>
          <c:val>
            <c:numRef>
              <c:f>Sheet1!$C$4:$C$8</c:f>
              <c:numCache>
                <c:formatCode>General</c:formatCode>
                <c:ptCount val="3"/>
                <c:pt idx="0">
                  <c:v>0.84</c:v>
                </c:pt>
                <c:pt idx="1">
                  <c:v>0.73</c:v>
                </c:pt>
                <c:pt idx="2">
                  <c:v>0.73</c:v>
                </c:pt>
              </c:numCache>
              <c:extLst/>
            </c:numRef>
          </c:val>
        </c:ser>
        <c:dLbls>
          <c:showLegendKey val="0"/>
          <c:showVal val="0"/>
          <c:showCatName val="0"/>
          <c:showSerName val="0"/>
          <c:showPercent val="0"/>
          <c:showBubbleSize val="0"/>
        </c:dLbls>
        <c:gapWidth val="200"/>
        <c:overlap val="-27"/>
        <c:axId val="1509059168"/>
        <c:axId val="1509065696"/>
      </c:barChart>
      <c:catAx>
        <c:axId val="1509059168"/>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ln>
          <a:effectLst/>
        </c:spPr>
        <c:txPr>
          <a:bodyPr rot="-60000000" vert="horz"/>
          <a:lstStyle/>
          <a:p>
            <a:pPr>
              <a:defRPr sz="1000"/>
            </a:pPr>
            <a:endParaRPr lang="en-US"/>
          </a:p>
        </c:txPr>
        <c:crossAx val="1509065696"/>
        <c:crosses val="autoZero"/>
        <c:auto val="1"/>
        <c:lblAlgn val="ctr"/>
        <c:lblOffset val="100"/>
        <c:noMultiLvlLbl val="0"/>
      </c:catAx>
      <c:valAx>
        <c:axId val="1509065696"/>
        <c:scaling>
          <c:orientation val="minMax"/>
          <c:min val="0"/>
        </c:scaling>
        <c:delete val="0"/>
        <c:axPos val="l"/>
        <c:title>
          <c:tx>
            <c:rich>
              <a:bodyPr rot="0"/>
              <a:lstStyle/>
              <a:p>
                <a:pPr>
                  <a:defRPr sz="1000" b="0"/>
                </a:pPr>
                <a:r>
                  <a:rPr lang="en-US" sz="1000" b="0"/>
                  <a:t>%</a:t>
                </a:r>
              </a:p>
            </c:rich>
          </c:tx>
          <c:layout>
            <c:manualLayout>
              <c:xMode val="edge"/>
              <c:yMode val="edge"/>
              <c:x val="1.0666666666666666E-2"/>
              <c:y val="0.38361475648877214"/>
            </c:manualLayout>
          </c:layout>
          <c:overlay val="0"/>
          <c:spPr>
            <a:noFill/>
            <a:ln>
              <a:noFill/>
            </a:ln>
            <a:effectLst/>
          </c:spPr>
        </c:title>
        <c:numFmt formatCode="#,##0.0" sourceLinked="0"/>
        <c:majorTickMark val="in"/>
        <c:minorTickMark val="none"/>
        <c:tickLblPos val="nextTo"/>
        <c:spPr>
          <a:noFill/>
          <a:ln>
            <a:solidFill>
              <a:schemeClr val="bg1">
                <a:lumMod val="50000"/>
              </a:schemeClr>
            </a:solidFill>
          </a:ln>
          <a:effectLst/>
        </c:spPr>
        <c:txPr>
          <a:bodyPr rot="-60000000" vert="horz"/>
          <a:lstStyle/>
          <a:p>
            <a:pPr>
              <a:defRPr sz="1000"/>
            </a:pPr>
            <a:endParaRPr lang="en-US"/>
          </a:p>
        </c:txPr>
        <c:crossAx val="1509059168"/>
        <c:crosses val="autoZero"/>
        <c:crossBetween val="between"/>
        <c:majorUnit val="0.2"/>
      </c:valAx>
      <c:spPr>
        <a:noFill/>
        <a:ln>
          <a:noFill/>
        </a:ln>
        <a:effectLst/>
      </c:spPr>
    </c:plotArea>
    <c:plotVisOnly val="1"/>
    <c:dispBlanksAs val="gap"/>
    <c:showDLblsOverMax val="0"/>
  </c:chart>
  <c:spPr>
    <a:noFill/>
    <a:ln w="9525" cap="flat" cmpd="sng" algn="ctr">
      <a:noFill/>
      <a:round/>
    </a:ln>
    <a:effectLst/>
  </c:spPr>
  <c:txPr>
    <a:bodyPr/>
    <a:lstStyle/>
    <a:p>
      <a:pPr>
        <a:defRPr sz="700">
          <a:solidFill>
            <a:sysClr val="windowText" lastClr="000000"/>
          </a:solidFill>
          <a:latin typeface="Arial" panose="020B0604020202020204" pitchFamily="34" charset="0"/>
          <a:cs typeface="Arial" panose="020B0604020202020204" pitchFamily="34" charset="0"/>
        </a:defRPr>
      </a:pPr>
      <a:endParaRPr lang="en-US"/>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Sheet1!$D$1:$E$1</c:f>
              <c:strCache>
                <c:ptCount val="1"/>
                <c:pt idx="0">
                  <c:v>Labour share</c:v>
                </c:pt>
              </c:strCache>
            </c:strRef>
          </c:tx>
          <c:spPr>
            <a:solidFill>
              <a:srgbClr val="C00000"/>
            </a:solidFill>
            <a:ln>
              <a:noFill/>
            </a:ln>
          </c:spPr>
          <c:invertIfNegative val="0"/>
          <c:dPt>
            <c:idx val="0"/>
            <c:invertIfNegative val="0"/>
            <c:bubble3D val="0"/>
            <c:spPr>
              <a:solidFill>
                <a:srgbClr val="CC0066"/>
              </a:solidFill>
              <a:ln>
                <a:noFill/>
              </a:ln>
            </c:spPr>
          </c:dPt>
          <c:dPt>
            <c:idx val="1"/>
            <c:invertIfNegative val="0"/>
            <c:bubble3D val="0"/>
            <c:spPr>
              <a:solidFill>
                <a:srgbClr val="CC0066"/>
              </a:solidFill>
              <a:ln>
                <a:noFill/>
              </a:ln>
            </c:spPr>
          </c:dPt>
          <c:dPt>
            <c:idx val="2"/>
            <c:invertIfNegative val="0"/>
            <c:bubble3D val="0"/>
            <c:spPr>
              <a:solidFill>
                <a:srgbClr val="CC0066"/>
              </a:solidFill>
              <a:ln>
                <a:noFill/>
              </a:ln>
            </c:spPr>
          </c:dPt>
          <c:dLbls>
            <c:spPr>
              <a:noFill/>
              <a:ln>
                <a:noFill/>
              </a:ln>
              <a:effectLst/>
            </c:spPr>
            <c:txPr>
              <a:bodyPr wrap="square" lIns="38100" tIns="19050" rIns="38100" bIns="19050" anchor="ctr">
                <a:spAutoFit/>
              </a:bodyPr>
              <a:lstStyle/>
              <a:p>
                <a:pPr>
                  <a:defRPr sz="1000">
                    <a:solidFill>
                      <a:sysClr val="windowText" lastClr="00000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Sheet1!$A$23:$A$25</c:f>
              <c:numCache>
                <c:formatCode>General</c:formatCode>
                <c:ptCount val="3"/>
                <c:pt idx="0">
                  <c:v>2014</c:v>
                </c:pt>
                <c:pt idx="1">
                  <c:v>2015</c:v>
                </c:pt>
                <c:pt idx="2">
                  <c:v>2016</c:v>
                </c:pt>
              </c:numCache>
            </c:numRef>
          </c:cat>
          <c:val>
            <c:numRef>
              <c:f>Sheet1!$D$23:$D$25</c:f>
              <c:numCache>
                <c:formatCode>0.0</c:formatCode>
                <c:ptCount val="3"/>
                <c:pt idx="0">
                  <c:v>46.553754382581417</c:v>
                </c:pt>
                <c:pt idx="1">
                  <c:v>47.001200766622972</c:v>
                </c:pt>
                <c:pt idx="2">
                  <c:v>47.298436537302045</c:v>
                </c:pt>
              </c:numCache>
            </c:numRef>
          </c:val>
        </c:ser>
        <c:dLbls>
          <c:showLegendKey val="0"/>
          <c:showVal val="0"/>
          <c:showCatName val="0"/>
          <c:showSerName val="0"/>
          <c:showPercent val="0"/>
          <c:showBubbleSize val="0"/>
        </c:dLbls>
        <c:gapWidth val="200"/>
        <c:axId val="1509050464"/>
        <c:axId val="1509052096"/>
      </c:barChart>
      <c:catAx>
        <c:axId val="1509050464"/>
        <c:scaling>
          <c:orientation val="minMax"/>
        </c:scaling>
        <c:delete val="0"/>
        <c:axPos val="b"/>
        <c:numFmt formatCode="General" sourceLinked="1"/>
        <c:majorTickMark val="out"/>
        <c:minorTickMark val="none"/>
        <c:tickLblPos val="nextTo"/>
        <c:crossAx val="1509052096"/>
        <c:crosses val="autoZero"/>
        <c:auto val="1"/>
        <c:lblAlgn val="ctr"/>
        <c:lblOffset val="100"/>
        <c:noMultiLvlLbl val="0"/>
      </c:catAx>
      <c:valAx>
        <c:axId val="1509052096"/>
        <c:scaling>
          <c:orientation val="minMax"/>
          <c:min val="0"/>
        </c:scaling>
        <c:delete val="0"/>
        <c:axPos val="l"/>
        <c:majorGridlines>
          <c:spPr>
            <a:ln>
              <a:noFill/>
            </a:ln>
          </c:spPr>
        </c:majorGridlines>
        <c:title>
          <c:tx>
            <c:rich>
              <a:bodyPr rot="0" vert="horz"/>
              <a:lstStyle/>
              <a:p>
                <a:pPr>
                  <a:defRPr b="0"/>
                </a:pPr>
                <a:r>
                  <a:rPr lang="en-ZA" b="0"/>
                  <a:t>%</a:t>
                </a:r>
              </a:p>
            </c:rich>
          </c:tx>
          <c:layout>
            <c:manualLayout>
              <c:xMode val="edge"/>
              <c:yMode val="edge"/>
              <c:x val="1.2078753472641623E-2"/>
              <c:y val="0.37695155390310781"/>
            </c:manualLayout>
          </c:layout>
          <c:overlay val="0"/>
        </c:title>
        <c:numFmt formatCode="0.0" sourceLinked="1"/>
        <c:majorTickMark val="out"/>
        <c:minorTickMark val="none"/>
        <c:tickLblPos val="nextTo"/>
        <c:crossAx val="1509050464"/>
        <c:crosses val="autoZero"/>
        <c:crossBetween val="between"/>
        <c:majorUnit val="10"/>
      </c:valAx>
      <c:spPr>
        <a:noFill/>
        <a:ln>
          <a:noFill/>
        </a:ln>
      </c:spPr>
    </c:plotArea>
    <c:plotVisOnly val="1"/>
    <c:dispBlanksAs val="gap"/>
    <c:showDLblsOverMax val="0"/>
  </c:chart>
  <c:spPr>
    <a:noFill/>
  </c:sp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802906410654999"/>
          <c:y val="6.6100311057475949E-2"/>
          <c:w val="0.81141520536949774"/>
          <c:h val="0.84310473287613241"/>
        </c:manualLayout>
      </c:layout>
      <c:barChart>
        <c:barDir val="col"/>
        <c:grouping val="clustered"/>
        <c:varyColors val="0"/>
        <c:ser>
          <c:idx val="0"/>
          <c:order val="0"/>
          <c:tx>
            <c:strRef>
              <c:f>Sheet2!$A$3</c:f>
              <c:strCache>
                <c:ptCount val="1"/>
                <c:pt idx="0">
                  <c:v>Bottom 40%</c:v>
                </c:pt>
              </c:strCache>
            </c:strRef>
          </c:tx>
          <c:spPr>
            <a:solidFill>
              <a:srgbClr val="CC00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Sheet2!$B$2:$C$2</c:f>
              <c:strCache>
                <c:ptCount val="2"/>
                <c:pt idx="0">
                  <c:v>2009-2011</c:v>
                </c:pt>
                <c:pt idx="1">
                  <c:v>2011-2015</c:v>
                </c:pt>
              </c:strCache>
            </c:strRef>
          </c:cat>
          <c:val>
            <c:numRef>
              <c:f>Sheet2!$B$3:$C$3</c:f>
              <c:numCache>
                <c:formatCode>General</c:formatCode>
                <c:ptCount val="2"/>
                <c:pt idx="0" formatCode="0.0">
                  <c:v>22</c:v>
                </c:pt>
                <c:pt idx="1">
                  <c:v>7.8</c:v>
                </c:pt>
              </c:numCache>
            </c:numRef>
          </c:val>
        </c:ser>
        <c:ser>
          <c:idx val="1"/>
          <c:order val="1"/>
          <c:tx>
            <c:strRef>
              <c:f>Sheet2!$A$4</c:f>
              <c:strCache>
                <c:ptCount val="1"/>
                <c:pt idx="0">
                  <c:v>South Africa</c:v>
                </c:pt>
              </c:strCache>
            </c:strRef>
          </c:tx>
          <c:spPr>
            <a:solidFill>
              <a:srgbClr val="FF33C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Sheet2!$B$2:$C$2</c:f>
              <c:strCache>
                <c:ptCount val="2"/>
                <c:pt idx="0">
                  <c:v>2009-2011</c:v>
                </c:pt>
                <c:pt idx="1">
                  <c:v>2011-2015</c:v>
                </c:pt>
              </c:strCache>
            </c:strRef>
          </c:cat>
          <c:val>
            <c:numRef>
              <c:f>Sheet2!$B$4:$C$4</c:f>
              <c:numCache>
                <c:formatCode>General</c:formatCode>
                <c:ptCount val="2"/>
                <c:pt idx="0">
                  <c:v>18.899999999999999</c:v>
                </c:pt>
                <c:pt idx="1">
                  <c:v>-2.6</c:v>
                </c:pt>
              </c:numCache>
            </c:numRef>
          </c:val>
        </c:ser>
        <c:dLbls>
          <c:showLegendKey val="0"/>
          <c:showVal val="0"/>
          <c:showCatName val="0"/>
          <c:showSerName val="0"/>
          <c:showPercent val="0"/>
          <c:showBubbleSize val="0"/>
        </c:dLbls>
        <c:gapWidth val="219"/>
        <c:overlap val="-27"/>
        <c:axId val="1509054272"/>
        <c:axId val="1509065152"/>
      </c:barChart>
      <c:catAx>
        <c:axId val="1509054272"/>
        <c:scaling>
          <c:orientation val="minMax"/>
        </c:scaling>
        <c:delete val="0"/>
        <c:axPos val="b"/>
        <c:numFmt formatCode="General" sourceLinked="1"/>
        <c:majorTickMark val="none"/>
        <c:minorTickMark val="none"/>
        <c:tickLblPos val="low"/>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509065152"/>
        <c:crosses val="autoZero"/>
        <c:auto val="1"/>
        <c:lblAlgn val="ctr"/>
        <c:lblOffset val="100"/>
        <c:noMultiLvlLbl val="0"/>
      </c:catAx>
      <c:valAx>
        <c:axId val="1509065152"/>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Income growth rate (5)</a:t>
                </a:r>
              </a:p>
            </c:rich>
          </c:tx>
          <c:layout>
            <c:manualLayout>
              <c:xMode val="edge"/>
              <c:yMode val="edge"/>
              <c:x val="2.0495092897627944E-2"/>
              <c:y val="0.2933116021787599"/>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0.0"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509054272"/>
        <c:crosses val="autoZero"/>
        <c:crossBetween val="between"/>
      </c:valAx>
      <c:spPr>
        <a:noFill/>
        <a:ln>
          <a:noFill/>
        </a:ln>
        <a:effectLst/>
      </c:spPr>
    </c:plotArea>
    <c:legend>
      <c:legendPos val="t"/>
      <c:layout>
        <c:manualLayout>
          <c:xMode val="edge"/>
          <c:yMode val="edge"/>
          <c:x val="0.58803121099850075"/>
          <c:y val="5.126744517231558E-2"/>
          <c:w val="0.33078206552385497"/>
          <c:h val="0.1030071967292895"/>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083092738407699"/>
          <c:y val="5.0925925925925923E-2"/>
          <c:w val="0.79861351706036743"/>
          <c:h val="0.73577136191309422"/>
        </c:manualLayout>
      </c:layout>
      <c:barChart>
        <c:barDir val="col"/>
        <c:grouping val="clustered"/>
        <c:varyColors val="0"/>
        <c:ser>
          <c:idx val="0"/>
          <c:order val="0"/>
          <c:tx>
            <c:strRef>
              <c:f>'11.6.2D1-ambient air'!$B$18</c:f>
              <c:strCache>
                <c:ptCount val="1"/>
                <c:pt idx="0">
                  <c:v>NAAQS</c:v>
                </c:pt>
              </c:strCache>
            </c:strRef>
          </c:tx>
          <c:spPr>
            <a:solidFill>
              <a:srgbClr val="F79646">
                <a:lumMod val="75000"/>
              </a:srgbClr>
            </a:solidFill>
            <a:ln>
              <a:noFill/>
            </a:ln>
            <a:effectLst/>
          </c:spPr>
          <c:invertIfNegative val="0"/>
          <c:dPt>
            <c:idx val="2"/>
            <c:invertIfNegative val="0"/>
            <c:bubble3D val="0"/>
            <c:spPr>
              <a:solidFill>
                <a:srgbClr val="F79646">
                  <a:lumMod val="75000"/>
                </a:srgbClr>
              </a:solidFill>
              <a:ln>
                <a:noFill/>
              </a:ln>
              <a:effectLst/>
            </c:spPr>
          </c:dPt>
          <c:dLbls>
            <c:numFmt formatCode="#,##0.0" sourceLinked="0"/>
            <c:spPr>
              <a:noFill/>
              <a:ln>
                <a:noFill/>
              </a:ln>
              <a:effectLst/>
            </c:spPr>
            <c:txPr>
              <a:bodyPr rot="0" vert="horz"/>
              <a:lstStyle/>
              <a:p>
                <a:pPr>
                  <a:defRPr sz="1000">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'11.6.2D1-ambient air'!$C$17:$M$17</c:f>
              <c:numCache>
                <c:formatCode>General</c:formatCode>
                <c:ptCount val="3"/>
                <c:pt idx="0">
                  <c:v>2013</c:v>
                </c:pt>
                <c:pt idx="1">
                  <c:v>2014</c:v>
                </c:pt>
                <c:pt idx="2">
                  <c:v>2015</c:v>
                </c:pt>
              </c:numCache>
              <c:extLst/>
            </c:numRef>
          </c:cat>
          <c:val>
            <c:numRef>
              <c:f>'11.6.2D1-ambient air'!$C$18:$M$18</c:f>
              <c:numCache>
                <c:formatCode>General</c:formatCode>
                <c:ptCount val="3"/>
                <c:pt idx="0">
                  <c:v>50</c:v>
                </c:pt>
                <c:pt idx="1">
                  <c:v>50</c:v>
                </c:pt>
                <c:pt idx="2">
                  <c:v>40</c:v>
                </c:pt>
              </c:numCache>
              <c:extLst/>
            </c:numRef>
          </c:val>
        </c:ser>
        <c:ser>
          <c:idx val="1"/>
          <c:order val="1"/>
          <c:tx>
            <c:strRef>
              <c:f>'11.6.2D1-ambient air'!$B$19</c:f>
              <c:strCache>
                <c:ptCount val="1"/>
                <c:pt idx="0">
                  <c:v>National PM10 Annual Average</c:v>
                </c:pt>
              </c:strCache>
            </c:strRef>
          </c:tx>
          <c:spPr>
            <a:solidFill>
              <a:srgbClr val="F79646"/>
            </a:solidFill>
            <a:ln>
              <a:noFill/>
            </a:ln>
            <a:effectLst/>
          </c:spPr>
          <c:invertIfNegative val="0"/>
          <c:dPt>
            <c:idx val="2"/>
            <c:invertIfNegative val="0"/>
            <c:bubble3D val="0"/>
          </c:dPt>
          <c:dLbls>
            <c:spPr>
              <a:noFill/>
              <a:ln>
                <a:noFill/>
              </a:ln>
              <a:effectLst/>
            </c:spPr>
            <c:txPr>
              <a:bodyPr rot="0" vert="horz"/>
              <a:lstStyle/>
              <a:p>
                <a:pPr>
                  <a:defRPr sz="1000">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'11.6.2D1-ambient air'!$C$17:$M$17</c:f>
              <c:numCache>
                <c:formatCode>General</c:formatCode>
                <c:ptCount val="3"/>
                <c:pt idx="0">
                  <c:v>2013</c:v>
                </c:pt>
                <c:pt idx="1">
                  <c:v>2014</c:v>
                </c:pt>
                <c:pt idx="2">
                  <c:v>2015</c:v>
                </c:pt>
              </c:numCache>
              <c:extLst/>
            </c:numRef>
          </c:cat>
          <c:val>
            <c:numRef>
              <c:f>'11.6.2D1-ambient air'!$C$19:$M$19</c:f>
              <c:numCache>
                <c:formatCode>General</c:formatCode>
                <c:ptCount val="3"/>
                <c:pt idx="0">
                  <c:v>40.200000000000003</c:v>
                </c:pt>
                <c:pt idx="1">
                  <c:v>37.200000000000003</c:v>
                </c:pt>
                <c:pt idx="2">
                  <c:v>35.200000000000003</c:v>
                </c:pt>
              </c:numCache>
              <c:extLst/>
            </c:numRef>
          </c:val>
        </c:ser>
        <c:dLbls>
          <c:showLegendKey val="0"/>
          <c:showVal val="0"/>
          <c:showCatName val="0"/>
          <c:showSerName val="0"/>
          <c:showPercent val="0"/>
          <c:showBubbleSize val="0"/>
        </c:dLbls>
        <c:gapWidth val="100"/>
        <c:overlap val="-20"/>
        <c:axId val="1509070048"/>
        <c:axId val="1509064064"/>
      </c:barChart>
      <c:catAx>
        <c:axId val="1509070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000">
                <a:latin typeface="+mn-lt"/>
              </a:defRPr>
            </a:pPr>
            <a:endParaRPr lang="en-US"/>
          </a:p>
        </c:txPr>
        <c:crossAx val="1509064064"/>
        <c:crosses val="autoZero"/>
        <c:auto val="1"/>
        <c:lblAlgn val="ctr"/>
        <c:lblOffset val="100"/>
        <c:noMultiLvlLbl val="0"/>
      </c:catAx>
      <c:valAx>
        <c:axId val="1509064064"/>
        <c:scaling>
          <c:orientation val="minMax"/>
        </c:scaling>
        <c:delete val="0"/>
        <c:axPos val="l"/>
        <c:title>
          <c:tx>
            <c:rich>
              <a:bodyPr rot="-5400000" vert="horz"/>
              <a:lstStyle/>
              <a:p>
                <a:pPr>
                  <a:defRPr sz="1000" b="0">
                    <a:latin typeface="+mn-lt"/>
                  </a:defRPr>
                </a:pPr>
                <a:r>
                  <a:rPr lang="en-US" sz="1000" b="0">
                    <a:latin typeface="+mn-lt"/>
                  </a:rPr>
                  <a:t>Concentration</a:t>
                </a:r>
                <a:r>
                  <a:rPr lang="en-US" sz="1000" b="0" baseline="0">
                    <a:latin typeface="+mn-lt"/>
                  </a:rPr>
                  <a:t> (m</a:t>
                </a:r>
                <a:r>
                  <a:rPr lang="en-US" sz="1000" b="0">
                    <a:latin typeface="+mn-lt"/>
                  </a:rPr>
                  <a:t>icrograms / m</a:t>
                </a:r>
                <a:r>
                  <a:rPr lang="en-US" sz="1000" b="0" baseline="30000">
                    <a:latin typeface="+mn-lt"/>
                  </a:rPr>
                  <a:t>3</a:t>
                </a:r>
                <a:r>
                  <a:rPr lang="en-US" sz="1000" b="0" baseline="0">
                    <a:latin typeface="+mn-lt"/>
                  </a:rPr>
                  <a:t>)</a:t>
                </a:r>
              </a:p>
            </c:rich>
          </c:tx>
          <c:layout>
            <c:manualLayout>
              <c:xMode val="edge"/>
              <c:yMode val="edge"/>
              <c:x val="3.2259644963734381E-2"/>
              <c:y val="9.7396381602032372E-2"/>
            </c:manualLayout>
          </c:layout>
          <c:overlay val="0"/>
          <c:spPr>
            <a:noFill/>
            <a:ln>
              <a:noFill/>
            </a:ln>
            <a:effectLst/>
          </c:spPr>
        </c:title>
        <c:numFmt formatCode="General" sourceLinked="1"/>
        <c:majorTickMark val="in"/>
        <c:minorTickMark val="none"/>
        <c:tickLblPos val="nextTo"/>
        <c:spPr>
          <a:noFill/>
          <a:ln>
            <a:solidFill>
              <a:schemeClr val="bg1">
                <a:lumMod val="85000"/>
              </a:schemeClr>
            </a:solidFill>
          </a:ln>
          <a:effectLst/>
        </c:spPr>
        <c:txPr>
          <a:bodyPr rot="-60000000" vert="horz"/>
          <a:lstStyle/>
          <a:p>
            <a:pPr>
              <a:defRPr sz="1000">
                <a:latin typeface="+mn-lt"/>
              </a:defRPr>
            </a:pPr>
            <a:endParaRPr lang="en-US"/>
          </a:p>
        </c:txPr>
        <c:crossAx val="1509070048"/>
        <c:crosses val="autoZero"/>
        <c:crossBetween val="between"/>
      </c:valAx>
      <c:spPr>
        <a:noFill/>
        <a:ln>
          <a:noFill/>
        </a:ln>
        <a:effectLst/>
      </c:spPr>
    </c:plotArea>
    <c:legend>
      <c:legendPos val="b"/>
      <c:layout>
        <c:manualLayout>
          <c:xMode val="edge"/>
          <c:yMode val="edge"/>
          <c:x val="0"/>
          <c:y val="0.91049207737921645"/>
          <c:w val="0.99754635509271028"/>
          <c:h val="8.9507922620783498E-2"/>
        </c:manualLayout>
      </c:layout>
      <c:overlay val="0"/>
      <c:spPr>
        <a:noFill/>
        <a:ln>
          <a:noFill/>
        </a:ln>
        <a:effectLst/>
      </c:spPr>
      <c:txPr>
        <a:bodyPr rot="0" vert="horz"/>
        <a:lstStyle/>
        <a:p>
          <a:pPr>
            <a:defRPr sz="1000">
              <a:latin typeface="+mn-lt"/>
            </a:defRPr>
          </a:pPr>
          <a:endParaRPr lang="en-US"/>
        </a:p>
      </c:txPr>
    </c:legend>
    <c:plotVisOnly val="1"/>
    <c:dispBlanksAs val="gap"/>
    <c:showDLblsOverMax val="0"/>
  </c:chart>
  <c:spPr>
    <a:noFill/>
    <a:ln w="9525" cap="flat" cmpd="sng" algn="ctr">
      <a:noFill/>
      <a:round/>
    </a:ln>
    <a:effectLst/>
  </c:spPr>
  <c:txPr>
    <a:bodyPr/>
    <a:lstStyle/>
    <a:p>
      <a:pPr>
        <a:defRPr sz="700">
          <a:latin typeface="Arial" panose="020B0604020202020204" pitchFamily="34" charset="0"/>
          <a:cs typeface="Arial" panose="020B0604020202020204" pitchFamily="34" charset="0"/>
        </a:defRPr>
      </a:pPr>
      <a:endParaRPr lang="en-US"/>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ysClr val="windowText" lastClr="000000"/>
                </a:solidFill>
                <a:latin typeface="+mn-lt"/>
                <a:ea typeface="+mn-ea"/>
                <a:cs typeface="+mn-cs"/>
              </a:defRPr>
            </a:pPr>
            <a:r>
              <a:rPr lang="en-ZA" sz="1100" b="1">
                <a:solidFill>
                  <a:sysClr val="windowText" lastClr="000000"/>
                </a:solidFill>
              </a:rPr>
              <a:t>Percentage of urban population living in informal dwellings</a:t>
            </a:r>
          </a:p>
        </c:rich>
      </c:tx>
      <c:layout>
        <c:manualLayout>
          <c:xMode val="edge"/>
          <c:yMode val="edge"/>
          <c:x val="0.12699300087489063"/>
          <c:y val="0"/>
        </c:manualLayout>
      </c:layout>
      <c:overlay val="0"/>
      <c:spPr>
        <a:noFill/>
        <a:ln>
          <a:noFill/>
        </a:ln>
        <a:effectLst/>
      </c:spPr>
      <c:txPr>
        <a:bodyPr rot="0" spcFirstLastPara="1" vertOverflow="ellipsis" vert="horz" wrap="square" anchor="ctr" anchorCtr="1"/>
        <a:lstStyle/>
        <a:p>
          <a:pPr>
            <a:defRPr sz="1100" b="1"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tx>
            <c:strRef>
              <c:f>'11.1.1Da'!$A$2</c:f>
              <c:strCache>
                <c:ptCount val="1"/>
                <c:pt idx="0">
                  <c:v>South Africa</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'11.1.1Da'!$B$1:$D$1</c:f>
              <c:numCache>
                <c:formatCode>General</c:formatCode>
                <c:ptCount val="3"/>
                <c:pt idx="0">
                  <c:v>2014</c:v>
                </c:pt>
                <c:pt idx="1">
                  <c:v>2015</c:v>
                </c:pt>
                <c:pt idx="2">
                  <c:v>2016</c:v>
                </c:pt>
              </c:numCache>
            </c:numRef>
          </c:cat>
          <c:val>
            <c:numRef>
              <c:f>'11.1.1Da'!$B$2:$D$2</c:f>
              <c:numCache>
                <c:formatCode>0.0</c:formatCode>
                <c:ptCount val="3"/>
                <c:pt idx="0">
                  <c:v>11.27</c:v>
                </c:pt>
                <c:pt idx="1">
                  <c:v>12.14</c:v>
                </c:pt>
                <c:pt idx="2">
                  <c:v>12.02</c:v>
                </c:pt>
              </c:numCache>
            </c:numRef>
          </c:val>
        </c:ser>
        <c:dLbls>
          <c:dLblPos val="outEnd"/>
          <c:showLegendKey val="0"/>
          <c:showVal val="1"/>
          <c:showCatName val="0"/>
          <c:showSerName val="0"/>
          <c:showPercent val="0"/>
          <c:showBubbleSize val="0"/>
        </c:dLbls>
        <c:gapWidth val="219"/>
        <c:overlap val="-27"/>
        <c:axId val="1509054816"/>
        <c:axId val="1509046656"/>
      </c:barChart>
      <c:catAx>
        <c:axId val="150905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509046656"/>
        <c:crosses val="autoZero"/>
        <c:auto val="1"/>
        <c:lblAlgn val="ctr"/>
        <c:lblOffset val="100"/>
        <c:noMultiLvlLbl val="0"/>
      </c:catAx>
      <c:valAx>
        <c:axId val="1509046656"/>
        <c:scaling>
          <c:orientation val="minMax"/>
          <c:min val="0"/>
        </c:scaling>
        <c:delete val="0"/>
        <c:axPos val="l"/>
        <c:title>
          <c:tx>
            <c:rich>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r>
                  <a:rPr lang="en-US"/>
                  <a:t>%</a:t>
                </a:r>
              </a:p>
            </c:rich>
          </c:tx>
          <c:overlay val="0"/>
          <c:spPr>
            <a:noFill/>
            <a:ln>
              <a:noFill/>
            </a:ln>
            <a:effectLst/>
          </c:spPr>
          <c:txPr>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509054816"/>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00">
          <a:solidFill>
            <a:sysClr val="windowText" lastClr="000000"/>
          </a:solidFill>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n-lt"/>
                <a:ea typeface="+mn-ea"/>
                <a:cs typeface="+mn-cs"/>
              </a:defRPr>
            </a:pPr>
            <a:r>
              <a:rPr lang="en-ZA" sz="1050" b="1" dirty="0">
                <a:solidFill>
                  <a:sysClr val="windowText" lastClr="000000"/>
                </a:solidFill>
              </a:rPr>
              <a:t>Percentage</a:t>
            </a:r>
            <a:r>
              <a:rPr lang="en-ZA" sz="1050" b="1" baseline="0" dirty="0">
                <a:solidFill>
                  <a:sysClr val="windowText" lastClr="000000"/>
                </a:solidFill>
              </a:rPr>
              <a:t> of marine and coastal ecosystems that are well protected</a:t>
            </a:r>
            <a:endParaRPr lang="en-ZA" sz="1050" b="1" dirty="0">
              <a:solidFill>
                <a:sysClr val="windowText" lastClr="000000"/>
              </a:solidFill>
            </a:endParaRPr>
          </a:p>
        </c:rich>
      </c:tx>
      <c:layout>
        <c:manualLayout>
          <c:xMode val="edge"/>
          <c:yMode val="edge"/>
          <c:x val="6.0532362185695077E-2"/>
          <c:y val="0"/>
        </c:manualLayout>
      </c:layout>
      <c:overlay val="0"/>
      <c:spPr>
        <a:noFill/>
        <a:ln>
          <a:noFill/>
        </a:ln>
        <a:effectLst/>
      </c:spPr>
    </c:title>
    <c:autoTitleDeleted val="0"/>
    <c:plotArea>
      <c:layout>
        <c:manualLayout>
          <c:layoutTarget val="inner"/>
          <c:xMode val="edge"/>
          <c:yMode val="edge"/>
          <c:x val="9.691575649817967E-2"/>
          <c:y val="0.13458767684141831"/>
          <c:w val="0.87942832952332572"/>
          <c:h val="0.6682035455983415"/>
        </c:manualLayout>
      </c:layout>
      <c:barChart>
        <c:barDir val="col"/>
        <c:grouping val="clustered"/>
        <c:varyColors val="0"/>
        <c:ser>
          <c:idx val="0"/>
          <c:order val="0"/>
          <c:tx>
            <c:strRef>
              <c:f>Sheet1!$A$63</c:f>
              <c:strCache>
                <c:ptCount val="1"/>
                <c:pt idx="0">
                  <c:v>Marine </c:v>
                </c:pt>
              </c:strCache>
            </c:strRef>
          </c:tx>
          <c:spPr>
            <a:solidFill>
              <a:srgbClr val="1F97D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Sheet1!$B$62:$D$62</c:f>
              <c:numCache>
                <c:formatCode>General</c:formatCode>
                <c:ptCount val="3"/>
                <c:pt idx="0">
                  <c:v>2010</c:v>
                </c:pt>
                <c:pt idx="1">
                  <c:v>2015</c:v>
                </c:pt>
                <c:pt idx="2">
                  <c:v>2016</c:v>
                </c:pt>
              </c:numCache>
            </c:numRef>
          </c:cat>
          <c:val>
            <c:numRef>
              <c:f>Sheet1!$B$63:$D$63</c:f>
              <c:numCache>
                <c:formatCode>General</c:formatCode>
                <c:ptCount val="3"/>
                <c:pt idx="0">
                  <c:v>15</c:v>
                </c:pt>
                <c:pt idx="1">
                  <c:v>16</c:v>
                </c:pt>
                <c:pt idx="2">
                  <c:v>16</c:v>
                </c:pt>
              </c:numCache>
            </c:numRef>
          </c:val>
        </c:ser>
        <c:ser>
          <c:idx val="1"/>
          <c:order val="1"/>
          <c:tx>
            <c:strRef>
              <c:f>Sheet1!$A$64</c:f>
              <c:strCache>
                <c:ptCount val="1"/>
                <c:pt idx="0">
                  <c:v>Coastal</c:v>
                </c:pt>
              </c:strCache>
            </c:strRef>
          </c:tx>
          <c:spPr>
            <a:solidFill>
              <a:srgbClr val="0056A7">
                <a:lumMod val="7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Sheet1!$B$62:$D$62</c:f>
              <c:numCache>
                <c:formatCode>General</c:formatCode>
                <c:ptCount val="3"/>
                <c:pt idx="0">
                  <c:v>2010</c:v>
                </c:pt>
                <c:pt idx="1">
                  <c:v>2015</c:v>
                </c:pt>
                <c:pt idx="2">
                  <c:v>2016</c:v>
                </c:pt>
              </c:numCache>
            </c:numRef>
          </c:cat>
          <c:val>
            <c:numRef>
              <c:f>Sheet1!$B$64:$D$64</c:f>
              <c:numCache>
                <c:formatCode>General</c:formatCode>
                <c:ptCount val="3"/>
                <c:pt idx="0">
                  <c:v>37</c:v>
                </c:pt>
                <c:pt idx="1">
                  <c:v>38</c:v>
                </c:pt>
                <c:pt idx="2">
                  <c:v>38</c:v>
                </c:pt>
              </c:numCache>
            </c:numRef>
          </c:val>
        </c:ser>
        <c:dLbls>
          <c:dLblPos val="outEnd"/>
          <c:showLegendKey val="0"/>
          <c:showVal val="1"/>
          <c:showCatName val="0"/>
          <c:showSerName val="0"/>
          <c:showPercent val="0"/>
          <c:showBubbleSize val="0"/>
        </c:dLbls>
        <c:gapWidth val="219"/>
        <c:overlap val="-27"/>
        <c:axId val="1509053728"/>
        <c:axId val="1509062432"/>
      </c:barChart>
      <c:catAx>
        <c:axId val="150905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509062432"/>
        <c:crosses val="autoZero"/>
        <c:auto val="1"/>
        <c:lblAlgn val="ctr"/>
        <c:lblOffset val="100"/>
        <c:noMultiLvlLbl val="0"/>
      </c:catAx>
      <c:valAx>
        <c:axId val="1509062432"/>
        <c:scaling>
          <c:orientation val="minMax"/>
        </c:scaling>
        <c:delete val="0"/>
        <c:axPos val="l"/>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ZA">
                    <a:solidFill>
                      <a:sysClr val="windowText" lastClr="000000"/>
                    </a:solidFill>
                  </a:rPr>
                  <a:t>%</a:t>
                </a:r>
              </a:p>
            </c:rich>
          </c:tx>
          <c:layout>
            <c:manualLayout>
              <c:xMode val="edge"/>
              <c:yMode val="edge"/>
              <c:x val="1.0752688172043012E-2"/>
              <c:y val="0.45145073401257907"/>
            </c:manualLayout>
          </c:layout>
          <c:overlay val="0"/>
          <c:spPr>
            <a:noFill/>
            <a:ln>
              <a:noFill/>
            </a:ln>
            <a:effectLst/>
          </c:spPr>
        </c:title>
        <c:numFmt formatCode="General" sourceLinked="1"/>
        <c:majorTickMark val="none"/>
        <c:minorTickMark val="none"/>
        <c:tickLblPos val="nextTo"/>
        <c:spPr>
          <a:noFill/>
          <a:ln>
            <a:solidFill>
              <a:sysClr val="window" lastClr="FFFFFF">
                <a:lumMod val="75000"/>
                <a:alpha val="92000"/>
              </a:sysClr>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509053728"/>
        <c:crosses val="autoZero"/>
        <c:crossBetween val="between"/>
      </c:valAx>
      <c:spPr>
        <a:noFill/>
        <a:ln>
          <a:noFill/>
        </a:ln>
        <a:effectLst/>
      </c:spPr>
    </c:plotArea>
    <c:legend>
      <c:legendPos val="b"/>
      <c:layout>
        <c:manualLayout>
          <c:xMode val="edge"/>
          <c:yMode val="edge"/>
          <c:x val="0.6179593131113057"/>
          <c:y val="0.25353910738131519"/>
          <c:w val="0.14147108251899429"/>
          <c:h val="0.16623655661331735"/>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n-ZA" sz="1100" b="1">
                <a:solidFill>
                  <a:sysClr val="windowText" lastClr="000000"/>
                </a:solidFill>
              </a:rPr>
              <a:t>Percentage</a:t>
            </a:r>
            <a:r>
              <a:rPr lang="en-ZA" sz="1100" b="1" baseline="0">
                <a:solidFill>
                  <a:sysClr val="windowText" lastClr="000000"/>
                </a:solidFill>
              </a:rPr>
              <a:t> of terrestrial and freshwater ecosystems  </a:t>
            </a:r>
            <a:r>
              <a:rPr lang="en-ZA" sz="1100" b="1" i="0" baseline="0">
                <a:solidFill>
                  <a:sysClr val="windowText" lastClr="000000"/>
                </a:solidFill>
                <a:effectLst/>
              </a:rPr>
              <a:t>that are well represented in protected areas</a:t>
            </a:r>
            <a:endParaRPr lang="en-ZA" sz="1100">
              <a:solidFill>
                <a:sysClr val="windowText" lastClr="000000"/>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en-ZA" sz="1100" b="1">
              <a:solidFill>
                <a:sysClr val="windowText" lastClr="000000"/>
              </a:solidFill>
            </a:endParaRPr>
          </a:p>
        </c:rich>
      </c:tx>
      <c:overlay val="0"/>
      <c:spPr>
        <a:noFill/>
        <a:ln>
          <a:noFill/>
        </a:ln>
        <a:effectLst/>
      </c:spPr>
    </c:title>
    <c:autoTitleDeleted val="0"/>
    <c:plotArea>
      <c:layout/>
      <c:barChart>
        <c:barDir val="col"/>
        <c:grouping val="clustered"/>
        <c:varyColors val="0"/>
        <c:ser>
          <c:idx val="0"/>
          <c:order val="0"/>
          <c:tx>
            <c:strRef>
              <c:f>Sheet1!$A$2</c:f>
              <c:strCache>
                <c:ptCount val="1"/>
                <c:pt idx="0">
                  <c:v>Terrestrial</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2010</c:v>
                </c:pt>
                <c:pt idx="1">
                  <c:v>2015</c:v>
                </c:pt>
                <c:pt idx="2">
                  <c:v>2016</c:v>
                </c:pt>
              </c:numCache>
            </c:numRef>
          </c:cat>
          <c:val>
            <c:numRef>
              <c:f>Sheet1!$B$2:$D$2</c:f>
              <c:numCache>
                <c:formatCode>General</c:formatCode>
                <c:ptCount val="3"/>
                <c:pt idx="0">
                  <c:v>27</c:v>
                </c:pt>
                <c:pt idx="1">
                  <c:v>28</c:v>
                </c:pt>
                <c:pt idx="2">
                  <c:v>28</c:v>
                </c:pt>
              </c:numCache>
            </c:numRef>
          </c:val>
        </c:ser>
        <c:ser>
          <c:idx val="1"/>
          <c:order val="1"/>
          <c:tx>
            <c:strRef>
              <c:f>Sheet1!$A$3</c:f>
              <c:strCache>
                <c:ptCount val="1"/>
                <c:pt idx="0">
                  <c:v>Freshwater</c:v>
                </c:pt>
              </c:strCache>
            </c:strRef>
          </c:tx>
          <c:spPr>
            <a:solidFill>
              <a:srgbClr val="59BA4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2010</c:v>
                </c:pt>
                <c:pt idx="1">
                  <c:v>2015</c:v>
                </c:pt>
                <c:pt idx="2">
                  <c:v>2016</c:v>
                </c:pt>
              </c:numCache>
            </c:numRef>
          </c:cat>
          <c:val>
            <c:numRef>
              <c:f>Sheet1!$B$3:$D$3</c:f>
              <c:numCache>
                <c:formatCode>General</c:formatCode>
                <c:ptCount val="3"/>
                <c:pt idx="0">
                  <c:v>22</c:v>
                </c:pt>
                <c:pt idx="1">
                  <c:v>23</c:v>
                </c:pt>
                <c:pt idx="2">
                  <c:v>23</c:v>
                </c:pt>
              </c:numCache>
            </c:numRef>
          </c:val>
        </c:ser>
        <c:dLbls>
          <c:dLblPos val="outEnd"/>
          <c:showLegendKey val="0"/>
          <c:showVal val="1"/>
          <c:showCatName val="0"/>
          <c:showSerName val="0"/>
          <c:showPercent val="0"/>
          <c:showBubbleSize val="0"/>
        </c:dLbls>
        <c:gapWidth val="219"/>
        <c:overlap val="-27"/>
        <c:axId val="1509071680"/>
        <c:axId val="1509061344"/>
      </c:barChart>
      <c:catAx>
        <c:axId val="150907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509061344"/>
        <c:crosses val="autoZero"/>
        <c:auto val="1"/>
        <c:lblAlgn val="ctr"/>
        <c:lblOffset val="100"/>
        <c:noMultiLvlLbl val="0"/>
      </c:catAx>
      <c:valAx>
        <c:axId val="1509061344"/>
        <c:scaling>
          <c:orientation val="minMax"/>
        </c:scaling>
        <c:delete val="0"/>
        <c:axPos val="l"/>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ZA">
                    <a:solidFill>
                      <a:sysClr val="windowText" lastClr="000000"/>
                    </a:solidFill>
                  </a:rPr>
                  <a:t>%</a:t>
                </a:r>
              </a:p>
            </c:rich>
          </c:tx>
          <c:overlay val="0"/>
          <c:spPr>
            <a:noFill/>
            <a:ln>
              <a:noFill/>
            </a:ln>
            <a:effectLst/>
          </c:spPr>
        </c:title>
        <c:numFmt formatCode="General" sourceLinked="1"/>
        <c:majorTickMark val="none"/>
        <c:minorTickMark val="none"/>
        <c:tickLblPos val="nextTo"/>
        <c:spPr>
          <a:noFill/>
          <a:ln>
            <a:solidFill>
              <a:sysClr val="window" lastClr="FFFFFF">
                <a:lumMod val="75000"/>
              </a:sysClr>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50907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1100" b="1"/>
              <a:t>Percentage of </a:t>
            </a:r>
            <a:r>
              <a:rPr lang="en-ZA" sz="1100" b="1" i="0" u="none" strike="noStrike" baseline="0">
                <a:effectLst/>
              </a:rPr>
              <a:t>natural forest biome, savanna biome and albany thicket biome within protected areas</a:t>
            </a:r>
            <a:endParaRPr lang="en-US" sz="1100" b="1"/>
          </a:p>
        </c:rich>
      </c:tx>
      <c:layout>
        <c:manualLayout>
          <c:xMode val="edge"/>
          <c:yMode val="edge"/>
          <c:x val="0.11925894714665683"/>
          <c:y val="5.5895496227954679E-2"/>
        </c:manualLayout>
      </c:layout>
      <c:overlay val="1"/>
    </c:title>
    <c:autoTitleDeleted val="0"/>
    <c:plotArea>
      <c:layout>
        <c:manualLayout>
          <c:layoutTarget val="inner"/>
          <c:xMode val="edge"/>
          <c:yMode val="edge"/>
          <c:x val="9.1849518810148731E-2"/>
          <c:y val="0.38010425780110818"/>
          <c:w val="0.80627580927384079"/>
          <c:h val="0.50391586468358118"/>
        </c:manualLayout>
      </c:layout>
      <c:barChart>
        <c:barDir val="col"/>
        <c:grouping val="clustered"/>
        <c:varyColors val="0"/>
        <c:ser>
          <c:idx val="0"/>
          <c:order val="0"/>
          <c:tx>
            <c:v>Forest</c:v>
          </c:tx>
          <c:spPr>
            <a:solidFill>
              <a:srgbClr val="59BA47"/>
            </a:solidFill>
          </c:spPr>
          <c:invertIfNegative val="0"/>
          <c:dLbls>
            <c:dLbl>
              <c:idx val="0"/>
              <c:tx>
                <c:rich>
                  <a:bodyPr/>
                  <a:lstStyle/>
                  <a:p>
                    <a:r>
                      <a:rPr lang="en-US"/>
                      <a:t>35</a:t>
                    </a:r>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'Ecosystem Protection Data '!$BF$118</c:f>
              <c:numCache>
                <c:formatCode>0%</c:formatCode>
                <c:ptCount val="1"/>
                <c:pt idx="0">
                  <c:v>0.35472483723555037</c:v>
                </c:pt>
              </c:numCache>
            </c:numRef>
          </c:val>
        </c:ser>
        <c:ser>
          <c:idx val="1"/>
          <c:order val="1"/>
          <c:tx>
            <c:v>Savanna</c:v>
          </c:tx>
          <c:spPr>
            <a:solidFill>
              <a:srgbClr val="1FEF1F"/>
            </a:solidFill>
          </c:spPr>
          <c:invertIfNegative val="0"/>
          <c:dLbls>
            <c:dLbl>
              <c:idx val="0"/>
              <c:tx>
                <c:rich>
                  <a:bodyPr/>
                  <a:lstStyle/>
                  <a:p>
                    <a:r>
                      <a:rPr lang="en-US"/>
                      <a:t>13</a:t>
                    </a:r>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'Ecosystem Protection Data '!$BF$125</c:f>
              <c:numCache>
                <c:formatCode>0%</c:formatCode>
                <c:ptCount val="1"/>
                <c:pt idx="0">
                  <c:v>0.1308489567640638</c:v>
                </c:pt>
              </c:numCache>
            </c:numRef>
          </c:val>
        </c:ser>
        <c:ser>
          <c:idx val="2"/>
          <c:order val="2"/>
          <c:tx>
            <c:v>Albany Thicket</c:v>
          </c:tx>
          <c:invertIfNegative val="0"/>
          <c:dLbls>
            <c:dLbl>
              <c:idx val="0"/>
              <c:tx>
                <c:rich>
                  <a:bodyPr/>
                  <a:lstStyle/>
                  <a:p>
                    <a:r>
                      <a:rPr lang="en-US"/>
                      <a:t>10</a:t>
                    </a:r>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'Ecosystem Protection Data '!$BF$132</c:f>
              <c:numCache>
                <c:formatCode>0%</c:formatCode>
                <c:ptCount val="1"/>
                <c:pt idx="0">
                  <c:v>9.5997359535613586E-2</c:v>
                </c:pt>
              </c:numCache>
            </c:numRef>
          </c:val>
        </c:ser>
        <c:dLbls>
          <c:dLblPos val="outEnd"/>
          <c:showLegendKey val="0"/>
          <c:showVal val="1"/>
          <c:showCatName val="0"/>
          <c:showSerName val="0"/>
          <c:showPercent val="0"/>
          <c:showBubbleSize val="0"/>
        </c:dLbls>
        <c:gapWidth val="200"/>
        <c:overlap val="-100"/>
        <c:axId val="1509058624"/>
        <c:axId val="1509073312"/>
      </c:barChart>
      <c:catAx>
        <c:axId val="1509058624"/>
        <c:scaling>
          <c:orientation val="minMax"/>
        </c:scaling>
        <c:delete val="0"/>
        <c:axPos val="b"/>
        <c:majorTickMark val="out"/>
        <c:minorTickMark val="none"/>
        <c:tickLblPos val="nextTo"/>
        <c:crossAx val="1509073312"/>
        <c:crosses val="autoZero"/>
        <c:auto val="1"/>
        <c:lblAlgn val="ctr"/>
        <c:lblOffset val="100"/>
        <c:noMultiLvlLbl val="0"/>
      </c:catAx>
      <c:valAx>
        <c:axId val="1509073312"/>
        <c:scaling>
          <c:orientation val="minMax"/>
        </c:scaling>
        <c:delete val="0"/>
        <c:axPos val="l"/>
        <c:numFmt formatCode="0%" sourceLinked="1"/>
        <c:majorTickMark val="out"/>
        <c:minorTickMark val="none"/>
        <c:tickLblPos val="nextTo"/>
        <c:crossAx val="1509058624"/>
        <c:crosses val="autoZero"/>
        <c:crossBetween val="between"/>
      </c:valAx>
      <c:spPr>
        <a:noFill/>
      </c:spPr>
    </c:plotArea>
    <c:legend>
      <c:legendPos val="b"/>
      <c:overlay val="0"/>
      <c:spPr>
        <a:noFill/>
      </c:spPr>
    </c:legend>
    <c:plotVisOnly val="1"/>
    <c:dispBlanksAs val="gap"/>
    <c:showDLblsOverMax val="0"/>
  </c:chart>
  <c:spPr>
    <a:noFill/>
    <a:ln>
      <a:noFill/>
    </a:ln>
  </c:sp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0689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2013</c:v>
                </c:pt>
                <c:pt idx="1">
                  <c:v>2014</c:v>
                </c:pt>
                <c:pt idx="2">
                  <c:v>2015</c:v>
                </c:pt>
              </c:numCache>
            </c:numRef>
          </c:cat>
          <c:val>
            <c:numRef>
              <c:f>Sheet1!$B$2:$B$4</c:f>
              <c:numCache>
                <c:formatCode>General</c:formatCode>
                <c:ptCount val="3"/>
                <c:pt idx="0">
                  <c:v>14.4</c:v>
                </c:pt>
                <c:pt idx="1">
                  <c:v>12.6</c:v>
                </c:pt>
                <c:pt idx="2">
                  <c:v>12.2</c:v>
                </c:pt>
              </c:numCache>
            </c:numRef>
          </c:val>
        </c:ser>
        <c:dLbls>
          <c:showLegendKey val="0"/>
          <c:showVal val="0"/>
          <c:showCatName val="0"/>
          <c:showSerName val="0"/>
          <c:showPercent val="0"/>
          <c:showBubbleSize val="0"/>
        </c:dLbls>
        <c:gapWidth val="200"/>
        <c:overlap val="-27"/>
        <c:axId val="1509045568"/>
        <c:axId val="1509047200"/>
      </c:barChart>
      <c:catAx>
        <c:axId val="1509045568"/>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509047200"/>
        <c:crosses val="autoZero"/>
        <c:auto val="1"/>
        <c:lblAlgn val="ctr"/>
        <c:lblOffset val="100"/>
        <c:noMultiLvlLbl val="0"/>
      </c:catAx>
      <c:valAx>
        <c:axId val="1509047200"/>
        <c:scaling>
          <c:orientation val="minMax"/>
          <c:min val="0"/>
        </c:scaling>
        <c:delete val="0"/>
        <c:axPos val="l"/>
        <c:title>
          <c:tx>
            <c:rich>
              <a:bodyPr rot="0" spcFirstLastPara="1" vertOverflow="ellipsis" wrap="square" anchor="ctr" anchorCtr="1"/>
              <a:lstStyle/>
              <a:p>
                <a:pPr>
                  <a:defRPr sz="1000" b="0" i="0" u="none" strike="noStrike" kern="1200" baseline="0">
                    <a:solidFill>
                      <a:sysClr val="windowText" lastClr="000000"/>
                    </a:solidFill>
                    <a:latin typeface="+mn-lt"/>
                    <a:ea typeface="+mn-ea"/>
                    <a:cs typeface="+mn-cs"/>
                  </a:defRPr>
                </a:pPr>
                <a:r>
                  <a:rPr lang="en-ZA" sz="1000">
                    <a:solidFill>
                      <a:sysClr val="windowText" lastClr="000000"/>
                    </a:solidFill>
                  </a:rPr>
                  <a:t>%</a:t>
                </a:r>
              </a:p>
            </c:rich>
          </c:tx>
          <c:layout>
            <c:manualLayout>
              <c:xMode val="edge"/>
              <c:yMode val="edge"/>
              <c:x val="2.7458811782326509E-2"/>
              <c:y val="0.50655916814225976"/>
            </c:manualLayout>
          </c:layout>
          <c:overlay val="0"/>
          <c:spPr>
            <a:noFill/>
            <a:ln>
              <a:noFill/>
            </a:ln>
            <a:effectLst/>
          </c:spPr>
        </c:title>
        <c:numFmt formatCode="General"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150904556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C9C901-9801-40FD-9106-D1C736559DAD}" type="doc">
      <dgm:prSet loTypeId="urn:microsoft.com/office/officeart/2005/8/layout/vList5" loCatId="list" qsTypeId="urn:microsoft.com/office/officeart/2005/8/quickstyle/simple1" qsCatId="simple" csTypeId="urn:microsoft.com/office/officeart/2005/8/colors/accent1_3" csCatId="accent1"/>
      <dgm:spPr/>
      <dgm:t>
        <a:bodyPr/>
        <a:lstStyle/>
        <a:p>
          <a:endParaRPr lang="en-US"/>
        </a:p>
      </dgm:t>
    </dgm:pt>
    <dgm:pt modelId="{3284317C-6DF5-440A-A1F1-908F334D25FA}">
      <dgm:prSet/>
      <dgm:spPr/>
      <dgm:t>
        <a:bodyPr/>
        <a:lstStyle/>
        <a:p>
          <a:pPr rtl="0"/>
          <a:r>
            <a:rPr lang="en-US" dirty="0" smtClean="0"/>
            <a:t>Economic growth &amp; </a:t>
          </a:r>
          <a:br>
            <a:rPr lang="en-US" dirty="0" smtClean="0"/>
          </a:br>
          <a:r>
            <a:rPr lang="en-US" dirty="0" smtClean="0"/>
            <a:t>transformation</a:t>
          </a:r>
          <a:endParaRPr lang="en-US" dirty="0"/>
        </a:p>
      </dgm:t>
    </dgm:pt>
    <dgm:pt modelId="{76B96558-1AA9-40FA-8FAE-D2AFA9885FD9}" type="parTrans" cxnId="{BCA3A5B7-A7BF-44A1-B449-56D245FE854B}">
      <dgm:prSet/>
      <dgm:spPr/>
      <dgm:t>
        <a:bodyPr/>
        <a:lstStyle/>
        <a:p>
          <a:endParaRPr lang="en-US"/>
        </a:p>
      </dgm:t>
    </dgm:pt>
    <dgm:pt modelId="{05271493-3571-4C35-94C3-E32AB460BB6D}" type="sibTrans" cxnId="{BCA3A5B7-A7BF-44A1-B449-56D245FE854B}">
      <dgm:prSet/>
      <dgm:spPr/>
      <dgm:t>
        <a:bodyPr/>
        <a:lstStyle/>
        <a:p>
          <a:endParaRPr lang="en-US"/>
        </a:p>
      </dgm:t>
    </dgm:pt>
    <dgm:pt modelId="{B14E4A62-2102-45B7-BFB4-7D456FA12088}">
      <dgm:prSet/>
      <dgm:spPr/>
      <dgm:t>
        <a:bodyPr/>
        <a:lstStyle/>
        <a:p>
          <a:pPr rtl="0"/>
          <a:r>
            <a:rPr lang="en-US" dirty="0" smtClean="0"/>
            <a:t>Price stability</a:t>
          </a:r>
          <a:endParaRPr lang="en-US" dirty="0"/>
        </a:p>
      </dgm:t>
    </dgm:pt>
    <dgm:pt modelId="{5249E4D1-21A9-4B47-9DA3-3AC74A8E73D9}" type="parTrans" cxnId="{35DCDC66-E091-415C-B6BD-8FD802AAE3AF}">
      <dgm:prSet/>
      <dgm:spPr/>
      <dgm:t>
        <a:bodyPr/>
        <a:lstStyle/>
        <a:p>
          <a:endParaRPr lang="en-US"/>
        </a:p>
      </dgm:t>
    </dgm:pt>
    <dgm:pt modelId="{B4C16AE2-632C-410A-A168-54ABCC703493}" type="sibTrans" cxnId="{35DCDC66-E091-415C-B6BD-8FD802AAE3AF}">
      <dgm:prSet/>
      <dgm:spPr/>
      <dgm:t>
        <a:bodyPr/>
        <a:lstStyle/>
        <a:p>
          <a:endParaRPr lang="en-US"/>
        </a:p>
      </dgm:t>
    </dgm:pt>
    <dgm:pt modelId="{9A6CC491-B225-48C1-8541-5B2545F3A3AE}">
      <dgm:prSet/>
      <dgm:spPr/>
      <dgm:t>
        <a:bodyPr/>
        <a:lstStyle/>
        <a:p>
          <a:pPr rtl="0"/>
          <a:r>
            <a:rPr lang="en-US" smtClean="0"/>
            <a:t>Employment, job creation </a:t>
          </a:r>
          <a:br>
            <a:rPr lang="en-US" smtClean="0"/>
          </a:br>
          <a:r>
            <a:rPr lang="en-US" smtClean="0"/>
            <a:t>and decent work</a:t>
          </a:r>
          <a:endParaRPr lang="en-US"/>
        </a:p>
      </dgm:t>
    </dgm:pt>
    <dgm:pt modelId="{E3E7339F-4013-4FAC-B851-CFA04C007BCB}" type="parTrans" cxnId="{A88CA62C-0B12-4DE5-91F8-81C08485E4C8}">
      <dgm:prSet/>
      <dgm:spPr/>
      <dgm:t>
        <a:bodyPr/>
        <a:lstStyle/>
        <a:p>
          <a:endParaRPr lang="en-US"/>
        </a:p>
      </dgm:t>
    </dgm:pt>
    <dgm:pt modelId="{37A1D5AD-B2A0-4A93-878E-1F9EFACBEABA}" type="sibTrans" cxnId="{A88CA62C-0B12-4DE5-91F8-81C08485E4C8}">
      <dgm:prSet/>
      <dgm:spPr/>
      <dgm:t>
        <a:bodyPr/>
        <a:lstStyle/>
        <a:p>
          <a:endParaRPr lang="en-US"/>
        </a:p>
      </dgm:t>
    </dgm:pt>
    <dgm:pt modelId="{9A0DAA0F-23C5-43B6-BF30-AEDF5B9FE70B}">
      <dgm:prSet/>
      <dgm:spPr/>
      <dgm:t>
        <a:bodyPr/>
        <a:lstStyle/>
        <a:p>
          <a:pPr rtl="0"/>
          <a:r>
            <a:rPr lang="en-US" smtClean="0"/>
            <a:t>Life circumstances, </a:t>
          </a:r>
          <a:br>
            <a:rPr lang="en-US" smtClean="0"/>
          </a:br>
          <a:r>
            <a:rPr lang="en-US" smtClean="0"/>
            <a:t>service delivery &amp; poverty</a:t>
          </a:r>
          <a:endParaRPr lang="en-US"/>
        </a:p>
      </dgm:t>
    </dgm:pt>
    <dgm:pt modelId="{207E61CC-80F8-41EE-909A-AC80ABF914D0}" type="parTrans" cxnId="{8F317591-88BF-4228-93DB-A05934398516}">
      <dgm:prSet/>
      <dgm:spPr/>
      <dgm:t>
        <a:bodyPr/>
        <a:lstStyle/>
        <a:p>
          <a:endParaRPr lang="en-US"/>
        </a:p>
      </dgm:t>
    </dgm:pt>
    <dgm:pt modelId="{2069C319-FD6B-41F9-A85C-84A425DD9C85}" type="sibTrans" cxnId="{8F317591-88BF-4228-93DB-A05934398516}">
      <dgm:prSet/>
      <dgm:spPr/>
      <dgm:t>
        <a:bodyPr/>
        <a:lstStyle/>
        <a:p>
          <a:endParaRPr lang="en-US"/>
        </a:p>
      </dgm:t>
    </dgm:pt>
    <dgm:pt modelId="{6665082B-3BFC-4CEE-BDDA-7C367D313942}">
      <dgm:prSet/>
      <dgm:spPr/>
      <dgm:t>
        <a:bodyPr/>
        <a:lstStyle/>
        <a:p>
          <a:pPr rtl="0"/>
          <a:r>
            <a:rPr lang="en-US" smtClean="0"/>
            <a:t>Population dynamics</a:t>
          </a:r>
          <a:endParaRPr lang="en-US"/>
        </a:p>
      </dgm:t>
    </dgm:pt>
    <dgm:pt modelId="{D505AE2F-BF14-4F55-9BDC-781F37F84FF8}" type="parTrans" cxnId="{C49F9382-7D2E-408F-A4C5-EB43F33B2FB4}">
      <dgm:prSet/>
      <dgm:spPr/>
      <dgm:t>
        <a:bodyPr/>
        <a:lstStyle/>
        <a:p>
          <a:endParaRPr lang="en-US"/>
        </a:p>
      </dgm:t>
    </dgm:pt>
    <dgm:pt modelId="{A87CDCC6-659C-4CB1-8E98-6CA06E3B249C}" type="sibTrans" cxnId="{C49F9382-7D2E-408F-A4C5-EB43F33B2FB4}">
      <dgm:prSet/>
      <dgm:spPr/>
      <dgm:t>
        <a:bodyPr/>
        <a:lstStyle/>
        <a:p>
          <a:endParaRPr lang="en-US"/>
        </a:p>
      </dgm:t>
    </dgm:pt>
    <dgm:pt modelId="{329296F8-6E15-42C4-B0C6-6C7A8BBFBCED}">
      <dgm:prSet/>
      <dgm:spPr/>
      <dgm:t>
        <a:bodyPr/>
        <a:lstStyle/>
        <a:p>
          <a:pPr rtl="0"/>
          <a:r>
            <a:rPr lang="en-US" smtClean="0"/>
            <a:t>Sustainable resource mgt</a:t>
          </a:r>
          <a:endParaRPr lang="en-US"/>
        </a:p>
      </dgm:t>
    </dgm:pt>
    <dgm:pt modelId="{4513E6DB-5C90-4EF0-964E-8463757FDB47}" type="parTrans" cxnId="{19F78831-8BF9-466B-A52D-D4657F1BB3C5}">
      <dgm:prSet/>
      <dgm:spPr/>
      <dgm:t>
        <a:bodyPr/>
        <a:lstStyle/>
        <a:p>
          <a:endParaRPr lang="en-US"/>
        </a:p>
      </dgm:t>
    </dgm:pt>
    <dgm:pt modelId="{BB0F5770-C9D1-474E-9939-2F3BB2BAC6AA}" type="sibTrans" cxnId="{19F78831-8BF9-466B-A52D-D4657F1BB3C5}">
      <dgm:prSet/>
      <dgm:spPr/>
      <dgm:t>
        <a:bodyPr/>
        <a:lstStyle/>
        <a:p>
          <a:endParaRPr lang="en-US"/>
        </a:p>
      </dgm:t>
    </dgm:pt>
    <dgm:pt modelId="{1EBABF32-FD64-45F7-BDD4-D462F4C54718}">
      <dgm:prSet/>
      <dgm:spPr/>
      <dgm:t>
        <a:bodyPr/>
        <a:lstStyle/>
        <a:p>
          <a:pPr rtl="0"/>
          <a:r>
            <a:rPr lang="en-US" smtClean="0"/>
            <a:t>Health</a:t>
          </a:r>
          <a:endParaRPr lang="en-US"/>
        </a:p>
      </dgm:t>
    </dgm:pt>
    <dgm:pt modelId="{4B2CE98A-8275-46AE-9390-C86C123B0972}" type="parTrans" cxnId="{AA71C8ED-C209-40FC-BECD-3EC6E840F8FF}">
      <dgm:prSet/>
      <dgm:spPr/>
      <dgm:t>
        <a:bodyPr/>
        <a:lstStyle/>
        <a:p>
          <a:endParaRPr lang="en-US"/>
        </a:p>
      </dgm:t>
    </dgm:pt>
    <dgm:pt modelId="{983904A8-61A8-472C-9E34-CFFDA71169EA}" type="sibTrans" cxnId="{AA71C8ED-C209-40FC-BECD-3EC6E840F8FF}">
      <dgm:prSet/>
      <dgm:spPr/>
      <dgm:t>
        <a:bodyPr/>
        <a:lstStyle/>
        <a:p>
          <a:endParaRPr lang="en-US"/>
        </a:p>
      </dgm:t>
    </dgm:pt>
    <dgm:pt modelId="{40D14BC9-B6CB-4E55-89DB-E52702F4F878}">
      <dgm:prSet/>
      <dgm:spPr/>
      <dgm:t>
        <a:bodyPr/>
        <a:lstStyle/>
        <a:p>
          <a:pPr rtl="0"/>
          <a:r>
            <a:rPr lang="en-US" smtClean="0"/>
            <a:t>Education</a:t>
          </a:r>
          <a:endParaRPr lang="en-US"/>
        </a:p>
      </dgm:t>
    </dgm:pt>
    <dgm:pt modelId="{FE47B17A-2075-4C4B-9A5E-F70352501A88}" type="parTrans" cxnId="{A26091E8-F456-4B9E-A3F1-9E61FFE2D727}">
      <dgm:prSet/>
      <dgm:spPr/>
      <dgm:t>
        <a:bodyPr/>
        <a:lstStyle/>
        <a:p>
          <a:endParaRPr lang="en-US"/>
        </a:p>
      </dgm:t>
    </dgm:pt>
    <dgm:pt modelId="{F73C3D46-8E02-42C7-B093-8EE5266A40B4}" type="sibTrans" cxnId="{A26091E8-F456-4B9E-A3F1-9E61FFE2D727}">
      <dgm:prSet/>
      <dgm:spPr/>
      <dgm:t>
        <a:bodyPr/>
        <a:lstStyle/>
        <a:p>
          <a:endParaRPr lang="en-US"/>
        </a:p>
      </dgm:t>
    </dgm:pt>
    <dgm:pt modelId="{4CE38C40-4D22-4E56-8A15-21720E007A18}">
      <dgm:prSet/>
      <dgm:spPr/>
      <dgm:t>
        <a:bodyPr/>
        <a:lstStyle/>
        <a:p>
          <a:pPr rtl="0"/>
          <a:r>
            <a:rPr lang="en-US" smtClean="0"/>
            <a:t>Safety and security</a:t>
          </a:r>
          <a:endParaRPr lang="en-US"/>
        </a:p>
      </dgm:t>
    </dgm:pt>
    <dgm:pt modelId="{6973CA2A-EDD1-4C41-9ECE-A88D21B3FB8D}" type="parTrans" cxnId="{25D6A3BD-9A20-4549-AD7F-F685D700F56C}">
      <dgm:prSet/>
      <dgm:spPr/>
      <dgm:t>
        <a:bodyPr/>
        <a:lstStyle/>
        <a:p>
          <a:endParaRPr lang="en-US"/>
        </a:p>
      </dgm:t>
    </dgm:pt>
    <dgm:pt modelId="{FAEF485E-2540-4CD6-892D-0667BDB349F5}" type="sibTrans" cxnId="{25D6A3BD-9A20-4549-AD7F-F685D700F56C}">
      <dgm:prSet/>
      <dgm:spPr/>
      <dgm:t>
        <a:bodyPr/>
        <a:lstStyle/>
        <a:p>
          <a:endParaRPr lang="en-US"/>
        </a:p>
      </dgm:t>
    </dgm:pt>
    <dgm:pt modelId="{C974B611-0B7F-498B-A989-35B3DA5527E5}">
      <dgm:prSet/>
      <dgm:spPr/>
      <dgm:t>
        <a:bodyPr/>
        <a:lstStyle/>
        <a:p>
          <a:pPr rtl="0"/>
          <a:r>
            <a:rPr lang="en-US" smtClean="0"/>
            <a:t>Rural development, food </a:t>
          </a:r>
          <a:br>
            <a:rPr lang="en-US" smtClean="0"/>
          </a:br>
          <a:r>
            <a:rPr lang="en-US" smtClean="0"/>
            <a:t>security and land reform</a:t>
          </a:r>
          <a:endParaRPr lang="en-US"/>
        </a:p>
      </dgm:t>
    </dgm:pt>
    <dgm:pt modelId="{5C8C378F-51B9-40B7-95D6-F930CE128341}" type="parTrans" cxnId="{6F7F8C79-BC57-469D-988E-06BC1D2A3F11}">
      <dgm:prSet/>
      <dgm:spPr/>
      <dgm:t>
        <a:bodyPr/>
        <a:lstStyle/>
        <a:p>
          <a:endParaRPr lang="en-US"/>
        </a:p>
      </dgm:t>
    </dgm:pt>
    <dgm:pt modelId="{2A7B1FF4-FBA7-4BCA-95E0-C5B1C51B3020}" type="sibTrans" cxnId="{6F7F8C79-BC57-469D-988E-06BC1D2A3F11}">
      <dgm:prSet/>
      <dgm:spPr/>
      <dgm:t>
        <a:bodyPr/>
        <a:lstStyle/>
        <a:p>
          <a:endParaRPr lang="en-US"/>
        </a:p>
      </dgm:t>
    </dgm:pt>
    <dgm:pt modelId="{009B1A87-D80C-4100-B7C6-589EE053F896}" type="pres">
      <dgm:prSet presAssocID="{46C9C901-9801-40FD-9106-D1C736559DAD}" presName="Name0" presStyleCnt="0">
        <dgm:presLayoutVars>
          <dgm:dir/>
          <dgm:animLvl val="lvl"/>
          <dgm:resizeHandles val="exact"/>
        </dgm:presLayoutVars>
      </dgm:prSet>
      <dgm:spPr/>
      <dgm:t>
        <a:bodyPr/>
        <a:lstStyle/>
        <a:p>
          <a:endParaRPr lang="en-US"/>
        </a:p>
      </dgm:t>
    </dgm:pt>
    <dgm:pt modelId="{484AF27A-7F07-4CC4-9EFA-7B4DAB67EAD4}" type="pres">
      <dgm:prSet presAssocID="{3284317C-6DF5-440A-A1F1-908F334D25FA}" presName="linNode" presStyleCnt="0"/>
      <dgm:spPr/>
    </dgm:pt>
    <dgm:pt modelId="{687D91E2-5924-446A-9A87-3C7622A1230A}" type="pres">
      <dgm:prSet presAssocID="{3284317C-6DF5-440A-A1F1-908F334D25FA}" presName="parentText" presStyleLbl="node1" presStyleIdx="0" presStyleCnt="10">
        <dgm:presLayoutVars>
          <dgm:chMax val="1"/>
          <dgm:bulletEnabled val="1"/>
        </dgm:presLayoutVars>
      </dgm:prSet>
      <dgm:spPr/>
      <dgm:t>
        <a:bodyPr/>
        <a:lstStyle/>
        <a:p>
          <a:endParaRPr lang="en-US"/>
        </a:p>
      </dgm:t>
    </dgm:pt>
    <dgm:pt modelId="{9734929A-58DE-435F-9D20-697D689B58EB}" type="pres">
      <dgm:prSet presAssocID="{05271493-3571-4C35-94C3-E32AB460BB6D}" presName="sp" presStyleCnt="0"/>
      <dgm:spPr/>
    </dgm:pt>
    <dgm:pt modelId="{2FE71EEE-D309-440E-993A-20B7F024080E}" type="pres">
      <dgm:prSet presAssocID="{B14E4A62-2102-45B7-BFB4-7D456FA12088}" presName="linNode" presStyleCnt="0"/>
      <dgm:spPr/>
    </dgm:pt>
    <dgm:pt modelId="{AC4EB1CA-3912-463D-8385-148855662614}" type="pres">
      <dgm:prSet presAssocID="{B14E4A62-2102-45B7-BFB4-7D456FA12088}" presName="parentText" presStyleLbl="node1" presStyleIdx="1" presStyleCnt="10">
        <dgm:presLayoutVars>
          <dgm:chMax val="1"/>
          <dgm:bulletEnabled val="1"/>
        </dgm:presLayoutVars>
      </dgm:prSet>
      <dgm:spPr/>
      <dgm:t>
        <a:bodyPr/>
        <a:lstStyle/>
        <a:p>
          <a:endParaRPr lang="en-US"/>
        </a:p>
      </dgm:t>
    </dgm:pt>
    <dgm:pt modelId="{E6B8870C-8104-4981-8DC9-6CC718BC7B02}" type="pres">
      <dgm:prSet presAssocID="{B4C16AE2-632C-410A-A168-54ABCC703493}" presName="sp" presStyleCnt="0"/>
      <dgm:spPr/>
    </dgm:pt>
    <dgm:pt modelId="{4C016AC6-EBBA-4CD0-ADEF-DFD52488C917}" type="pres">
      <dgm:prSet presAssocID="{9A6CC491-B225-48C1-8541-5B2545F3A3AE}" presName="linNode" presStyleCnt="0"/>
      <dgm:spPr/>
    </dgm:pt>
    <dgm:pt modelId="{504D57F6-11E6-41A1-842C-6430CFFBCA30}" type="pres">
      <dgm:prSet presAssocID="{9A6CC491-B225-48C1-8541-5B2545F3A3AE}" presName="parentText" presStyleLbl="node1" presStyleIdx="2" presStyleCnt="10">
        <dgm:presLayoutVars>
          <dgm:chMax val="1"/>
          <dgm:bulletEnabled val="1"/>
        </dgm:presLayoutVars>
      </dgm:prSet>
      <dgm:spPr/>
      <dgm:t>
        <a:bodyPr/>
        <a:lstStyle/>
        <a:p>
          <a:endParaRPr lang="en-US"/>
        </a:p>
      </dgm:t>
    </dgm:pt>
    <dgm:pt modelId="{76A779AE-8850-4CA3-8F3C-97FF4D0A3DB9}" type="pres">
      <dgm:prSet presAssocID="{37A1D5AD-B2A0-4A93-878E-1F9EFACBEABA}" presName="sp" presStyleCnt="0"/>
      <dgm:spPr/>
    </dgm:pt>
    <dgm:pt modelId="{548B63CD-0411-4E36-AA79-F0F51AF08665}" type="pres">
      <dgm:prSet presAssocID="{9A0DAA0F-23C5-43B6-BF30-AEDF5B9FE70B}" presName="linNode" presStyleCnt="0"/>
      <dgm:spPr/>
    </dgm:pt>
    <dgm:pt modelId="{13FDD067-2A73-483F-BEFD-C60D9AAF250A}" type="pres">
      <dgm:prSet presAssocID="{9A0DAA0F-23C5-43B6-BF30-AEDF5B9FE70B}" presName="parentText" presStyleLbl="node1" presStyleIdx="3" presStyleCnt="10">
        <dgm:presLayoutVars>
          <dgm:chMax val="1"/>
          <dgm:bulletEnabled val="1"/>
        </dgm:presLayoutVars>
      </dgm:prSet>
      <dgm:spPr/>
      <dgm:t>
        <a:bodyPr/>
        <a:lstStyle/>
        <a:p>
          <a:endParaRPr lang="en-US"/>
        </a:p>
      </dgm:t>
    </dgm:pt>
    <dgm:pt modelId="{38E3D631-421B-4B6F-BA1E-7970497E4166}" type="pres">
      <dgm:prSet presAssocID="{2069C319-FD6B-41F9-A85C-84A425DD9C85}" presName="sp" presStyleCnt="0"/>
      <dgm:spPr/>
    </dgm:pt>
    <dgm:pt modelId="{50DAC261-B694-40F7-8BFD-C78B55407B1A}" type="pres">
      <dgm:prSet presAssocID="{6665082B-3BFC-4CEE-BDDA-7C367D313942}" presName="linNode" presStyleCnt="0"/>
      <dgm:spPr/>
    </dgm:pt>
    <dgm:pt modelId="{064FD640-CB75-418C-8176-60047E4E05CD}" type="pres">
      <dgm:prSet presAssocID="{6665082B-3BFC-4CEE-BDDA-7C367D313942}" presName="parentText" presStyleLbl="node1" presStyleIdx="4" presStyleCnt="10">
        <dgm:presLayoutVars>
          <dgm:chMax val="1"/>
          <dgm:bulletEnabled val="1"/>
        </dgm:presLayoutVars>
      </dgm:prSet>
      <dgm:spPr/>
      <dgm:t>
        <a:bodyPr/>
        <a:lstStyle/>
        <a:p>
          <a:endParaRPr lang="en-US"/>
        </a:p>
      </dgm:t>
    </dgm:pt>
    <dgm:pt modelId="{E1C8B89A-2EEC-44DB-A0B7-ED2BAC1D0E99}" type="pres">
      <dgm:prSet presAssocID="{A87CDCC6-659C-4CB1-8E98-6CA06E3B249C}" presName="sp" presStyleCnt="0"/>
      <dgm:spPr/>
    </dgm:pt>
    <dgm:pt modelId="{F33AEFF8-BD10-49D0-9F99-A0788235A12D}" type="pres">
      <dgm:prSet presAssocID="{329296F8-6E15-42C4-B0C6-6C7A8BBFBCED}" presName="linNode" presStyleCnt="0"/>
      <dgm:spPr/>
    </dgm:pt>
    <dgm:pt modelId="{7C1BD0B5-1095-454D-B181-A833CCCF85DC}" type="pres">
      <dgm:prSet presAssocID="{329296F8-6E15-42C4-B0C6-6C7A8BBFBCED}" presName="parentText" presStyleLbl="node1" presStyleIdx="5" presStyleCnt="10">
        <dgm:presLayoutVars>
          <dgm:chMax val="1"/>
          <dgm:bulletEnabled val="1"/>
        </dgm:presLayoutVars>
      </dgm:prSet>
      <dgm:spPr/>
      <dgm:t>
        <a:bodyPr/>
        <a:lstStyle/>
        <a:p>
          <a:endParaRPr lang="en-US"/>
        </a:p>
      </dgm:t>
    </dgm:pt>
    <dgm:pt modelId="{A033C59A-D8F2-4DA7-9F38-C11C628AB9BF}" type="pres">
      <dgm:prSet presAssocID="{BB0F5770-C9D1-474E-9939-2F3BB2BAC6AA}" presName="sp" presStyleCnt="0"/>
      <dgm:spPr/>
    </dgm:pt>
    <dgm:pt modelId="{079EF72E-F2D0-4B8C-8C40-53C15A866329}" type="pres">
      <dgm:prSet presAssocID="{1EBABF32-FD64-45F7-BDD4-D462F4C54718}" presName="linNode" presStyleCnt="0"/>
      <dgm:spPr/>
    </dgm:pt>
    <dgm:pt modelId="{BD8426BE-5D7B-42B6-94C5-1EDBA3776B9C}" type="pres">
      <dgm:prSet presAssocID="{1EBABF32-FD64-45F7-BDD4-D462F4C54718}" presName="parentText" presStyleLbl="node1" presStyleIdx="6" presStyleCnt="10">
        <dgm:presLayoutVars>
          <dgm:chMax val="1"/>
          <dgm:bulletEnabled val="1"/>
        </dgm:presLayoutVars>
      </dgm:prSet>
      <dgm:spPr/>
      <dgm:t>
        <a:bodyPr/>
        <a:lstStyle/>
        <a:p>
          <a:endParaRPr lang="en-US"/>
        </a:p>
      </dgm:t>
    </dgm:pt>
    <dgm:pt modelId="{6CC3C815-8901-4480-988B-974C7AF70C10}" type="pres">
      <dgm:prSet presAssocID="{983904A8-61A8-472C-9E34-CFFDA71169EA}" presName="sp" presStyleCnt="0"/>
      <dgm:spPr/>
    </dgm:pt>
    <dgm:pt modelId="{9B7552CE-E369-49A0-835F-13A099E27E1D}" type="pres">
      <dgm:prSet presAssocID="{40D14BC9-B6CB-4E55-89DB-E52702F4F878}" presName="linNode" presStyleCnt="0"/>
      <dgm:spPr/>
    </dgm:pt>
    <dgm:pt modelId="{7D23CC9B-B4C6-4D02-BE0B-425D2B65C99A}" type="pres">
      <dgm:prSet presAssocID="{40D14BC9-B6CB-4E55-89DB-E52702F4F878}" presName="parentText" presStyleLbl="node1" presStyleIdx="7" presStyleCnt="10">
        <dgm:presLayoutVars>
          <dgm:chMax val="1"/>
          <dgm:bulletEnabled val="1"/>
        </dgm:presLayoutVars>
      </dgm:prSet>
      <dgm:spPr/>
      <dgm:t>
        <a:bodyPr/>
        <a:lstStyle/>
        <a:p>
          <a:endParaRPr lang="en-US"/>
        </a:p>
      </dgm:t>
    </dgm:pt>
    <dgm:pt modelId="{7355450F-66A4-42E4-AABE-7B58A8C7BDB7}" type="pres">
      <dgm:prSet presAssocID="{F73C3D46-8E02-42C7-B093-8EE5266A40B4}" presName="sp" presStyleCnt="0"/>
      <dgm:spPr/>
    </dgm:pt>
    <dgm:pt modelId="{71984361-EDED-4608-9754-6CAB0C74B144}" type="pres">
      <dgm:prSet presAssocID="{4CE38C40-4D22-4E56-8A15-21720E007A18}" presName="linNode" presStyleCnt="0"/>
      <dgm:spPr/>
    </dgm:pt>
    <dgm:pt modelId="{2BBBB89E-4F2E-45A3-874A-92E8FCCE996B}" type="pres">
      <dgm:prSet presAssocID="{4CE38C40-4D22-4E56-8A15-21720E007A18}" presName="parentText" presStyleLbl="node1" presStyleIdx="8" presStyleCnt="10">
        <dgm:presLayoutVars>
          <dgm:chMax val="1"/>
          <dgm:bulletEnabled val="1"/>
        </dgm:presLayoutVars>
      </dgm:prSet>
      <dgm:spPr/>
      <dgm:t>
        <a:bodyPr/>
        <a:lstStyle/>
        <a:p>
          <a:endParaRPr lang="en-US"/>
        </a:p>
      </dgm:t>
    </dgm:pt>
    <dgm:pt modelId="{BEEF3E5D-EA62-4E5F-B78B-35287A3F1D9F}" type="pres">
      <dgm:prSet presAssocID="{FAEF485E-2540-4CD6-892D-0667BDB349F5}" presName="sp" presStyleCnt="0"/>
      <dgm:spPr/>
    </dgm:pt>
    <dgm:pt modelId="{9D3331E7-2287-427F-A28B-D48F891EA217}" type="pres">
      <dgm:prSet presAssocID="{C974B611-0B7F-498B-A989-35B3DA5527E5}" presName="linNode" presStyleCnt="0"/>
      <dgm:spPr/>
    </dgm:pt>
    <dgm:pt modelId="{7EB235AB-B61C-4D2B-BEA1-D53BAE069F1D}" type="pres">
      <dgm:prSet presAssocID="{C974B611-0B7F-498B-A989-35B3DA5527E5}" presName="parentText" presStyleLbl="node1" presStyleIdx="9" presStyleCnt="10">
        <dgm:presLayoutVars>
          <dgm:chMax val="1"/>
          <dgm:bulletEnabled val="1"/>
        </dgm:presLayoutVars>
      </dgm:prSet>
      <dgm:spPr/>
      <dgm:t>
        <a:bodyPr/>
        <a:lstStyle/>
        <a:p>
          <a:endParaRPr lang="en-US"/>
        </a:p>
      </dgm:t>
    </dgm:pt>
  </dgm:ptLst>
  <dgm:cxnLst>
    <dgm:cxn modelId="{514AF489-B8C4-4EB3-AB99-55BA8F2C168C}" type="presOf" srcId="{3284317C-6DF5-440A-A1F1-908F334D25FA}" destId="{687D91E2-5924-446A-9A87-3C7622A1230A}" srcOrd="0" destOrd="0" presId="urn:microsoft.com/office/officeart/2005/8/layout/vList5"/>
    <dgm:cxn modelId="{AA71C8ED-C209-40FC-BECD-3EC6E840F8FF}" srcId="{46C9C901-9801-40FD-9106-D1C736559DAD}" destId="{1EBABF32-FD64-45F7-BDD4-D462F4C54718}" srcOrd="6" destOrd="0" parTransId="{4B2CE98A-8275-46AE-9390-C86C123B0972}" sibTransId="{983904A8-61A8-472C-9E34-CFFDA71169EA}"/>
    <dgm:cxn modelId="{36130BB5-D8A6-469F-824B-2493E5C920A4}" type="presOf" srcId="{40D14BC9-B6CB-4E55-89DB-E52702F4F878}" destId="{7D23CC9B-B4C6-4D02-BE0B-425D2B65C99A}" srcOrd="0" destOrd="0" presId="urn:microsoft.com/office/officeart/2005/8/layout/vList5"/>
    <dgm:cxn modelId="{CEEE8794-6A20-4919-8C73-426214CB7C37}" type="presOf" srcId="{4CE38C40-4D22-4E56-8A15-21720E007A18}" destId="{2BBBB89E-4F2E-45A3-874A-92E8FCCE996B}" srcOrd="0" destOrd="0" presId="urn:microsoft.com/office/officeart/2005/8/layout/vList5"/>
    <dgm:cxn modelId="{35DCDC66-E091-415C-B6BD-8FD802AAE3AF}" srcId="{46C9C901-9801-40FD-9106-D1C736559DAD}" destId="{B14E4A62-2102-45B7-BFB4-7D456FA12088}" srcOrd="1" destOrd="0" parTransId="{5249E4D1-21A9-4B47-9DA3-3AC74A8E73D9}" sibTransId="{B4C16AE2-632C-410A-A168-54ABCC703493}"/>
    <dgm:cxn modelId="{A88CA62C-0B12-4DE5-91F8-81C08485E4C8}" srcId="{46C9C901-9801-40FD-9106-D1C736559DAD}" destId="{9A6CC491-B225-48C1-8541-5B2545F3A3AE}" srcOrd="2" destOrd="0" parTransId="{E3E7339F-4013-4FAC-B851-CFA04C007BCB}" sibTransId="{37A1D5AD-B2A0-4A93-878E-1F9EFACBEABA}"/>
    <dgm:cxn modelId="{C5FBDD8D-EDAF-445C-AA3E-2EF427CF4D8D}" type="presOf" srcId="{B14E4A62-2102-45B7-BFB4-7D456FA12088}" destId="{AC4EB1CA-3912-463D-8385-148855662614}" srcOrd="0" destOrd="0" presId="urn:microsoft.com/office/officeart/2005/8/layout/vList5"/>
    <dgm:cxn modelId="{8A15602E-1364-4181-B92B-FDCDB77BBB98}" type="presOf" srcId="{6665082B-3BFC-4CEE-BDDA-7C367D313942}" destId="{064FD640-CB75-418C-8176-60047E4E05CD}" srcOrd="0" destOrd="0" presId="urn:microsoft.com/office/officeart/2005/8/layout/vList5"/>
    <dgm:cxn modelId="{0EE985B9-B1C9-4425-89E3-6C43C5BCD62D}" type="presOf" srcId="{C974B611-0B7F-498B-A989-35B3DA5527E5}" destId="{7EB235AB-B61C-4D2B-BEA1-D53BAE069F1D}" srcOrd="0" destOrd="0" presId="urn:microsoft.com/office/officeart/2005/8/layout/vList5"/>
    <dgm:cxn modelId="{A26091E8-F456-4B9E-A3F1-9E61FFE2D727}" srcId="{46C9C901-9801-40FD-9106-D1C736559DAD}" destId="{40D14BC9-B6CB-4E55-89DB-E52702F4F878}" srcOrd="7" destOrd="0" parTransId="{FE47B17A-2075-4C4B-9A5E-F70352501A88}" sibTransId="{F73C3D46-8E02-42C7-B093-8EE5266A40B4}"/>
    <dgm:cxn modelId="{6F7F8C79-BC57-469D-988E-06BC1D2A3F11}" srcId="{46C9C901-9801-40FD-9106-D1C736559DAD}" destId="{C974B611-0B7F-498B-A989-35B3DA5527E5}" srcOrd="9" destOrd="0" parTransId="{5C8C378F-51B9-40B7-95D6-F930CE128341}" sibTransId="{2A7B1FF4-FBA7-4BCA-95E0-C5B1C51B3020}"/>
    <dgm:cxn modelId="{5F3E1FB9-9643-434D-95D0-E94A90F6BFBA}" type="presOf" srcId="{9A6CC491-B225-48C1-8541-5B2545F3A3AE}" destId="{504D57F6-11E6-41A1-842C-6430CFFBCA30}" srcOrd="0" destOrd="0" presId="urn:microsoft.com/office/officeart/2005/8/layout/vList5"/>
    <dgm:cxn modelId="{40DCF4E9-9436-4178-8D2A-688C21FCC148}" type="presOf" srcId="{46C9C901-9801-40FD-9106-D1C736559DAD}" destId="{009B1A87-D80C-4100-B7C6-589EE053F896}" srcOrd="0" destOrd="0" presId="urn:microsoft.com/office/officeart/2005/8/layout/vList5"/>
    <dgm:cxn modelId="{25D6A3BD-9A20-4549-AD7F-F685D700F56C}" srcId="{46C9C901-9801-40FD-9106-D1C736559DAD}" destId="{4CE38C40-4D22-4E56-8A15-21720E007A18}" srcOrd="8" destOrd="0" parTransId="{6973CA2A-EDD1-4C41-9ECE-A88D21B3FB8D}" sibTransId="{FAEF485E-2540-4CD6-892D-0667BDB349F5}"/>
    <dgm:cxn modelId="{C49F9382-7D2E-408F-A4C5-EB43F33B2FB4}" srcId="{46C9C901-9801-40FD-9106-D1C736559DAD}" destId="{6665082B-3BFC-4CEE-BDDA-7C367D313942}" srcOrd="4" destOrd="0" parTransId="{D505AE2F-BF14-4F55-9BDC-781F37F84FF8}" sibTransId="{A87CDCC6-659C-4CB1-8E98-6CA06E3B249C}"/>
    <dgm:cxn modelId="{8F317591-88BF-4228-93DB-A05934398516}" srcId="{46C9C901-9801-40FD-9106-D1C736559DAD}" destId="{9A0DAA0F-23C5-43B6-BF30-AEDF5B9FE70B}" srcOrd="3" destOrd="0" parTransId="{207E61CC-80F8-41EE-909A-AC80ABF914D0}" sibTransId="{2069C319-FD6B-41F9-A85C-84A425DD9C85}"/>
    <dgm:cxn modelId="{B50488AD-3225-4A22-B5B6-66AB8B1F3D79}" type="presOf" srcId="{1EBABF32-FD64-45F7-BDD4-D462F4C54718}" destId="{BD8426BE-5D7B-42B6-94C5-1EDBA3776B9C}" srcOrd="0" destOrd="0" presId="urn:microsoft.com/office/officeart/2005/8/layout/vList5"/>
    <dgm:cxn modelId="{19F78831-8BF9-466B-A52D-D4657F1BB3C5}" srcId="{46C9C901-9801-40FD-9106-D1C736559DAD}" destId="{329296F8-6E15-42C4-B0C6-6C7A8BBFBCED}" srcOrd="5" destOrd="0" parTransId="{4513E6DB-5C90-4EF0-964E-8463757FDB47}" sibTransId="{BB0F5770-C9D1-474E-9939-2F3BB2BAC6AA}"/>
    <dgm:cxn modelId="{BCA3A5B7-A7BF-44A1-B449-56D245FE854B}" srcId="{46C9C901-9801-40FD-9106-D1C736559DAD}" destId="{3284317C-6DF5-440A-A1F1-908F334D25FA}" srcOrd="0" destOrd="0" parTransId="{76B96558-1AA9-40FA-8FAE-D2AFA9885FD9}" sibTransId="{05271493-3571-4C35-94C3-E32AB460BB6D}"/>
    <dgm:cxn modelId="{6CCE7F0A-F438-47B8-8ADE-D38C68A056B5}" type="presOf" srcId="{329296F8-6E15-42C4-B0C6-6C7A8BBFBCED}" destId="{7C1BD0B5-1095-454D-B181-A833CCCF85DC}" srcOrd="0" destOrd="0" presId="urn:microsoft.com/office/officeart/2005/8/layout/vList5"/>
    <dgm:cxn modelId="{6F6595C7-1110-46EA-9B64-34E96635AA41}" type="presOf" srcId="{9A0DAA0F-23C5-43B6-BF30-AEDF5B9FE70B}" destId="{13FDD067-2A73-483F-BEFD-C60D9AAF250A}" srcOrd="0" destOrd="0" presId="urn:microsoft.com/office/officeart/2005/8/layout/vList5"/>
    <dgm:cxn modelId="{9317F7ED-A14E-454F-A01D-29B0F5A3706F}" type="presParOf" srcId="{009B1A87-D80C-4100-B7C6-589EE053F896}" destId="{484AF27A-7F07-4CC4-9EFA-7B4DAB67EAD4}" srcOrd="0" destOrd="0" presId="urn:microsoft.com/office/officeart/2005/8/layout/vList5"/>
    <dgm:cxn modelId="{174BFBF1-E313-4C04-85B4-45057E89F9AC}" type="presParOf" srcId="{484AF27A-7F07-4CC4-9EFA-7B4DAB67EAD4}" destId="{687D91E2-5924-446A-9A87-3C7622A1230A}" srcOrd="0" destOrd="0" presId="urn:microsoft.com/office/officeart/2005/8/layout/vList5"/>
    <dgm:cxn modelId="{5248F0DC-ECF7-499A-80BD-9F9CF4F7B3CA}" type="presParOf" srcId="{009B1A87-D80C-4100-B7C6-589EE053F896}" destId="{9734929A-58DE-435F-9D20-697D689B58EB}" srcOrd="1" destOrd="0" presId="urn:microsoft.com/office/officeart/2005/8/layout/vList5"/>
    <dgm:cxn modelId="{1AE066FC-91C8-4FE6-9B1B-97BFAB8D6B8F}" type="presParOf" srcId="{009B1A87-D80C-4100-B7C6-589EE053F896}" destId="{2FE71EEE-D309-440E-993A-20B7F024080E}" srcOrd="2" destOrd="0" presId="urn:microsoft.com/office/officeart/2005/8/layout/vList5"/>
    <dgm:cxn modelId="{61C4A94E-4A71-4C73-81DF-90F176569F8C}" type="presParOf" srcId="{2FE71EEE-D309-440E-993A-20B7F024080E}" destId="{AC4EB1CA-3912-463D-8385-148855662614}" srcOrd="0" destOrd="0" presId="urn:microsoft.com/office/officeart/2005/8/layout/vList5"/>
    <dgm:cxn modelId="{F9D61BC2-CFF7-48A3-A848-10239A63AB35}" type="presParOf" srcId="{009B1A87-D80C-4100-B7C6-589EE053F896}" destId="{E6B8870C-8104-4981-8DC9-6CC718BC7B02}" srcOrd="3" destOrd="0" presId="urn:microsoft.com/office/officeart/2005/8/layout/vList5"/>
    <dgm:cxn modelId="{6866DDAE-6A0D-41BC-9635-0DB284D3A56F}" type="presParOf" srcId="{009B1A87-D80C-4100-B7C6-589EE053F896}" destId="{4C016AC6-EBBA-4CD0-ADEF-DFD52488C917}" srcOrd="4" destOrd="0" presId="urn:microsoft.com/office/officeart/2005/8/layout/vList5"/>
    <dgm:cxn modelId="{64482FE7-DF8C-4E96-9FE8-8BEF229437F7}" type="presParOf" srcId="{4C016AC6-EBBA-4CD0-ADEF-DFD52488C917}" destId="{504D57F6-11E6-41A1-842C-6430CFFBCA30}" srcOrd="0" destOrd="0" presId="urn:microsoft.com/office/officeart/2005/8/layout/vList5"/>
    <dgm:cxn modelId="{FBE67684-0509-4D79-AC75-C471C6B992DD}" type="presParOf" srcId="{009B1A87-D80C-4100-B7C6-589EE053F896}" destId="{76A779AE-8850-4CA3-8F3C-97FF4D0A3DB9}" srcOrd="5" destOrd="0" presId="urn:microsoft.com/office/officeart/2005/8/layout/vList5"/>
    <dgm:cxn modelId="{F30F26EA-A2DB-47D6-A742-4628007BD00F}" type="presParOf" srcId="{009B1A87-D80C-4100-B7C6-589EE053F896}" destId="{548B63CD-0411-4E36-AA79-F0F51AF08665}" srcOrd="6" destOrd="0" presId="urn:microsoft.com/office/officeart/2005/8/layout/vList5"/>
    <dgm:cxn modelId="{1EC20AF5-929F-42A5-B8BF-A4C9B1B496BC}" type="presParOf" srcId="{548B63CD-0411-4E36-AA79-F0F51AF08665}" destId="{13FDD067-2A73-483F-BEFD-C60D9AAF250A}" srcOrd="0" destOrd="0" presId="urn:microsoft.com/office/officeart/2005/8/layout/vList5"/>
    <dgm:cxn modelId="{68289BDC-D4A5-4A32-A1A5-38872B83E188}" type="presParOf" srcId="{009B1A87-D80C-4100-B7C6-589EE053F896}" destId="{38E3D631-421B-4B6F-BA1E-7970497E4166}" srcOrd="7" destOrd="0" presId="urn:microsoft.com/office/officeart/2005/8/layout/vList5"/>
    <dgm:cxn modelId="{B91E75B1-CDE4-47C2-8071-2AE0C8FB1DA3}" type="presParOf" srcId="{009B1A87-D80C-4100-B7C6-589EE053F896}" destId="{50DAC261-B694-40F7-8BFD-C78B55407B1A}" srcOrd="8" destOrd="0" presId="urn:microsoft.com/office/officeart/2005/8/layout/vList5"/>
    <dgm:cxn modelId="{4A3247E7-CA3F-4734-851C-64739CDA80D3}" type="presParOf" srcId="{50DAC261-B694-40F7-8BFD-C78B55407B1A}" destId="{064FD640-CB75-418C-8176-60047E4E05CD}" srcOrd="0" destOrd="0" presId="urn:microsoft.com/office/officeart/2005/8/layout/vList5"/>
    <dgm:cxn modelId="{59E0D3A7-CE24-4284-9C42-48DA92B27CA7}" type="presParOf" srcId="{009B1A87-D80C-4100-B7C6-589EE053F896}" destId="{E1C8B89A-2EEC-44DB-A0B7-ED2BAC1D0E99}" srcOrd="9" destOrd="0" presId="urn:microsoft.com/office/officeart/2005/8/layout/vList5"/>
    <dgm:cxn modelId="{15158FF6-73C4-4C7A-B538-2E3705A0165B}" type="presParOf" srcId="{009B1A87-D80C-4100-B7C6-589EE053F896}" destId="{F33AEFF8-BD10-49D0-9F99-A0788235A12D}" srcOrd="10" destOrd="0" presId="urn:microsoft.com/office/officeart/2005/8/layout/vList5"/>
    <dgm:cxn modelId="{142A5834-00C9-4615-8A86-74B3F7ECC9C1}" type="presParOf" srcId="{F33AEFF8-BD10-49D0-9F99-A0788235A12D}" destId="{7C1BD0B5-1095-454D-B181-A833CCCF85DC}" srcOrd="0" destOrd="0" presId="urn:microsoft.com/office/officeart/2005/8/layout/vList5"/>
    <dgm:cxn modelId="{4DD86A3A-33C6-4139-B177-EE56711186CA}" type="presParOf" srcId="{009B1A87-D80C-4100-B7C6-589EE053F896}" destId="{A033C59A-D8F2-4DA7-9F38-C11C628AB9BF}" srcOrd="11" destOrd="0" presId="urn:microsoft.com/office/officeart/2005/8/layout/vList5"/>
    <dgm:cxn modelId="{2BE6A0A0-E770-49C4-A155-F6E6A169BBC6}" type="presParOf" srcId="{009B1A87-D80C-4100-B7C6-589EE053F896}" destId="{079EF72E-F2D0-4B8C-8C40-53C15A866329}" srcOrd="12" destOrd="0" presId="urn:microsoft.com/office/officeart/2005/8/layout/vList5"/>
    <dgm:cxn modelId="{70C6A73C-A191-40B5-B98C-823851AF539F}" type="presParOf" srcId="{079EF72E-F2D0-4B8C-8C40-53C15A866329}" destId="{BD8426BE-5D7B-42B6-94C5-1EDBA3776B9C}" srcOrd="0" destOrd="0" presId="urn:microsoft.com/office/officeart/2005/8/layout/vList5"/>
    <dgm:cxn modelId="{6D6AE969-D7DA-41A9-B0AA-B1A5AA655414}" type="presParOf" srcId="{009B1A87-D80C-4100-B7C6-589EE053F896}" destId="{6CC3C815-8901-4480-988B-974C7AF70C10}" srcOrd="13" destOrd="0" presId="urn:microsoft.com/office/officeart/2005/8/layout/vList5"/>
    <dgm:cxn modelId="{2412ADB9-6070-473D-B3DB-5EC0A2EE1CBD}" type="presParOf" srcId="{009B1A87-D80C-4100-B7C6-589EE053F896}" destId="{9B7552CE-E369-49A0-835F-13A099E27E1D}" srcOrd="14" destOrd="0" presId="urn:microsoft.com/office/officeart/2005/8/layout/vList5"/>
    <dgm:cxn modelId="{AD9AB523-BB17-4B25-AA47-A221E96F7CF5}" type="presParOf" srcId="{9B7552CE-E369-49A0-835F-13A099E27E1D}" destId="{7D23CC9B-B4C6-4D02-BE0B-425D2B65C99A}" srcOrd="0" destOrd="0" presId="urn:microsoft.com/office/officeart/2005/8/layout/vList5"/>
    <dgm:cxn modelId="{3C1B5D97-5EEC-45AF-B84A-D4180EEBF902}" type="presParOf" srcId="{009B1A87-D80C-4100-B7C6-589EE053F896}" destId="{7355450F-66A4-42E4-AABE-7B58A8C7BDB7}" srcOrd="15" destOrd="0" presId="urn:microsoft.com/office/officeart/2005/8/layout/vList5"/>
    <dgm:cxn modelId="{89BA3ED1-5CBB-4E67-944B-90F23689E0FA}" type="presParOf" srcId="{009B1A87-D80C-4100-B7C6-589EE053F896}" destId="{71984361-EDED-4608-9754-6CAB0C74B144}" srcOrd="16" destOrd="0" presId="urn:microsoft.com/office/officeart/2005/8/layout/vList5"/>
    <dgm:cxn modelId="{D6A179FA-6BE9-4117-A6AD-C35B36745119}" type="presParOf" srcId="{71984361-EDED-4608-9754-6CAB0C74B144}" destId="{2BBBB89E-4F2E-45A3-874A-92E8FCCE996B}" srcOrd="0" destOrd="0" presId="urn:microsoft.com/office/officeart/2005/8/layout/vList5"/>
    <dgm:cxn modelId="{2C7031ED-3485-4418-9EED-22A615BA40E1}" type="presParOf" srcId="{009B1A87-D80C-4100-B7C6-589EE053F896}" destId="{BEEF3E5D-EA62-4E5F-B78B-35287A3F1D9F}" srcOrd="17" destOrd="0" presId="urn:microsoft.com/office/officeart/2005/8/layout/vList5"/>
    <dgm:cxn modelId="{73649D60-4EE9-4F82-A998-1FEA27426B07}" type="presParOf" srcId="{009B1A87-D80C-4100-B7C6-589EE053F896}" destId="{9D3331E7-2287-427F-A28B-D48F891EA217}" srcOrd="18" destOrd="0" presId="urn:microsoft.com/office/officeart/2005/8/layout/vList5"/>
    <dgm:cxn modelId="{5FEF9F58-E87E-4430-BDEC-347711C69661}" type="presParOf" srcId="{9D3331E7-2287-427F-A28B-D48F891EA217}" destId="{7EB235AB-B61C-4D2B-BEA1-D53BAE069F1D}"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7D91E2-5924-446A-9A87-3C7622A1230A}">
      <dsp:nvSpPr>
        <dsp:cNvPr id="0" name=""/>
        <dsp:cNvSpPr/>
      </dsp:nvSpPr>
      <dsp:spPr>
        <a:xfrm>
          <a:off x="1566894" y="2660"/>
          <a:ext cx="1762755" cy="431780"/>
        </a:xfrm>
        <a:prstGeom prst="round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rtl="0">
            <a:lnSpc>
              <a:spcPct val="90000"/>
            </a:lnSpc>
            <a:spcBef>
              <a:spcPct val="0"/>
            </a:spcBef>
            <a:spcAft>
              <a:spcPct val="35000"/>
            </a:spcAft>
          </a:pPr>
          <a:r>
            <a:rPr lang="en-US" sz="1200" kern="1200" dirty="0" smtClean="0"/>
            <a:t>Economic growth &amp; </a:t>
          </a:r>
          <a:br>
            <a:rPr lang="en-US" sz="1200" kern="1200" dirty="0" smtClean="0"/>
          </a:br>
          <a:r>
            <a:rPr lang="en-US" sz="1200" kern="1200" dirty="0" smtClean="0"/>
            <a:t>transformation</a:t>
          </a:r>
          <a:endParaRPr lang="en-US" sz="1200" kern="1200" dirty="0"/>
        </a:p>
      </dsp:txBody>
      <dsp:txXfrm>
        <a:off x="1587972" y="23738"/>
        <a:ext cx="1720599" cy="389624"/>
      </dsp:txXfrm>
    </dsp:sp>
    <dsp:sp modelId="{AC4EB1CA-3912-463D-8385-148855662614}">
      <dsp:nvSpPr>
        <dsp:cNvPr id="0" name=""/>
        <dsp:cNvSpPr/>
      </dsp:nvSpPr>
      <dsp:spPr>
        <a:xfrm>
          <a:off x="1566894" y="456030"/>
          <a:ext cx="1762755" cy="431780"/>
        </a:xfrm>
        <a:prstGeom prst="roundRect">
          <a:avLst/>
        </a:prstGeom>
        <a:solidFill>
          <a:schemeClr val="accent1">
            <a:shade val="80000"/>
            <a:hueOff val="34027"/>
            <a:satOff val="-488"/>
            <a:lumOff val="28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rtl="0">
            <a:lnSpc>
              <a:spcPct val="90000"/>
            </a:lnSpc>
            <a:spcBef>
              <a:spcPct val="0"/>
            </a:spcBef>
            <a:spcAft>
              <a:spcPct val="35000"/>
            </a:spcAft>
          </a:pPr>
          <a:r>
            <a:rPr lang="en-US" sz="1200" kern="1200" dirty="0" smtClean="0"/>
            <a:t>Price stability</a:t>
          </a:r>
          <a:endParaRPr lang="en-US" sz="1200" kern="1200" dirty="0"/>
        </a:p>
      </dsp:txBody>
      <dsp:txXfrm>
        <a:off x="1587972" y="477108"/>
        <a:ext cx="1720599" cy="389624"/>
      </dsp:txXfrm>
    </dsp:sp>
    <dsp:sp modelId="{504D57F6-11E6-41A1-842C-6430CFFBCA30}">
      <dsp:nvSpPr>
        <dsp:cNvPr id="0" name=""/>
        <dsp:cNvSpPr/>
      </dsp:nvSpPr>
      <dsp:spPr>
        <a:xfrm>
          <a:off x="1566894" y="909400"/>
          <a:ext cx="1762755" cy="431780"/>
        </a:xfrm>
        <a:prstGeom prst="roundRect">
          <a:avLst/>
        </a:prstGeom>
        <a:solidFill>
          <a:schemeClr val="accent1">
            <a:shade val="80000"/>
            <a:hueOff val="68055"/>
            <a:satOff val="-976"/>
            <a:lumOff val="56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rtl="0">
            <a:lnSpc>
              <a:spcPct val="90000"/>
            </a:lnSpc>
            <a:spcBef>
              <a:spcPct val="0"/>
            </a:spcBef>
            <a:spcAft>
              <a:spcPct val="35000"/>
            </a:spcAft>
          </a:pPr>
          <a:r>
            <a:rPr lang="en-US" sz="1200" kern="1200" smtClean="0"/>
            <a:t>Employment, job creation </a:t>
          </a:r>
          <a:br>
            <a:rPr lang="en-US" sz="1200" kern="1200" smtClean="0"/>
          </a:br>
          <a:r>
            <a:rPr lang="en-US" sz="1200" kern="1200" smtClean="0"/>
            <a:t>and decent work</a:t>
          </a:r>
          <a:endParaRPr lang="en-US" sz="1200" kern="1200"/>
        </a:p>
      </dsp:txBody>
      <dsp:txXfrm>
        <a:off x="1587972" y="930478"/>
        <a:ext cx="1720599" cy="389624"/>
      </dsp:txXfrm>
    </dsp:sp>
    <dsp:sp modelId="{13FDD067-2A73-483F-BEFD-C60D9AAF250A}">
      <dsp:nvSpPr>
        <dsp:cNvPr id="0" name=""/>
        <dsp:cNvSpPr/>
      </dsp:nvSpPr>
      <dsp:spPr>
        <a:xfrm>
          <a:off x="1566894" y="1362769"/>
          <a:ext cx="1762755" cy="431780"/>
        </a:xfrm>
        <a:prstGeom prst="roundRect">
          <a:avLst/>
        </a:prstGeom>
        <a:solidFill>
          <a:schemeClr val="accent1">
            <a:shade val="80000"/>
            <a:hueOff val="102082"/>
            <a:satOff val="-1464"/>
            <a:lumOff val="85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rtl="0">
            <a:lnSpc>
              <a:spcPct val="90000"/>
            </a:lnSpc>
            <a:spcBef>
              <a:spcPct val="0"/>
            </a:spcBef>
            <a:spcAft>
              <a:spcPct val="35000"/>
            </a:spcAft>
          </a:pPr>
          <a:r>
            <a:rPr lang="en-US" sz="1200" kern="1200" smtClean="0"/>
            <a:t>Life circumstances, </a:t>
          </a:r>
          <a:br>
            <a:rPr lang="en-US" sz="1200" kern="1200" smtClean="0"/>
          </a:br>
          <a:r>
            <a:rPr lang="en-US" sz="1200" kern="1200" smtClean="0"/>
            <a:t>service delivery &amp; poverty</a:t>
          </a:r>
          <a:endParaRPr lang="en-US" sz="1200" kern="1200"/>
        </a:p>
      </dsp:txBody>
      <dsp:txXfrm>
        <a:off x="1587972" y="1383847"/>
        <a:ext cx="1720599" cy="389624"/>
      </dsp:txXfrm>
    </dsp:sp>
    <dsp:sp modelId="{064FD640-CB75-418C-8176-60047E4E05CD}">
      <dsp:nvSpPr>
        <dsp:cNvPr id="0" name=""/>
        <dsp:cNvSpPr/>
      </dsp:nvSpPr>
      <dsp:spPr>
        <a:xfrm>
          <a:off x="1566894" y="1816139"/>
          <a:ext cx="1762755" cy="431780"/>
        </a:xfrm>
        <a:prstGeom prst="roundRect">
          <a:avLst/>
        </a:prstGeom>
        <a:solidFill>
          <a:schemeClr val="accent1">
            <a:shade val="80000"/>
            <a:hueOff val="136109"/>
            <a:satOff val="-1952"/>
            <a:lumOff val="113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rtl="0">
            <a:lnSpc>
              <a:spcPct val="90000"/>
            </a:lnSpc>
            <a:spcBef>
              <a:spcPct val="0"/>
            </a:spcBef>
            <a:spcAft>
              <a:spcPct val="35000"/>
            </a:spcAft>
          </a:pPr>
          <a:r>
            <a:rPr lang="en-US" sz="1200" kern="1200" smtClean="0"/>
            <a:t>Population dynamics</a:t>
          </a:r>
          <a:endParaRPr lang="en-US" sz="1200" kern="1200"/>
        </a:p>
      </dsp:txBody>
      <dsp:txXfrm>
        <a:off x="1587972" y="1837217"/>
        <a:ext cx="1720599" cy="389624"/>
      </dsp:txXfrm>
    </dsp:sp>
    <dsp:sp modelId="{7C1BD0B5-1095-454D-B181-A833CCCF85DC}">
      <dsp:nvSpPr>
        <dsp:cNvPr id="0" name=""/>
        <dsp:cNvSpPr/>
      </dsp:nvSpPr>
      <dsp:spPr>
        <a:xfrm>
          <a:off x="1566894" y="2269509"/>
          <a:ext cx="1762755" cy="431780"/>
        </a:xfrm>
        <a:prstGeom prst="roundRect">
          <a:avLst/>
        </a:prstGeom>
        <a:solidFill>
          <a:schemeClr val="accent1">
            <a:shade val="80000"/>
            <a:hueOff val="170137"/>
            <a:satOff val="-2440"/>
            <a:lumOff val="142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rtl="0">
            <a:lnSpc>
              <a:spcPct val="90000"/>
            </a:lnSpc>
            <a:spcBef>
              <a:spcPct val="0"/>
            </a:spcBef>
            <a:spcAft>
              <a:spcPct val="35000"/>
            </a:spcAft>
          </a:pPr>
          <a:r>
            <a:rPr lang="en-US" sz="1200" kern="1200" smtClean="0"/>
            <a:t>Sustainable resource mgt</a:t>
          </a:r>
          <a:endParaRPr lang="en-US" sz="1200" kern="1200"/>
        </a:p>
      </dsp:txBody>
      <dsp:txXfrm>
        <a:off x="1587972" y="2290587"/>
        <a:ext cx="1720599" cy="389624"/>
      </dsp:txXfrm>
    </dsp:sp>
    <dsp:sp modelId="{BD8426BE-5D7B-42B6-94C5-1EDBA3776B9C}">
      <dsp:nvSpPr>
        <dsp:cNvPr id="0" name=""/>
        <dsp:cNvSpPr/>
      </dsp:nvSpPr>
      <dsp:spPr>
        <a:xfrm>
          <a:off x="1566894" y="2722879"/>
          <a:ext cx="1762755" cy="431780"/>
        </a:xfrm>
        <a:prstGeom prst="roundRect">
          <a:avLst/>
        </a:prstGeom>
        <a:solidFill>
          <a:schemeClr val="accent1">
            <a:shade val="80000"/>
            <a:hueOff val="204164"/>
            <a:satOff val="-2928"/>
            <a:lumOff val="170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rtl="0">
            <a:lnSpc>
              <a:spcPct val="90000"/>
            </a:lnSpc>
            <a:spcBef>
              <a:spcPct val="0"/>
            </a:spcBef>
            <a:spcAft>
              <a:spcPct val="35000"/>
            </a:spcAft>
          </a:pPr>
          <a:r>
            <a:rPr lang="en-US" sz="1200" kern="1200" smtClean="0"/>
            <a:t>Health</a:t>
          </a:r>
          <a:endParaRPr lang="en-US" sz="1200" kern="1200"/>
        </a:p>
      </dsp:txBody>
      <dsp:txXfrm>
        <a:off x="1587972" y="2743957"/>
        <a:ext cx="1720599" cy="389624"/>
      </dsp:txXfrm>
    </dsp:sp>
    <dsp:sp modelId="{7D23CC9B-B4C6-4D02-BE0B-425D2B65C99A}">
      <dsp:nvSpPr>
        <dsp:cNvPr id="0" name=""/>
        <dsp:cNvSpPr/>
      </dsp:nvSpPr>
      <dsp:spPr>
        <a:xfrm>
          <a:off x="1566894" y="3176249"/>
          <a:ext cx="1762755" cy="431780"/>
        </a:xfrm>
        <a:prstGeom prst="roundRect">
          <a:avLst/>
        </a:prstGeom>
        <a:solidFill>
          <a:schemeClr val="accent1">
            <a:shade val="80000"/>
            <a:hueOff val="238191"/>
            <a:satOff val="-3416"/>
            <a:lumOff val="1992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rtl="0">
            <a:lnSpc>
              <a:spcPct val="90000"/>
            </a:lnSpc>
            <a:spcBef>
              <a:spcPct val="0"/>
            </a:spcBef>
            <a:spcAft>
              <a:spcPct val="35000"/>
            </a:spcAft>
          </a:pPr>
          <a:r>
            <a:rPr lang="en-US" sz="1200" kern="1200" smtClean="0"/>
            <a:t>Education</a:t>
          </a:r>
          <a:endParaRPr lang="en-US" sz="1200" kern="1200"/>
        </a:p>
      </dsp:txBody>
      <dsp:txXfrm>
        <a:off x="1587972" y="3197327"/>
        <a:ext cx="1720599" cy="389624"/>
      </dsp:txXfrm>
    </dsp:sp>
    <dsp:sp modelId="{2BBBB89E-4F2E-45A3-874A-92E8FCCE996B}">
      <dsp:nvSpPr>
        <dsp:cNvPr id="0" name=""/>
        <dsp:cNvSpPr/>
      </dsp:nvSpPr>
      <dsp:spPr>
        <a:xfrm>
          <a:off x="1566894" y="3629618"/>
          <a:ext cx="1762755" cy="431780"/>
        </a:xfrm>
        <a:prstGeom prst="roundRect">
          <a:avLst/>
        </a:prstGeom>
        <a:solidFill>
          <a:schemeClr val="accent1">
            <a:shade val="80000"/>
            <a:hueOff val="272218"/>
            <a:satOff val="-3904"/>
            <a:lumOff val="2276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rtl="0">
            <a:lnSpc>
              <a:spcPct val="90000"/>
            </a:lnSpc>
            <a:spcBef>
              <a:spcPct val="0"/>
            </a:spcBef>
            <a:spcAft>
              <a:spcPct val="35000"/>
            </a:spcAft>
          </a:pPr>
          <a:r>
            <a:rPr lang="en-US" sz="1200" kern="1200" smtClean="0"/>
            <a:t>Safety and security</a:t>
          </a:r>
          <a:endParaRPr lang="en-US" sz="1200" kern="1200"/>
        </a:p>
      </dsp:txBody>
      <dsp:txXfrm>
        <a:off x="1587972" y="3650696"/>
        <a:ext cx="1720599" cy="389624"/>
      </dsp:txXfrm>
    </dsp:sp>
    <dsp:sp modelId="{7EB235AB-B61C-4D2B-BEA1-D53BAE069F1D}">
      <dsp:nvSpPr>
        <dsp:cNvPr id="0" name=""/>
        <dsp:cNvSpPr/>
      </dsp:nvSpPr>
      <dsp:spPr>
        <a:xfrm>
          <a:off x="1566894" y="4082988"/>
          <a:ext cx="1762755" cy="431780"/>
        </a:xfrm>
        <a:prstGeom prst="roundRect">
          <a:avLst/>
        </a:prstGeom>
        <a:solidFill>
          <a:schemeClr val="accent1">
            <a:shade val="80000"/>
            <a:hueOff val="306246"/>
            <a:satOff val="-4392"/>
            <a:lumOff val="25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lvl="0" algn="ctr" defTabSz="533400" rtl="0">
            <a:lnSpc>
              <a:spcPct val="90000"/>
            </a:lnSpc>
            <a:spcBef>
              <a:spcPct val="0"/>
            </a:spcBef>
            <a:spcAft>
              <a:spcPct val="35000"/>
            </a:spcAft>
          </a:pPr>
          <a:r>
            <a:rPr lang="en-US" sz="1200" kern="1200" smtClean="0"/>
            <a:t>Rural development, food </a:t>
          </a:r>
          <a:br>
            <a:rPr lang="en-US" sz="1200" kern="1200" smtClean="0"/>
          </a:br>
          <a:r>
            <a:rPr lang="en-US" sz="1200" kern="1200" smtClean="0"/>
            <a:t>security and land reform</a:t>
          </a:r>
          <a:endParaRPr lang="en-US" sz="1200" kern="1200"/>
        </a:p>
      </dsp:txBody>
      <dsp:txXfrm>
        <a:off x="1587972" y="4104066"/>
        <a:ext cx="1720599" cy="38962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4E6EA27-0085-4D47-A2B6-85ABA85EB7B3}" type="datetimeFigureOut">
              <a:rPr lang="en-ZA" smtClean="0"/>
              <a:t>2017/09/28</a:t>
            </a:fld>
            <a:endParaRPr lang="en-ZA"/>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08C28CA7-E648-4360-A3DA-1A325DFD4DCE}" type="slidenum">
              <a:rPr lang="en-ZA" smtClean="0"/>
              <a:t>‹#›</a:t>
            </a:fld>
            <a:endParaRPr lang="en-ZA"/>
          </a:p>
        </p:txBody>
      </p:sp>
    </p:spTree>
    <p:extLst>
      <p:ext uri="{BB962C8B-B14F-4D97-AF65-F5344CB8AC3E}">
        <p14:creationId xmlns:p14="http://schemas.microsoft.com/office/powerpoint/2010/main" val="23653456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25CC28-2B25-4345-AD7B-AB0F3A697BE6}" type="datetimeFigureOut">
              <a:rPr lang="en-ZA" smtClean="0"/>
              <a:t>2017/09/28</a:t>
            </a:fld>
            <a:endParaRPr lang="en-ZA"/>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805466A-20AA-486B-A4A1-34F28EF556FE}" type="slidenum">
              <a:rPr lang="en-ZA" smtClean="0"/>
              <a:t>‹#›</a:t>
            </a:fld>
            <a:endParaRPr lang="en-ZA"/>
          </a:p>
        </p:txBody>
      </p:sp>
    </p:spTree>
    <p:extLst>
      <p:ext uri="{BB962C8B-B14F-4D97-AF65-F5344CB8AC3E}">
        <p14:creationId xmlns:p14="http://schemas.microsoft.com/office/powerpoint/2010/main" val="778685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05466A-20AA-486B-A4A1-34F28EF556FE}" type="slidenum">
              <a:rPr lang="en-ZA" smtClean="0"/>
              <a:t>1</a:t>
            </a:fld>
            <a:endParaRPr lang="en-ZA"/>
          </a:p>
        </p:txBody>
      </p:sp>
    </p:spTree>
    <p:extLst>
      <p:ext uri="{BB962C8B-B14F-4D97-AF65-F5344CB8AC3E}">
        <p14:creationId xmlns:p14="http://schemas.microsoft.com/office/powerpoint/2010/main" val="668510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A3FCE1DD-6562-FD4A-BFE8-2725CD03D948}" type="slidenum">
              <a:rPr lang="en-US" smtClean="0"/>
              <a:t>6</a:t>
            </a:fld>
            <a:endParaRPr lang="en-US"/>
          </a:p>
        </p:txBody>
      </p:sp>
    </p:spTree>
    <p:extLst>
      <p:ext uri="{BB962C8B-B14F-4D97-AF65-F5344CB8AC3E}">
        <p14:creationId xmlns:p14="http://schemas.microsoft.com/office/powerpoint/2010/main" val="1370730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A3FCE1DD-6562-FD4A-BFE8-2725CD03D948}" type="slidenum">
              <a:rPr lang="en-US" smtClean="0"/>
              <a:t>7</a:t>
            </a:fld>
            <a:endParaRPr lang="en-US"/>
          </a:p>
        </p:txBody>
      </p:sp>
    </p:spTree>
    <p:extLst>
      <p:ext uri="{BB962C8B-B14F-4D97-AF65-F5344CB8AC3E}">
        <p14:creationId xmlns:p14="http://schemas.microsoft.com/office/powerpoint/2010/main" val="1246844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A3FCE1DD-6562-FD4A-BFE8-2725CD03D948}" type="slidenum">
              <a:rPr lang="en-US" smtClean="0"/>
              <a:t>8</a:t>
            </a:fld>
            <a:endParaRPr lang="en-US"/>
          </a:p>
        </p:txBody>
      </p:sp>
    </p:spTree>
    <p:extLst>
      <p:ext uri="{BB962C8B-B14F-4D97-AF65-F5344CB8AC3E}">
        <p14:creationId xmlns:p14="http://schemas.microsoft.com/office/powerpoint/2010/main" val="3818145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A3FCE1DD-6562-FD4A-BFE8-2725CD03D948}" type="slidenum">
              <a:rPr lang="en-US" smtClean="0"/>
              <a:t>9</a:t>
            </a:fld>
            <a:endParaRPr lang="en-US"/>
          </a:p>
        </p:txBody>
      </p:sp>
    </p:spTree>
    <p:extLst>
      <p:ext uri="{BB962C8B-B14F-4D97-AF65-F5344CB8AC3E}">
        <p14:creationId xmlns:p14="http://schemas.microsoft.com/office/powerpoint/2010/main" val="1776636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05466A-20AA-486B-A4A1-34F28EF556FE}" type="slidenum">
              <a:rPr lang="en-ZA" smtClean="0"/>
              <a:t>10</a:t>
            </a:fld>
            <a:endParaRPr lang="en-ZA"/>
          </a:p>
        </p:txBody>
      </p:sp>
    </p:spTree>
    <p:extLst>
      <p:ext uri="{BB962C8B-B14F-4D97-AF65-F5344CB8AC3E}">
        <p14:creationId xmlns:p14="http://schemas.microsoft.com/office/powerpoint/2010/main" val="2781172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805466A-20AA-486B-A4A1-34F28EF556FE}" type="slidenum">
              <a:rPr lang="en-ZA" smtClean="0"/>
              <a:t>16</a:t>
            </a:fld>
            <a:endParaRPr lang="en-ZA"/>
          </a:p>
        </p:txBody>
      </p:sp>
    </p:spTree>
    <p:extLst>
      <p:ext uri="{BB962C8B-B14F-4D97-AF65-F5344CB8AC3E}">
        <p14:creationId xmlns:p14="http://schemas.microsoft.com/office/powerpoint/2010/main" val="3374349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05466A-20AA-486B-A4A1-34F28EF556FE}" type="slidenum">
              <a:rPr lang="en-ZA" smtClean="0"/>
              <a:t>17</a:t>
            </a:fld>
            <a:endParaRPr lang="en-ZA"/>
          </a:p>
        </p:txBody>
      </p:sp>
    </p:spTree>
    <p:extLst>
      <p:ext uri="{BB962C8B-B14F-4D97-AF65-F5344CB8AC3E}">
        <p14:creationId xmlns:p14="http://schemas.microsoft.com/office/powerpoint/2010/main" val="3100127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ZA" altLang="en-US"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E528A4-DFC3-476C-B5FB-830641071815}" type="slidenum">
              <a:rPr lang="en-US" altLang="en-US"/>
              <a:pPr/>
              <a:t>18</a:t>
            </a:fld>
            <a:endParaRPr lang="en-US" altLang="en-US"/>
          </a:p>
        </p:txBody>
      </p:sp>
    </p:spTree>
    <p:extLst>
      <p:ext uri="{BB962C8B-B14F-4D97-AF65-F5344CB8AC3E}">
        <p14:creationId xmlns:p14="http://schemas.microsoft.com/office/powerpoint/2010/main" val="1725514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A3FCE1DD-6562-FD4A-BFE8-2725CD03D948}" type="slidenum">
              <a:rPr lang="en-US" smtClean="0"/>
              <a:t>24</a:t>
            </a:fld>
            <a:endParaRPr lang="en-US"/>
          </a:p>
        </p:txBody>
      </p:sp>
    </p:spTree>
    <p:extLst>
      <p:ext uri="{BB962C8B-B14F-4D97-AF65-F5344CB8AC3E}">
        <p14:creationId xmlns:p14="http://schemas.microsoft.com/office/powerpoint/2010/main" val="467673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05466A-20AA-486B-A4A1-34F28EF556FE}" type="slidenum">
              <a:rPr lang="en-ZA" smtClean="0"/>
              <a:t>25</a:t>
            </a:fld>
            <a:endParaRPr lang="en-ZA"/>
          </a:p>
        </p:txBody>
      </p:sp>
    </p:spTree>
    <p:extLst>
      <p:ext uri="{BB962C8B-B14F-4D97-AF65-F5344CB8AC3E}">
        <p14:creationId xmlns:p14="http://schemas.microsoft.com/office/powerpoint/2010/main" val="2783566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805466A-20AA-486B-A4A1-34F28EF556FE}" type="slidenum">
              <a:rPr lang="en-ZA" smtClean="0"/>
              <a:t>26</a:t>
            </a:fld>
            <a:endParaRPr lang="en-ZA"/>
          </a:p>
        </p:txBody>
      </p:sp>
    </p:spTree>
    <p:extLst>
      <p:ext uri="{BB962C8B-B14F-4D97-AF65-F5344CB8AC3E}">
        <p14:creationId xmlns:p14="http://schemas.microsoft.com/office/powerpoint/2010/main" val="3243881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805466A-20AA-486B-A4A1-34F28EF556FE}" type="slidenum">
              <a:rPr lang="en-ZA" smtClean="0"/>
              <a:t>27</a:t>
            </a:fld>
            <a:endParaRPr lang="en-ZA"/>
          </a:p>
        </p:txBody>
      </p:sp>
    </p:spTree>
    <p:extLst>
      <p:ext uri="{BB962C8B-B14F-4D97-AF65-F5344CB8AC3E}">
        <p14:creationId xmlns:p14="http://schemas.microsoft.com/office/powerpoint/2010/main" val="2707556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t>
            </a:r>
            <a:endParaRPr lang="en-GB" dirty="0"/>
          </a:p>
        </p:txBody>
      </p:sp>
      <p:sp>
        <p:nvSpPr>
          <p:cNvPr id="4" name="Slide Number Placeholder 3"/>
          <p:cNvSpPr>
            <a:spLocks noGrp="1"/>
          </p:cNvSpPr>
          <p:nvPr>
            <p:ph type="sldNum" sz="quarter" idx="10"/>
          </p:nvPr>
        </p:nvSpPr>
        <p:spPr/>
        <p:txBody>
          <a:bodyPr/>
          <a:lstStyle/>
          <a:p>
            <a:fld id="{1805466A-20AA-486B-A4A1-34F28EF556FE}" type="slidenum">
              <a:rPr lang="en-ZA" smtClean="0"/>
              <a:t>28</a:t>
            </a:fld>
            <a:endParaRPr lang="en-ZA"/>
          </a:p>
        </p:txBody>
      </p:sp>
    </p:spTree>
    <p:extLst>
      <p:ext uri="{BB962C8B-B14F-4D97-AF65-F5344CB8AC3E}">
        <p14:creationId xmlns:p14="http://schemas.microsoft.com/office/powerpoint/2010/main" val="103517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805466A-20AA-486B-A4A1-34F28EF556FE}" type="slidenum">
              <a:rPr lang="en-ZA" smtClean="0"/>
              <a:t>29</a:t>
            </a:fld>
            <a:endParaRPr lang="en-ZA"/>
          </a:p>
        </p:txBody>
      </p:sp>
    </p:spTree>
    <p:extLst>
      <p:ext uri="{BB962C8B-B14F-4D97-AF65-F5344CB8AC3E}">
        <p14:creationId xmlns:p14="http://schemas.microsoft.com/office/powerpoint/2010/main" val="3948938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805466A-20AA-486B-A4A1-34F28EF556FE}" type="slidenum">
              <a:rPr lang="en-ZA" smtClean="0"/>
              <a:t>30</a:t>
            </a:fld>
            <a:endParaRPr lang="en-ZA"/>
          </a:p>
        </p:txBody>
      </p:sp>
    </p:spTree>
    <p:extLst>
      <p:ext uri="{BB962C8B-B14F-4D97-AF65-F5344CB8AC3E}">
        <p14:creationId xmlns:p14="http://schemas.microsoft.com/office/powerpoint/2010/main" val="3880652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805466A-20AA-486B-A4A1-34F28EF556FE}" type="slidenum">
              <a:rPr lang="en-ZA" smtClean="0"/>
              <a:t>31</a:t>
            </a:fld>
            <a:endParaRPr lang="en-ZA"/>
          </a:p>
        </p:txBody>
      </p:sp>
    </p:spTree>
    <p:extLst>
      <p:ext uri="{BB962C8B-B14F-4D97-AF65-F5344CB8AC3E}">
        <p14:creationId xmlns:p14="http://schemas.microsoft.com/office/powerpoint/2010/main" val="3664191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805466A-20AA-486B-A4A1-34F28EF556FE}" type="slidenum">
              <a:rPr lang="en-ZA" smtClean="0"/>
              <a:t>32</a:t>
            </a:fld>
            <a:endParaRPr lang="en-ZA"/>
          </a:p>
        </p:txBody>
      </p:sp>
    </p:spTree>
    <p:extLst>
      <p:ext uri="{BB962C8B-B14F-4D97-AF65-F5344CB8AC3E}">
        <p14:creationId xmlns:p14="http://schemas.microsoft.com/office/powerpoint/2010/main" val="29220700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805466A-20AA-486B-A4A1-34F28EF556FE}" type="slidenum">
              <a:rPr lang="en-ZA" smtClean="0"/>
              <a:t>33</a:t>
            </a:fld>
            <a:endParaRPr lang="en-ZA"/>
          </a:p>
        </p:txBody>
      </p:sp>
    </p:spTree>
    <p:extLst>
      <p:ext uri="{BB962C8B-B14F-4D97-AF65-F5344CB8AC3E}">
        <p14:creationId xmlns:p14="http://schemas.microsoft.com/office/powerpoint/2010/main" val="2230264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805466A-20AA-486B-A4A1-34F28EF556FE}" type="slidenum">
              <a:rPr lang="en-ZA" smtClean="0"/>
              <a:t>34</a:t>
            </a:fld>
            <a:endParaRPr lang="en-ZA"/>
          </a:p>
        </p:txBody>
      </p:sp>
    </p:spTree>
    <p:extLst>
      <p:ext uri="{BB962C8B-B14F-4D97-AF65-F5344CB8AC3E}">
        <p14:creationId xmlns:p14="http://schemas.microsoft.com/office/powerpoint/2010/main" val="1368186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805466A-20AA-486B-A4A1-34F28EF556FE}" type="slidenum">
              <a:rPr lang="en-ZA" smtClean="0"/>
              <a:t>35</a:t>
            </a:fld>
            <a:endParaRPr lang="en-ZA"/>
          </a:p>
        </p:txBody>
      </p:sp>
    </p:spTree>
    <p:extLst>
      <p:ext uri="{BB962C8B-B14F-4D97-AF65-F5344CB8AC3E}">
        <p14:creationId xmlns:p14="http://schemas.microsoft.com/office/powerpoint/2010/main" val="1062275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805466A-20AA-486B-A4A1-34F28EF556FE}" type="slidenum">
              <a:rPr lang="en-ZA" smtClean="0"/>
              <a:t>36</a:t>
            </a:fld>
            <a:endParaRPr lang="en-ZA"/>
          </a:p>
        </p:txBody>
      </p:sp>
    </p:spTree>
    <p:extLst>
      <p:ext uri="{BB962C8B-B14F-4D97-AF65-F5344CB8AC3E}">
        <p14:creationId xmlns:p14="http://schemas.microsoft.com/office/powerpoint/2010/main" val="1161279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805466A-20AA-486B-A4A1-34F28EF556FE}" type="slidenum">
              <a:rPr lang="en-ZA" smtClean="0"/>
              <a:t>37</a:t>
            </a:fld>
            <a:endParaRPr lang="en-ZA"/>
          </a:p>
        </p:txBody>
      </p:sp>
    </p:spTree>
    <p:extLst>
      <p:ext uri="{BB962C8B-B14F-4D97-AF65-F5344CB8AC3E}">
        <p14:creationId xmlns:p14="http://schemas.microsoft.com/office/powerpoint/2010/main" val="3045174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805466A-20AA-486B-A4A1-34F28EF556FE}" type="slidenum">
              <a:rPr lang="en-ZA" smtClean="0"/>
              <a:t>38</a:t>
            </a:fld>
            <a:endParaRPr lang="en-ZA"/>
          </a:p>
        </p:txBody>
      </p:sp>
    </p:spTree>
    <p:extLst>
      <p:ext uri="{BB962C8B-B14F-4D97-AF65-F5344CB8AC3E}">
        <p14:creationId xmlns:p14="http://schemas.microsoft.com/office/powerpoint/2010/main" val="9648868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805466A-20AA-486B-A4A1-34F28EF556FE}" type="slidenum">
              <a:rPr lang="en-ZA" smtClean="0"/>
              <a:t>39</a:t>
            </a:fld>
            <a:endParaRPr lang="en-ZA"/>
          </a:p>
        </p:txBody>
      </p:sp>
    </p:spTree>
    <p:extLst>
      <p:ext uri="{BB962C8B-B14F-4D97-AF65-F5344CB8AC3E}">
        <p14:creationId xmlns:p14="http://schemas.microsoft.com/office/powerpoint/2010/main" val="39149700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805466A-20AA-486B-A4A1-34F28EF556FE}" type="slidenum">
              <a:rPr lang="en-ZA" smtClean="0"/>
              <a:t>40</a:t>
            </a:fld>
            <a:endParaRPr lang="en-ZA"/>
          </a:p>
        </p:txBody>
      </p:sp>
    </p:spTree>
    <p:extLst>
      <p:ext uri="{BB962C8B-B14F-4D97-AF65-F5344CB8AC3E}">
        <p14:creationId xmlns:p14="http://schemas.microsoft.com/office/powerpoint/2010/main" val="28900531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1805466A-20AA-486B-A4A1-34F28EF556FE}" type="slidenum">
              <a:rPr lang="en-ZA" smtClean="0">
                <a:solidFill>
                  <a:prstClr val="black"/>
                </a:solidFill>
              </a:rPr>
              <a:pPr/>
              <a:t>41</a:t>
            </a:fld>
            <a:endParaRPr lang="en-ZA">
              <a:solidFill>
                <a:prstClr val="black"/>
              </a:solidFill>
            </a:endParaRPr>
          </a:p>
        </p:txBody>
      </p:sp>
    </p:spTree>
    <p:extLst>
      <p:ext uri="{BB962C8B-B14F-4D97-AF65-F5344CB8AC3E}">
        <p14:creationId xmlns:p14="http://schemas.microsoft.com/office/powerpoint/2010/main" val="1644473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rgbClr val="0056A7"/>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539552" y="549399"/>
            <a:ext cx="8064896" cy="2951609"/>
          </a:xfrm>
          <a:prstGeom prst="rect">
            <a:avLst/>
          </a:prstGeom>
        </p:spPr>
        <p:txBody>
          <a:bodyPr>
            <a:normAutofit/>
          </a:bodyPr>
          <a:lstStyle>
            <a:lvl1pPr marL="0" indent="0">
              <a:buNone/>
              <a:defRPr sz="6000" b="1">
                <a:solidFill>
                  <a:schemeClr val="bg1"/>
                </a:solidFill>
              </a:defRPr>
            </a:lvl1pPr>
          </a:lstStyle>
          <a:p>
            <a:pPr lvl="0"/>
            <a:r>
              <a:rPr lang="en-ZA" sz="6000" dirty="0" smtClean="0"/>
              <a:t>PRESENTATION TITLE INSERTED HERE</a:t>
            </a:r>
            <a:endParaRPr lang="en-ZA" dirty="0"/>
          </a:p>
        </p:txBody>
      </p:sp>
      <p:sp>
        <p:nvSpPr>
          <p:cNvPr id="13" name="Text Placeholder 12"/>
          <p:cNvSpPr>
            <a:spLocks noGrp="1"/>
          </p:cNvSpPr>
          <p:nvPr>
            <p:ph type="body" sz="quarter" idx="11" hasCustomPrompt="1"/>
          </p:nvPr>
        </p:nvSpPr>
        <p:spPr>
          <a:xfrm>
            <a:off x="539551" y="3645024"/>
            <a:ext cx="8064897" cy="864096"/>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SUBHEADING INSERTED HERE LOREM IPSUM DOLOR SIT AMET, CONSETETUR SADIPSCING ELITR, SED DIAM NONUMY EIRMOD</a:t>
            </a:r>
            <a:endParaRPr lang="en-ZA" dirty="0" smtClean="0"/>
          </a:p>
        </p:txBody>
      </p:sp>
      <p:sp>
        <p:nvSpPr>
          <p:cNvPr id="15" name="Text Placeholder 14"/>
          <p:cNvSpPr>
            <a:spLocks noGrp="1"/>
          </p:cNvSpPr>
          <p:nvPr>
            <p:ph type="body" sz="quarter" idx="12" hasCustomPrompt="1"/>
          </p:nvPr>
        </p:nvSpPr>
        <p:spPr>
          <a:xfrm>
            <a:off x="539552" y="4581128"/>
            <a:ext cx="8064896" cy="576064"/>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mtClean="0"/>
              <a:t>Presenter </a:t>
            </a:r>
            <a:r>
              <a:rPr lang="en-US" dirty="0" smtClean="0"/>
              <a:t>Name and Surname</a:t>
            </a:r>
            <a:endParaRPr lang="en-ZA" dirty="0" smtClean="0"/>
          </a:p>
        </p:txBody>
      </p:sp>
    </p:spTree>
    <p:extLst>
      <p:ext uri="{BB962C8B-B14F-4D97-AF65-F5344CB8AC3E}">
        <p14:creationId xmlns:p14="http://schemas.microsoft.com/office/powerpoint/2010/main" val="706081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rgbClr val="0056A7"/>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539552" y="548681"/>
            <a:ext cx="8064896" cy="2016223"/>
          </a:xfrm>
          <a:prstGeom prst="rect">
            <a:avLst/>
          </a:prstGeom>
        </p:spPr>
        <p:txBody>
          <a:bodyPr>
            <a:normAutofit/>
          </a:bodyPr>
          <a:lstStyle>
            <a:lvl1pPr marL="0" indent="0">
              <a:buNone/>
              <a:defRPr sz="6000" b="1">
                <a:solidFill>
                  <a:schemeClr val="bg1"/>
                </a:solidFill>
              </a:defRPr>
            </a:lvl1pPr>
          </a:lstStyle>
          <a:p>
            <a:pPr lvl="0"/>
            <a:r>
              <a:rPr lang="en-ZA" sz="6000" dirty="0" smtClean="0"/>
              <a:t>Presentation title inserted here</a:t>
            </a:r>
            <a:endParaRPr lang="en-ZA" dirty="0"/>
          </a:p>
        </p:txBody>
      </p:sp>
      <p:sp>
        <p:nvSpPr>
          <p:cNvPr id="13" name="Text Placeholder 12"/>
          <p:cNvSpPr>
            <a:spLocks noGrp="1"/>
          </p:cNvSpPr>
          <p:nvPr>
            <p:ph type="body" sz="quarter" idx="11" hasCustomPrompt="1"/>
          </p:nvPr>
        </p:nvSpPr>
        <p:spPr>
          <a:xfrm>
            <a:off x="539551" y="2636912"/>
            <a:ext cx="8064897" cy="864096"/>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Subheading inserted here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endParaRPr lang="en-ZA" dirty="0" smtClean="0"/>
          </a:p>
        </p:txBody>
      </p:sp>
      <p:sp>
        <p:nvSpPr>
          <p:cNvPr id="15" name="Text Placeholder 14"/>
          <p:cNvSpPr>
            <a:spLocks noGrp="1"/>
          </p:cNvSpPr>
          <p:nvPr>
            <p:ph type="body" sz="quarter" idx="12" hasCustomPrompt="1"/>
          </p:nvPr>
        </p:nvSpPr>
        <p:spPr>
          <a:xfrm>
            <a:off x="539552" y="3429000"/>
            <a:ext cx="8064896" cy="576064"/>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Presenter Name and Surname</a:t>
            </a:r>
            <a:endParaRPr lang="en-ZA" dirty="0" smtClean="0"/>
          </a:p>
        </p:txBody>
      </p:sp>
    </p:spTree>
    <p:extLst>
      <p:ext uri="{BB962C8B-B14F-4D97-AF65-F5344CB8AC3E}">
        <p14:creationId xmlns:p14="http://schemas.microsoft.com/office/powerpoint/2010/main" val="2874014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56A7"/>
        </a:solidFill>
        <a:effectLst/>
      </p:bgPr>
    </p:bg>
    <p:spTree>
      <p:nvGrpSpPr>
        <p:cNvPr id="1" name=""/>
        <p:cNvGrpSpPr/>
        <p:nvPr/>
      </p:nvGrpSpPr>
      <p:grpSpPr>
        <a:xfrm>
          <a:off x="0" y="0"/>
          <a:ext cx="0" cy="0"/>
          <a:chOff x="0" y="0"/>
          <a:chExt cx="0" cy="0"/>
        </a:xfrm>
      </p:grpSpPr>
      <p:sp>
        <p:nvSpPr>
          <p:cNvPr id="13" name="Text Placeholder 12"/>
          <p:cNvSpPr>
            <a:spLocks noGrp="1"/>
          </p:cNvSpPr>
          <p:nvPr>
            <p:ph type="body" sz="quarter" idx="11" hasCustomPrompt="1"/>
          </p:nvPr>
        </p:nvSpPr>
        <p:spPr>
          <a:xfrm>
            <a:off x="539551" y="1268760"/>
            <a:ext cx="8064897" cy="720080"/>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Subheading inserted here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endParaRPr lang="en-ZA" dirty="0" smtClean="0"/>
          </a:p>
        </p:txBody>
      </p:sp>
      <p:sp>
        <p:nvSpPr>
          <p:cNvPr id="15" name="Text Placeholder 14"/>
          <p:cNvSpPr>
            <a:spLocks noGrp="1"/>
          </p:cNvSpPr>
          <p:nvPr>
            <p:ph type="body" sz="quarter" idx="12" hasCustomPrompt="1"/>
          </p:nvPr>
        </p:nvSpPr>
        <p:spPr>
          <a:xfrm>
            <a:off x="539552" y="2060848"/>
            <a:ext cx="8064896" cy="576064"/>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Presenter Name and Surname</a:t>
            </a:r>
            <a:endParaRPr lang="en-ZA" dirty="0" smtClean="0"/>
          </a:p>
        </p:txBody>
      </p:sp>
      <p:sp>
        <p:nvSpPr>
          <p:cNvPr id="6" name="Text Placeholder 12"/>
          <p:cNvSpPr>
            <a:spLocks noGrp="1"/>
          </p:cNvSpPr>
          <p:nvPr>
            <p:ph type="body" sz="quarter" idx="13" hasCustomPrompt="1"/>
          </p:nvPr>
        </p:nvSpPr>
        <p:spPr>
          <a:xfrm>
            <a:off x="539552" y="548680"/>
            <a:ext cx="8064896" cy="648072"/>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3200" b="1">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Presentation title inserted here</a:t>
            </a:r>
            <a:endParaRPr lang="en-ZA" dirty="0" smtClean="0"/>
          </a:p>
        </p:txBody>
      </p:sp>
    </p:spTree>
    <p:extLst>
      <p:ext uri="{BB962C8B-B14F-4D97-AF65-F5344CB8AC3E}">
        <p14:creationId xmlns:p14="http://schemas.microsoft.com/office/powerpoint/2010/main" val="1327678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ing">
    <p:bg>
      <p:bgPr>
        <a:solidFill>
          <a:srgbClr val="0056A7"/>
        </a:solidFill>
        <a:effectLst/>
      </p:bgPr>
    </p:bg>
    <p:spTree>
      <p:nvGrpSpPr>
        <p:cNvPr id="1" name=""/>
        <p:cNvGrpSpPr/>
        <p:nvPr/>
      </p:nvGrpSpPr>
      <p:grpSpPr>
        <a:xfrm>
          <a:off x="0" y="0"/>
          <a:ext cx="0" cy="0"/>
          <a:chOff x="0" y="0"/>
          <a:chExt cx="0" cy="0"/>
        </a:xfrm>
      </p:grpSpPr>
      <p:sp>
        <p:nvSpPr>
          <p:cNvPr id="13" name="Text Placeholder 12"/>
          <p:cNvSpPr>
            <a:spLocks noGrp="1"/>
          </p:cNvSpPr>
          <p:nvPr>
            <p:ph type="body" sz="quarter" idx="11" hasCustomPrompt="1"/>
          </p:nvPr>
        </p:nvSpPr>
        <p:spPr>
          <a:xfrm>
            <a:off x="539551" y="2780928"/>
            <a:ext cx="8064897" cy="720080"/>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aseline="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Description of this section</a:t>
            </a:r>
            <a:endParaRPr lang="en-ZA" dirty="0" smtClean="0"/>
          </a:p>
        </p:txBody>
      </p:sp>
      <p:sp>
        <p:nvSpPr>
          <p:cNvPr id="3" name="Text Placeholder 2"/>
          <p:cNvSpPr>
            <a:spLocks noGrp="1"/>
          </p:cNvSpPr>
          <p:nvPr>
            <p:ph type="body" sz="quarter" idx="14" hasCustomPrompt="1"/>
          </p:nvPr>
        </p:nvSpPr>
        <p:spPr>
          <a:xfrm>
            <a:off x="539552" y="2204864"/>
            <a:ext cx="8064896" cy="504825"/>
          </a:xfrm>
          <a:prstGeom prst="rect">
            <a:avLst/>
          </a:prstGeom>
        </p:spPr>
        <p:txBody>
          <a:bodyPr>
            <a:noAutofit/>
          </a:bodyPr>
          <a:lstStyle>
            <a:lvl1pPr marL="0" indent="0" algn="l">
              <a:buNone/>
              <a:defRPr sz="2400" b="1" baseline="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ZA" dirty="0" smtClean="0"/>
              <a:t>SECTION HEADING</a:t>
            </a:r>
            <a:endParaRPr lang="en-ZA" dirty="0"/>
          </a:p>
        </p:txBody>
      </p:sp>
    </p:spTree>
    <p:extLst>
      <p:ext uri="{BB962C8B-B14F-4D97-AF65-F5344CB8AC3E}">
        <p14:creationId xmlns:p14="http://schemas.microsoft.com/office/powerpoint/2010/main" val="728556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long) 1">
    <p:bg>
      <p:bgPr>
        <a:solidFill>
          <a:srgbClr val="0056A7"/>
        </a:solidFill>
        <a:effectLst/>
      </p:bgPr>
    </p:bg>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548680"/>
            <a:ext cx="8064896" cy="4824536"/>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baseline="0">
                <a:solidFill>
                  <a:schemeClr val="bg1"/>
                </a:solidFill>
              </a:defRPr>
            </a:lvl1pPr>
            <a:lvl2pPr>
              <a:defRPr>
                <a:solidFill>
                  <a:schemeClr val="bg1"/>
                </a:solidFill>
              </a:defRPr>
            </a:lvl2pPr>
            <a:lvl3pPr>
              <a:defRPr>
                <a:solidFill>
                  <a:schemeClr val="bg1"/>
                </a:solidFill>
              </a:defRPr>
            </a:lvl3pPr>
            <a:lvl4pPr>
              <a:buNone/>
              <a:defRPr>
                <a:solidFill>
                  <a:schemeClr val="bg1"/>
                </a:solidFill>
              </a:defRPr>
            </a:lvl4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LONG QUOTE SLIDE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t>
            </a:r>
            <a:r>
              <a:rPr lang="en-US" dirty="0" err="1" smtClean="0"/>
              <a:t>vero</a:t>
            </a:r>
            <a:r>
              <a:rPr lang="en-US" dirty="0" smtClean="0"/>
              <a:t> </a:t>
            </a:r>
            <a:r>
              <a:rPr lang="en-US" dirty="0" err="1" smtClean="0"/>
              <a:t>eos</a:t>
            </a:r>
            <a:r>
              <a:rPr lang="en-US" dirty="0" smtClean="0"/>
              <a:t> et </a:t>
            </a:r>
            <a:r>
              <a:rPr lang="en-US" dirty="0" err="1" smtClean="0"/>
              <a:t>accusam</a:t>
            </a:r>
            <a:r>
              <a:rPr lang="en-US" dirty="0" smtClean="0"/>
              <a:t> et </a:t>
            </a:r>
            <a:r>
              <a:rPr lang="en-US" dirty="0" err="1" smtClean="0"/>
              <a:t>justo</a:t>
            </a:r>
            <a:r>
              <a:rPr lang="en-US" dirty="0" smtClean="0"/>
              <a:t> duo </a:t>
            </a:r>
            <a:r>
              <a:rPr lang="en-US" dirty="0" err="1" smtClean="0"/>
              <a:t>dolores</a:t>
            </a:r>
            <a:r>
              <a:rPr lang="en-US" dirty="0" smtClean="0"/>
              <a:t> et </a:t>
            </a:r>
            <a:r>
              <a:rPr lang="en-US" dirty="0" err="1" smtClean="0"/>
              <a:t>ea</a:t>
            </a:r>
            <a:r>
              <a:rPr lang="en-US" dirty="0" smtClean="0"/>
              <a:t> </a:t>
            </a:r>
            <a:r>
              <a:rPr lang="en-US" dirty="0" err="1" smtClean="0"/>
              <a:t>rebum</a:t>
            </a:r>
            <a:r>
              <a:rPr lang="en-US" dirty="0" smtClean="0"/>
              <a:t>. Stet </a:t>
            </a:r>
            <a:r>
              <a:rPr lang="en-US" dirty="0" err="1" smtClean="0"/>
              <a:t>clita</a:t>
            </a:r>
            <a:r>
              <a:rPr lang="en-US" dirty="0" smtClean="0"/>
              <a:t> </a:t>
            </a:r>
            <a:r>
              <a:rPr lang="en-US" dirty="0" err="1" smtClean="0"/>
              <a:t>kasd</a:t>
            </a:r>
            <a:r>
              <a:rPr lang="en-US" dirty="0" smtClean="0"/>
              <a:t> </a:t>
            </a:r>
            <a:r>
              <a:rPr lang="en-US" dirty="0" err="1" smtClean="0"/>
              <a:t>gubergren</a:t>
            </a:r>
            <a:r>
              <a:rPr lang="en-US" dirty="0" smtClean="0"/>
              <a:t>, no sea </a:t>
            </a:r>
            <a:r>
              <a:rPr lang="en-US" dirty="0" err="1" smtClean="0"/>
              <a:t>takimata</a:t>
            </a:r>
            <a:r>
              <a:rPr lang="en-US" dirty="0" smtClean="0"/>
              <a:t> </a:t>
            </a:r>
            <a:r>
              <a:rPr lang="en-US" dirty="0" err="1" smtClean="0"/>
              <a:t>sanctus</a:t>
            </a:r>
            <a:r>
              <a:rPr lang="en-US" dirty="0" smtClean="0"/>
              <a:t> </a:t>
            </a:r>
            <a:r>
              <a:rPr lang="en-US" dirty="0" err="1" smtClean="0"/>
              <a:t>est</a:t>
            </a:r>
            <a:r>
              <a:rPr lang="en-US" dirty="0" smtClean="0"/>
              <a:t> Lorem ipsum dolor sit </a:t>
            </a:r>
            <a:r>
              <a:rPr lang="en-US" dirty="0" err="1" smtClean="0"/>
              <a:t>amet</a:t>
            </a:r>
            <a:r>
              <a:rPr lang="en-US" dirty="0" smtClean="0"/>
              <a:t>.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Source: Lorem Ipsum Dolor Sit</a:t>
            </a:r>
            <a:endParaRPr lang="en-ZA" dirty="0" smtClean="0"/>
          </a:p>
        </p:txBody>
      </p:sp>
    </p:spTree>
    <p:extLst>
      <p:ext uri="{BB962C8B-B14F-4D97-AF65-F5344CB8AC3E}">
        <p14:creationId xmlns:p14="http://schemas.microsoft.com/office/powerpoint/2010/main" val="885092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slide (long) 2">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548680"/>
            <a:ext cx="8064896" cy="4824536"/>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LONG QUOTE SLIDE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t>
            </a:r>
            <a:r>
              <a:rPr lang="en-US" dirty="0" err="1" smtClean="0"/>
              <a:t>vero</a:t>
            </a:r>
            <a:r>
              <a:rPr lang="en-US" dirty="0" smtClean="0"/>
              <a:t> </a:t>
            </a:r>
            <a:r>
              <a:rPr lang="en-US" dirty="0" err="1" smtClean="0"/>
              <a:t>eos</a:t>
            </a:r>
            <a:r>
              <a:rPr lang="en-US" dirty="0" smtClean="0"/>
              <a:t> et </a:t>
            </a:r>
            <a:r>
              <a:rPr lang="en-US" dirty="0" err="1" smtClean="0"/>
              <a:t>accusam</a:t>
            </a:r>
            <a:r>
              <a:rPr lang="en-US" dirty="0" smtClean="0"/>
              <a:t> et </a:t>
            </a:r>
            <a:r>
              <a:rPr lang="en-US" dirty="0" err="1" smtClean="0"/>
              <a:t>justo</a:t>
            </a:r>
            <a:r>
              <a:rPr lang="en-US" dirty="0" smtClean="0"/>
              <a:t> duo </a:t>
            </a:r>
            <a:r>
              <a:rPr lang="en-US" dirty="0" err="1" smtClean="0"/>
              <a:t>dolores</a:t>
            </a:r>
            <a:r>
              <a:rPr lang="en-US" dirty="0" smtClean="0"/>
              <a:t> et </a:t>
            </a:r>
            <a:r>
              <a:rPr lang="en-US" dirty="0" err="1" smtClean="0"/>
              <a:t>ea</a:t>
            </a:r>
            <a:r>
              <a:rPr lang="en-US" dirty="0" smtClean="0"/>
              <a:t> </a:t>
            </a:r>
            <a:r>
              <a:rPr lang="en-US" dirty="0" err="1" smtClean="0"/>
              <a:t>rebum</a:t>
            </a:r>
            <a:r>
              <a:rPr lang="en-US" dirty="0" smtClean="0"/>
              <a:t>. Stet </a:t>
            </a:r>
            <a:r>
              <a:rPr lang="en-US" dirty="0" err="1" smtClean="0"/>
              <a:t>clita</a:t>
            </a:r>
            <a:r>
              <a:rPr lang="en-US" dirty="0" smtClean="0"/>
              <a:t> </a:t>
            </a:r>
            <a:r>
              <a:rPr lang="en-US" dirty="0" err="1" smtClean="0"/>
              <a:t>kasd</a:t>
            </a:r>
            <a:r>
              <a:rPr lang="en-US" dirty="0" smtClean="0"/>
              <a:t> </a:t>
            </a:r>
            <a:r>
              <a:rPr lang="en-US" dirty="0" err="1" smtClean="0"/>
              <a:t>gubergren</a:t>
            </a:r>
            <a:r>
              <a:rPr lang="en-US" dirty="0" smtClean="0"/>
              <a:t>, no sea </a:t>
            </a:r>
            <a:r>
              <a:rPr lang="en-US" dirty="0" err="1" smtClean="0"/>
              <a:t>takimata</a:t>
            </a:r>
            <a:r>
              <a:rPr lang="en-US" dirty="0" smtClean="0"/>
              <a:t> </a:t>
            </a:r>
            <a:r>
              <a:rPr lang="en-US" dirty="0" err="1" smtClean="0"/>
              <a:t>sanctus</a:t>
            </a:r>
            <a:r>
              <a:rPr lang="en-US" dirty="0" smtClean="0"/>
              <a:t> </a:t>
            </a:r>
            <a:r>
              <a:rPr lang="en-US" dirty="0" err="1" smtClean="0"/>
              <a:t>est</a:t>
            </a:r>
            <a:r>
              <a:rPr lang="en-US" dirty="0" smtClean="0"/>
              <a:t> Lorem ipsum dolor sit </a:t>
            </a:r>
            <a:r>
              <a:rPr lang="en-US" dirty="0" err="1" smtClean="0"/>
              <a:t>amet</a:t>
            </a:r>
            <a:r>
              <a:rPr lang="en-US" dirty="0" smtClean="0"/>
              <a:t>.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Source: Lorem Ipsum Dolor Sit</a:t>
            </a:r>
            <a:endParaRPr lang="en-ZA" dirty="0" smtClean="0"/>
          </a:p>
        </p:txBody>
      </p:sp>
    </p:spTree>
    <p:extLst>
      <p:ext uri="{BB962C8B-B14F-4D97-AF65-F5344CB8AC3E}">
        <p14:creationId xmlns:p14="http://schemas.microsoft.com/office/powerpoint/2010/main" val="100695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short) 1">
    <p:bg>
      <p:bgPr>
        <a:solidFill>
          <a:srgbClr val="0056A7"/>
        </a:solidFill>
        <a:effectLst/>
      </p:bgPr>
    </p:bg>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1916832"/>
            <a:ext cx="8064896" cy="1728192"/>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SHORT QUOTE SLIDE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Source: Lorem Ipsum Dolor Sit</a:t>
            </a:r>
            <a:endParaRPr lang="en-ZA" dirty="0" smtClean="0"/>
          </a:p>
        </p:txBody>
      </p:sp>
    </p:spTree>
    <p:extLst>
      <p:ext uri="{BB962C8B-B14F-4D97-AF65-F5344CB8AC3E}">
        <p14:creationId xmlns:p14="http://schemas.microsoft.com/office/powerpoint/2010/main" val="366153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slide (short) 2">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1916832"/>
            <a:ext cx="8064896" cy="1728192"/>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SHORT QUOTE SLIDE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Source: Lorem Ipsum Dolor Sit</a:t>
            </a:r>
            <a:endParaRPr lang="en-ZA" dirty="0" smtClean="0"/>
          </a:p>
        </p:txBody>
      </p:sp>
    </p:spTree>
    <p:extLst>
      <p:ext uri="{BB962C8B-B14F-4D97-AF65-F5344CB8AC3E}">
        <p14:creationId xmlns:p14="http://schemas.microsoft.com/office/powerpoint/2010/main" val="68578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on slide 1">
    <p:bg>
      <p:bgPr>
        <a:solidFill>
          <a:srgbClr val="0056A7"/>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2124820" y="1700832"/>
            <a:ext cx="4895452" cy="2520256"/>
          </a:xfrm>
          <a:prstGeom prst="rect">
            <a:avLst/>
          </a:prstGeom>
        </p:spPr>
        <p:txBody>
          <a:bodyPr/>
          <a:lstStyle>
            <a:lvl1pPr marL="0" indent="0" algn="ctr">
              <a:buNone/>
              <a:defRPr>
                <a:solidFill>
                  <a:schemeClr val="bg1"/>
                </a:solidFill>
              </a:defRPr>
            </a:lvl1pPr>
          </a:lstStyle>
          <a:p>
            <a:r>
              <a:rPr lang="en-ZA" dirty="0" smtClean="0"/>
              <a:t>Insert icon(s)</a:t>
            </a:r>
            <a:endParaRPr lang="en-ZA" dirty="0"/>
          </a:p>
        </p:txBody>
      </p:sp>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ctr">
              <a:buNone/>
              <a:defRPr sz="4000">
                <a:solidFill>
                  <a:schemeClr val="bg1"/>
                </a:solidFill>
              </a:defRPr>
            </a:lvl1pPr>
          </a:lstStyle>
          <a:p>
            <a:pPr lvl="0"/>
            <a:r>
              <a:rPr lang="en-ZA" dirty="0" smtClean="0"/>
              <a:t>SHORT HEADING GOES HERE </a:t>
            </a:r>
            <a:endParaRPr lang="en-ZA" dirty="0"/>
          </a:p>
        </p:txBody>
      </p:sp>
      <p:sp>
        <p:nvSpPr>
          <p:cNvPr id="11" name="Text Placeholder 10"/>
          <p:cNvSpPr>
            <a:spLocks noGrp="1"/>
          </p:cNvSpPr>
          <p:nvPr>
            <p:ph type="body" sz="quarter" idx="12" hasCustomPrompt="1"/>
          </p:nvPr>
        </p:nvSpPr>
        <p:spPr>
          <a:xfrm>
            <a:off x="539553" y="4941168"/>
            <a:ext cx="8064894" cy="936625"/>
          </a:xfrm>
          <a:prstGeom prst="rect">
            <a:avLst/>
          </a:prstGeom>
        </p:spPr>
        <p:txBody>
          <a:bodyPr>
            <a:normAutofit/>
          </a:bodyPr>
          <a:lstStyle>
            <a:lvl1pPr marL="0" indent="0" algn="ctr">
              <a:buNone/>
              <a:defRPr sz="2200">
                <a:solidFill>
                  <a:schemeClr val="bg1"/>
                </a:solidFill>
              </a:defRPr>
            </a:lvl1pPr>
          </a:lstStyle>
          <a:p>
            <a:pPr lvl="0"/>
            <a:r>
              <a:rPr lang="en-ZA" dirty="0" smtClean="0"/>
              <a:t>Short description with a xx% goes here</a:t>
            </a:r>
            <a:endParaRPr lang="en-ZA" dirty="0"/>
          </a:p>
        </p:txBody>
      </p:sp>
    </p:spTree>
    <p:extLst>
      <p:ext uri="{BB962C8B-B14F-4D97-AF65-F5344CB8AC3E}">
        <p14:creationId xmlns:p14="http://schemas.microsoft.com/office/powerpoint/2010/main" val="17812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on slide 2">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2124820" y="1700832"/>
            <a:ext cx="4895452" cy="2520256"/>
          </a:xfrm>
          <a:prstGeom prst="rect">
            <a:avLst/>
          </a:prstGeom>
        </p:spPr>
        <p:txBody>
          <a:bodyPr/>
          <a:lstStyle>
            <a:lvl1pPr marL="0" indent="0" algn="ctr">
              <a:buNone/>
              <a:defRPr>
                <a:solidFill>
                  <a:srgbClr val="000000"/>
                </a:solidFill>
              </a:defRPr>
            </a:lvl1pPr>
          </a:lstStyle>
          <a:p>
            <a:r>
              <a:rPr lang="en-ZA" dirty="0" smtClean="0"/>
              <a:t>Insert icon(s)</a:t>
            </a:r>
            <a:endParaRPr lang="en-ZA" dirty="0"/>
          </a:p>
        </p:txBody>
      </p:sp>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ctr">
              <a:buNone/>
              <a:defRPr sz="4000">
                <a:solidFill>
                  <a:srgbClr val="000000"/>
                </a:solidFill>
              </a:defRPr>
            </a:lvl1pPr>
          </a:lstStyle>
          <a:p>
            <a:pPr lvl="0"/>
            <a:r>
              <a:rPr lang="en-ZA" dirty="0" smtClean="0"/>
              <a:t>SHORT HEADING GOES HERE </a:t>
            </a:r>
            <a:endParaRPr lang="en-ZA" dirty="0"/>
          </a:p>
        </p:txBody>
      </p:sp>
      <p:sp>
        <p:nvSpPr>
          <p:cNvPr id="11" name="Text Placeholder 10"/>
          <p:cNvSpPr>
            <a:spLocks noGrp="1"/>
          </p:cNvSpPr>
          <p:nvPr>
            <p:ph type="body" sz="quarter" idx="12" hasCustomPrompt="1"/>
          </p:nvPr>
        </p:nvSpPr>
        <p:spPr>
          <a:xfrm>
            <a:off x="539551" y="4941168"/>
            <a:ext cx="8064898" cy="936625"/>
          </a:xfrm>
          <a:prstGeom prst="rect">
            <a:avLst/>
          </a:prstGeom>
        </p:spPr>
        <p:txBody>
          <a:bodyPr>
            <a:normAutofit/>
          </a:bodyPr>
          <a:lstStyle>
            <a:lvl1pPr marL="0" indent="0" algn="ctr">
              <a:buNone/>
              <a:defRPr sz="2200">
                <a:solidFill>
                  <a:srgbClr val="000000"/>
                </a:solidFill>
              </a:defRPr>
            </a:lvl1pPr>
          </a:lstStyle>
          <a:p>
            <a:pPr lvl="0"/>
            <a:r>
              <a:rPr lang="en-ZA" dirty="0" smtClean="0"/>
              <a:t>Short description with a xx% goes here</a:t>
            </a:r>
            <a:endParaRPr lang="en-ZA" dirty="0"/>
          </a:p>
        </p:txBody>
      </p:sp>
    </p:spTree>
    <p:extLst>
      <p:ext uri="{BB962C8B-B14F-4D97-AF65-F5344CB8AC3E}">
        <p14:creationId xmlns:p14="http://schemas.microsoft.com/office/powerpoint/2010/main" val="395957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con slide 3">
    <p:bg>
      <p:bgPr>
        <a:solidFill>
          <a:srgbClr val="0056A7"/>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332732" y="764704"/>
            <a:ext cx="6479628" cy="2592288"/>
          </a:xfrm>
          <a:prstGeom prst="rect">
            <a:avLst/>
          </a:prstGeom>
        </p:spPr>
        <p:txBody>
          <a:bodyPr/>
          <a:lstStyle>
            <a:lvl1pPr marL="0" indent="0" algn="ctr">
              <a:buNone/>
              <a:defRPr>
                <a:solidFill>
                  <a:schemeClr val="bg1"/>
                </a:solidFill>
              </a:defRPr>
            </a:lvl1pPr>
          </a:lstStyle>
          <a:p>
            <a:r>
              <a:rPr lang="en-ZA" dirty="0" smtClean="0"/>
              <a:t>Insert icon(s)</a:t>
            </a:r>
            <a:endParaRPr lang="en-ZA" dirty="0"/>
          </a:p>
        </p:txBody>
      </p:sp>
      <p:sp>
        <p:nvSpPr>
          <p:cNvPr id="11" name="Text Placeholder 10"/>
          <p:cNvSpPr>
            <a:spLocks noGrp="1"/>
          </p:cNvSpPr>
          <p:nvPr>
            <p:ph type="body" sz="quarter" idx="12" hasCustomPrompt="1"/>
          </p:nvPr>
        </p:nvSpPr>
        <p:spPr>
          <a:xfrm>
            <a:off x="539551" y="3861048"/>
            <a:ext cx="8064898" cy="2160240"/>
          </a:xfrm>
          <a:prstGeom prst="rect">
            <a:avLst/>
          </a:prstGeom>
        </p:spPr>
        <p:txBody>
          <a:bodyPr>
            <a:normAutofit/>
          </a:bodyPr>
          <a:lstStyle>
            <a:lvl1pPr marL="0" indent="0" algn="ctr">
              <a:buNone/>
              <a:defRPr sz="2200">
                <a:solidFill>
                  <a:schemeClr val="bg1"/>
                </a:solidFill>
              </a:defRPr>
            </a:lvl1pPr>
          </a:lstStyle>
          <a:p>
            <a:pPr lvl="0"/>
            <a:r>
              <a:rPr lang="en-ZA" dirty="0" smtClean="0"/>
              <a:t>Short description with a xx% goes here. Lorem ipsum </a:t>
            </a:r>
            <a:r>
              <a:rPr lang="en-ZA" dirty="0" err="1" smtClean="0"/>
              <a:t>dolor</a:t>
            </a:r>
            <a:r>
              <a:rPr lang="en-ZA" dirty="0" smtClean="0"/>
              <a:t> sit </a:t>
            </a:r>
            <a:r>
              <a:rPr lang="en-ZA" dirty="0" err="1" smtClean="0"/>
              <a:t>amet</a:t>
            </a:r>
            <a:r>
              <a:rPr lang="en-ZA" dirty="0" smtClean="0"/>
              <a:t>, </a:t>
            </a:r>
            <a:r>
              <a:rPr lang="en-ZA" dirty="0" err="1" smtClean="0"/>
              <a:t>consetetur</a:t>
            </a:r>
            <a:r>
              <a:rPr lang="en-ZA" dirty="0" smtClean="0"/>
              <a:t> </a:t>
            </a:r>
            <a:r>
              <a:rPr lang="en-ZA" dirty="0" err="1" smtClean="0"/>
              <a:t>sadipscing</a:t>
            </a:r>
            <a:r>
              <a:rPr lang="en-ZA" dirty="0" smtClean="0"/>
              <a:t> </a:t>
            </a:r>
            <a:r>
              <a:rPr lang="en-ZA" dirty="0" err="1" smtClean="0"/>
              <a:t>elitr</a:t>
            </a:r>
            <a:r>
              <a:rPr lang="en-ZA" dirty="0" smtClean="0"/>
              <a:t>, </a:t>
            </a:r>
            <a:r>
              <a:rPr lang="en-ZA" dirty="0" err="1" smtClean="0"/>
              <a:t>sed</a:t>
            </a:r>
            <a:r>
              <a:rPr lang="en-ZA" dirty="0" smtClean="0"/>
              <a:t> </a:t>
            </a:r>
            <a:r>
              <a:rPr lang="en-ZA" dirty="0" err="1" smtClean="0"/>
              <a:t>diam</a:t>
            </a:r>
            <a:r>
              <a:rPr lang="en-ZA" dirty="0" smtClean="0"/>
              <a:t> </a:t>
            </a:r>
            <a:r>
              <a:rPr lang="en-ZA" dirty="0" err="1" smtClean="0"/>
              <a:t>nonumy</a:t>
            </a:r>
            <a:r>
              <a:rPr lang="en-ZA" dirty="0" smtClean="0"/>
              <a:t> </a:t>
            </a:r>
            <a:r>
              <a:rPr lang="en-ZA" dirty="0" err="1" smtClean="0"/>
              <a:t>eirmod</a:t>
            </a:r>
            <a:r>
              <a:rPr lang="en-ZA" dirty="0" smtClean="0"/>
              <a:t> </a:t>
            </a:r>
            <a:r>
              <a:rPr lang="en-ZA" dirty="0" err="1" smtClean="0"/>
              <a:t>tempor</a:t>
            </a:r>
            <a:r>
              <a:rPr lang="en-ZA" dirty="0" smtClean="0"/>
              <a:t> </a:t>
            </a:r>
            <a:r>
              <a:rPr lang="en-ZA" dirty="0" err="1" smtClean="0"/>
              <a:t>invidunt</a:t>
            </a:r>
            <a:r>
              <a:rPr lang="en-ZA" dirty="0" smtClean="0"/>
              <a:t> </a:t>
            </a:r>
            <a:r>
              <a:rPr lang="en-ZA" dirty="0" err="1" smtClean="0"/>
              <a:t>ut</a:t>
            </a:r>
            <a:r>
              <a:rPr lang="en-ZA" dirty="0" smtClean="0"/>
              <a:t> </a:t>
            </a:r>
            <a:r>
              <a:rPr lang="en-ZA" dirty="0" err="1" smtClean="0"/>
              <a:t>labore</a:t>
            </a:r>
            <a:r>
              <a:rPr lang="en-ZA" dirty="0" smtClean="0"/>
              <a:t> et </a:t>
            </a:r>
            <a:r>
              <a:rPr lang="en-ZA" dirty="0" err="1" smtClean="0"/>
              <a:t>dolore</a:t>
            </a:r>
            <a:r>
              <a:rPr lang="en-ZA" dirty="0" smtClean="0"/>
              <a:t> magna </a:t>
            </a:r>
            <a:r>
              <a:rPr lang="en-ZA" dirty="0" err="1" smtClean="0"/>
              <a:t>aliquyam</a:t>
            </a:r>
            <a:r>
              <a:rPr lang="en-ZA" dirty="0" smtClean="0"/>
              <a:t> </a:t>
            </a:r>
            <a:r>
              <a:rPr lang="en-ZA" dirty="0" err="1" smtClean="0"/>
              <a:t>erat</a:t>
            </a:r>
            <a:r>
              <a:rPr lang="en-ZA" dirty="0" smtClean="0"/>
              <a:t>, </a:t>
            </a:r>
            <a:r>
              <a:rPr lang="en-ZA" dirty="0" err="1" smtClean="0"/>
              <a:t>sed</a:t>
            </a:r>
            <a:r>
              <a:rPr lang="en-ZA" dirty="0" smtClean="0"/>
              <a:t> </a:t>
            </a:r>
            <a:r>
              <a:rPr lang="en-ZA" dirty="0" err="1" smtClean="0"/>
              <a:t>diam</a:t>
            </a:r>
            <a:r>
              <a:rPr lang="en-ZA" dirty="0" smtClean="0"/>
              <a:t> </a:t>
            </a:r>
            <a:r>
              <a:rPr lang="en-ZA" dirty="0" err="1" smtClean="0"/>
              <a:t>voluptua</a:t>
            </a:r>
            <a:r>
              <a:rPr lang="en-ZA" dirty="0" smtClean="0"/>
              <a:t>. At </a:t>
            </a:r>
            <a:r>
              <a:rPr lang="en-ZA" dirty="0" err="1" smtClean="0"/>
              <a:t>vero</a:t>
            </a:r>
            <a:r>
              <a:rPr lang="en-ZA" dirty="0" smtClean="0"/>
              <a:t> </a:t>
            </a:r>
            <a:r>
              <a:rPr lang="en-ZA" dirty="0" err="1" smtClean="0"/>
              <a:t>eos</a:t>
            </a:r>
            <a:r>
              <a:rPr lang="en-ZA" dirty="0" smtClean="0"/>
              <a:t> et </a:t>
            </a:r>
            <a:r>
              <a:rPr lang="en-ZA" dirty="0" err="1" smtClean="0"/>
              <a:t>accusam</a:t>
            </a:r>
            <a:r>
              <a:rPr lang="en-ZA" dirty="0" smtClean="0"/>
              <a:t> et </a:t>
            </a:r>
            <a:r>
              <a:rPr lang="en-ZA" dirty="0" err="1" smtClean="0"/>
              <a:t>justo</a:t>
            </a:r>
            <a:r>
              <a:rPr lang="en-ZA" dirty="0" smtClean="0"/>
              <a:t> duo </a:t>
            </a:r>
            <a:r>
              <a:rPr lang="en-ZA" dirty="0" err="1" smtClean="0"/>
              <a:t>dolores</a:t>
            </a:r>
            <a:r>
              <a:rPr lang="en-ZA" dirty="0" smtClean="0"/>
              <a:t> et </a:t>
            </a:r>
            <a:r>
              <a:rPr lang="en-ZA" dirty="0" err="1" smtClean="0"/>
              <a:t>ea</a:t>
            </a:r>
            <a:r>
              <a:rPr lang="en-ZA" dirty="0" smtClean="0"/>
              <a:t> </a:t>
            </a:r>
            <a:r>
              <a:rPr lang="en-ZA" dirty="0" err="1" smtClean="0"/>
              <a:t>rebum</a:t>
            </a:r>
            <a:r>
              <a:rPr lang="en-ZA" dirty="0" smtClean="0"/>
              <a:t>.</a:t>
            </a:r>
            <a:endParaRPr lang="en-ZA" dirty="0"/>
          </a:p>
        </p:txBody>
      </p:sp>
    </p:spTree>
    <p:extLst>
      <p:ext uri="{BB962C8B-B14F-4D97-AF65-F5344CB8AC3E}">
        <p14:creationId xmlns:p14="http://schemas.microsoft.com/office/powerpoint/2010/main" val="4200681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con slide 4">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332732" y="764704"/>
            <a:ext cx="6479628" cy="2592288"/>
          </a:xfrm>
          <a:prstGeom prst="rect">
            <a:avLst/>
          </a:prstGeom>
        </p:spPr>
        <p:txBody>
          <a:bodyPr/>
          <a:lstStyle>
            <a:lvl1pPr marL="0" indent="0" algn="ctr">
              <a:buNone/>
              <a:defRPr>
                <a:solidFill>
                  <a:srgbClr val="000000"/>
                </a:solidFill>
              </a:defRPr>
            </a:lvl1pPr>
          </a:lstStyle>
          <a:p>
            <a:r>
              <a:rPr lang="en-ZA" dirty="0" smtClean="0"/>
              <a:t>Insert icon(s)</a:t>
            </a:r>
            <a:endParaRPr lang="en-ZA" dirty="0"/>
          </a:p>
        </p:txBody>
      </p:sp>
      <p:sp>
        <p:nvSpPr>
          <p:cNvPr id="11" name="Text Placeholder 10"/>
          <p:cNvSpPr>
            <a:spLocks noGrp="1"/>
          </p:cNvSpPr>
          <p:nvPr>
            <p:ph type="body" sz="quarter" idx="12" hasCustomPrompt="1"/>
          </p:nvPr>
        </p:nvSpPr>
        <p:spPr>
          <a:xfrm>
            <a:off x="539551" y="3861048"/>
            <a:ext cx="8064898" cy="2160240"/>
          </a:xfrm>
          <a:prstGeom prst="rect">
            <a:avLst/>
          </a:prstGeom>
        </p:spPr>
        <p:txBody>
          <a:bodyPr>
            <a:normAutofit/>
          </a:bodyPr>
          <a:lstStyle>
            <a:lvl1pPr marL="0" indent="0" algn="ctr">
              <a:buNone/>
              <a:defRPr sz="2200">
                <a:solidFill>
                  <a:srgbClr val="000000"/>
                </a:solidFill>
              </a:defRPr>
            </a:lvl1pPr>
          </a:lstStyle>
          <a:p>
            <a:pPr lvl="0"/>
            <a:r>
              <a:rPr lang="en-ZA" dirty="0" smtClean="0"/>
              <a:t>Short description with a xx% goes here. Lorem ipsum </a:t>
            </a:r>
            <a:r>
              <a:rPr lang="en-ZA" dirty="0" err="1" smtClean="0"/>
              <a:t>dolor</a:t>
            </a:r>
            <a:r>
              <a:rPr lang="en-ZA" dirty="0" smtClean="0"/>
              <a:t> sit </a:t>
            </a:r>
            <a:r>
              <a:rPr lang="en-ZA" dirty="0" err="1" smtClean="0"/>
              <a:t>amet</a:t>
            </a:r>
            <a:r>
              <a:rPr lang="en-ZA" dirty="0" smtClean="0"/>
              <a:t>, </a:t>
            </a:r>
            <a:r>
              <a:rPr lang="en-ZA" dirty="0" err="1" smtClean="0"/>
              <a:t>consetetur</a:t>
            </a:r>
            <a:r>
              <a:rPr lang="en-ZA" dirty="0" smtClean="0"/>
              <a:t> </a:t>
            </a:r>
            <a:r>
              <a:rPr lang="en-ZA" dirty="0" err="1" smtClean="0"/>
              <a:t>sadipscing</a:t>
            </a:r>
            <a:r>
              <a:rPr lang="en-ZA" dirty="0" smtClean="0"/>
              <a:t> </a:t>
            </a:r>
            <a:r>
              <a:rPr lang="en-ZA" dirty="0" err="1" smtClean="0"/>
              <a:t>elitr</a:t>
            </a:r>
            <a:r>
              <a:rPr lang="en-ZA" dirty="0" smtClean="0"/>
              <a:t>, </a:t>
            </a:r>
            <a:r>
              <a:rPr lang="en-ZA" dirty="0" err="1" smtClean="0"/>
              <a:t>sed</a:t>
            </a:r>
            <a:r>
              <a:rPr lang="en-ZA" dirty="0" smtClean="0"/>
              <a:t> </a:t>
            </a:r>
            <a:r>
              <a:rPr lang="en-ZA" dirty="0" err="1" smtClean="0"/>
              <a:t>diam</a:t>
            </a:r>
            <a:r>
              <a:rPr lang="en-ZA" dirty="0" smtClean="0"/>
              <a:t> </a:t>
            </a:r>
            <a:r>
              <a:rPr lang="en-ZA" dirty="0" err="1" smtClean="0"/>
              <a:t>nonumy</a:t>
            </a:r>
            <a:r>
              <a:rPr lang="en-ZA" dirty="0" smtClean="0"/>
              <a:t> </a:t>
            </a:r>
            <a:r>
              <a:rPr lang="en-ZA" dirty="0" err="1" smtClean="0"/>
              <a:t>eirmod</a:t>
            </a:r>
            <a:r>
              <a:rPr lang="en-ZA" dirty="0" smtClean="0"/>
              <a:t> </a:t>
            </a:r>
            <a:r>
              <a:rPr lang="en-ZA" dirty="0" err="1" smtClean="0"/>
              <a:t>tempor</a:t>
            </a:r>
            <a:r>
              <a:rPr lang="en-ZA" dirty="0" smtClean="0"/>
              <a:t> </a:t>
            </a:r>
            <a:r>
              <a:rPr lang="en-ZA" dirty="0" err="1" smtClean="0"/>
              <a:t>invidunt</a:t>
            </a:r>
            <a:r>
              <a:rPr lang="en-ZA" dirty="0" smtClean="0"/>
              <a:t> </a:t>
            </a:r>
            <a:r>
              <a:rPr lang="en-ZA" dirty="0" err="1" smtClean="0"/>
              <a:t>ut</a:t>
            </a:r>
            <a:r>
              <a:rPr lang="en-ZA" dirty="0" smtClean="0"/>
              <a:t> </a:t>
            </a:r>
            <a:r>
              <a:rPr lang="en-ZA" dirty="0" err="1" smtClean="0"/>
              <a:t>labore</a:t>
            </a:r>
            <a:r>
              <a:rPr lang="en-ZA" dirty="0" smtClean="0"/>
              <a:t> et </a:t>
            </a:r>
            <a:r>
              <a:rPr lang="en-ZA" dirty="0" err="1" smtClean="0"/>
              <a:t>dolore</a:t>
            </a:r>
            <a:r>
              <a:rPr lang="en-ZA" dirty="0" smtClean="0"/>
              <a:t> magna </a:t>
            </a:r>
            <a:r>
              <a:rPr lang="en-ZA" dirty="0" err="1" smtClean="0"/>
              <a:t>aliquyam</a:t>
            </a:r>
            <a:r>
              <a:rPr lang="en-ZA" dirty="0" smtClean="0"/>
              <a:t> </a:t>
            </a:r>
            <a:r>
              <a:rPr lang="en-ZA" dirty="0" err="1" smtClean="0"/>
              <a:t>erat</a:t>
            </a:r>
            <a:r>
              <a:rPr lang="en-ZA" dirty="0" smtClean="0"/>
              <a:t>, </a:t>
            </a:r>
            <a:r>
              <a:rPr lang="en-ZA" dirty="0" err="1" smtClean="0"/>
              <a:t>sed</a:t>
            </a:r>
            <a:r>
              <a:rPr lang="en-ZA" dirty="0" smtClean="0"/>
              <a:t> </a:t>
            </a:r>
            <a:r>
              <a:rPr lang="en-ZA" dirty="0" err="1" smtClean="0"/>
              <a:t>diam</a:t>
            </a:r>
            <a:r>
              <a:rPr lang="en-ZA" dirty="0" smtClean="0"/>
              <a:t> </a:t>
            </a:r>
            <a:r>
              <a:rPr lang="en-ZA" dirty="0" err="1" smtClean="0"/>
              <a:t>voluptua</a:t>
            </a:r>
            <a:r>
              <a:rPr lang="en-ZA" dirty="0" smtClean="0"/>
              <a:t>. At </a:t>
            </a:r>
            <a:r>
              <a:rPr lang="en-ZA" dirty="0" err="1" smtClean="0"/>
              <a:t>vero</a:t>
            </a:r>
            <a:r>
              <a:rPr lang="en-ZA" dirty="0" smtClean="0"/>
              <a:t> </a:t>
            </a:r>
            <a:r>
              <a:rPr lang="en-ZA" dirty="0" err="1" smtClean="0"/>
              <a:t>eos</a:t>
            </a:r>
            <a:r>
              <a:rPr lang="en-ZA" dirty="0" smtClean="0"/>
              <a:t> et </a:t>
            </a:r>
            <a:r>
              <a:rPr lang="en-ZA" dirty="0" err="1" smtClean="0"/>
              <a:t>accusam</a:t>
            </a:r>
            <a:r>
              <a:rPr lang="en-ZA" dirty="0" smtClean="0"/>
              <a:t> et </a:t>
            </a:r>
            <a:r>
              <a:rPr lang="en-ZA" dirty="0" err="1" smtClean="0"/>
              <a:t>justo</a:t>
            </a:r>
            <a:r>
              <a:rPr lang="en-ZA" dirty="0" smtClean="0"/>
              <a:t> duo </a:t>
            </a:r>
            <a:r>
              <a:rPr lang="en-ZA" dirty="0" err="1" smtClean="0"/>
              <a:t>dolores</a:t>
            </a:r>
            <a:r>
              <a:rPr lang="en-ZA" dirty="0" smtClean="0"/>
              <a:t> et </a:t>
            </a:r>
            <a:r>
              <a:rPr lang="en-ZA" dirty="0" err="1" smtClean="0"/>
              <a:t>ea</a:t>
            </a:r>
            <a:r>
              <a:rPr lang="en-ZA" dirty="0" smtClean="0"/>
              <a:t> </a:t>
            </a:r>
            <a:r>
              <a:rPr lang="en-ZA" dirty="0" err="1" smtClean="0"/>
              <a:t>rebum</a:t>
            </a:r>
            <a:r>
              <a:rPr lang="en-ZA" dirty="0" smtClean="0"/>
              <a:t>.</a:t>
            </a:r>
            <a:endParaRPr lang="en-ZA" dirty="0"/>
          </a:p>
        </p:txBody>
      </p:sp>
    </p:spTree>
    <p:extLst>
      <p:ext uri="{BB962C8B-B14F-4D97-AF65-F5344CB8AC3E}">
        <p14:creationId xmlns:p14="http://schemas.microsoft.com/office/powerpoint/2010/main" val="186939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1">
    <p:bg>
      <p:bgPr>
        <a:solidFill>
          <a:srgbClr val="0056A7"/>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39553" y="1124744"/>
            <a:ext cx="8064896" cy="4824536"/>
          </a:xfrm>
          <a:prstGeom prst="rect">
            <a:avLst/>
          </a:prstGeom>
        </p:spPr>
        <p:txBody>
          <a:bodyPr>
            <a:normAutofit/>
          </a:bodyPr>
          <a:lstStyle>
            <a:lvl1pPr marL="0" indent="0">
              <a:buFont typeface="Arial" panose="020B0604020202020204" pitchFamily="34" charset="0"/>
              <a:buNone/>
              <a:defRPr sz="2400">
                <a:solidFill>
                  <a:schemeClr val="bg1"/>
                </a:solidFill>
              </a:defRPr>
            </a:lvl1pPr>
            <a:lvl2pPr>
              <a:defRPr>
                <a:solidFill>
                  <a:schemeClr val="bg1"/>
                </a:solidFill>
              </a:defRPr>
            </a:lvl2pPr>
            <a:lvl3pPr>
              <a:defRPr>
                <a:solidFill>
                  <a:schemeClr val="bg1"/>
                </a:solidFill>
              </a:defRPr>
            </a:lvl3pPr>
            <a:lvl4pPr marL="1371600" indent="0">
              <a:buNone/>
              <a:defRPr>
                <a:solidFill>
                  <a:schemeClr val="bg1"/>
                </a:solidFill>
              </a:defRPr>
            </a:lvl4pPr>
          </a:lstStyle>
          <a:p>
            <a:pPr lvl="0"/>
            <a:endParaRPr lang="en-ZA" dirty="0" smtClean="0"/>
          </a:p>
        </p:txBody>
      </p:sp>
      <p:sp>
        <p:nvSpPr>
          <p:cNvPr id="8" name="Text Placeholder 8"/>
          <p:cNvSpPr>
            <a:spLocks noGrp="1"/>
          </p:cNvSpPr>
          <p:nvPr>
            <p:ph type="body" sz="quarter" idx="11" hasCustomPrompt="1"/>
          </p:nvPr>
        </p:nvSpPr>
        <p:spPr>
          <a:xfrm>
            <a:off x="540074" y="332656"/>
            <a:ext cx="8064374" cy="647353"/>
          </a:xfrm>
          <a:prstGeom prst="rect">
            <a:avLst/>
          </a:prstGeom>
        </p:spPr>
        <p:txBody>
          <a:bodyPr>
            <a:noAutofit/>
          </a:bodyPr>
          <a:lstStyle>
            <a:lvl1pPr marL="0" indent="0" algn="l">
              <a:buNone/>
              <a:defRPr sz="2800">
                <a:solidFill>
                  <a:schemeClr val="bg1"/>
                </a:solidFill>
              </a:defRPr>
            </a:lvl1pPr>
          </a:lstStyle>
          <a:p>
            <a:pPr lvl="0"/>
            <a:r>
              <a:rPr lang="en-ZA" dirty="0" smtClean="0"/>
              <a:t>SHORT HEADING GOES HERE </a:t>
            </a:r>
            <a:endParaRPr lang="en-ZA" dirty="0"/>
          </a:p>
        </p:txBody>
      </p:sp>
    </p:spTree>
    <p:extLst>
      <p:ext uri="{BB962C8B-B14F-4D97-AF65-F5344CB8AC3E}">
        <p14:creationId xmlns:p14="http://schemas.microsoft.com/office/powerpoint/2010/main" val="1285334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39553" y="1124744"/>
            <a:ext cx="8064896" cy="4824536"/>
          </a:xfrm>
          <a:prstGeom prst="rect">
            <a:avLst/>
          </a:prstGeom>
        </p:spPr>
        <p:txBody>
          <a:bodyPr>
            <a:normAutofit/>
          </a:bodyPr>
          <a:lstStyle>
            <a:lvl1pPr marL="0" indent="0">
              <a:buNone/>
              <a:defRPr sz="2400"/>
            </a:lvl1pPr>
          </a:lstStyle>
          <a:p>
            <a:pPr lvl="0"/>
            <a:endParaRPr lang="en-ZA" dirty="0" smtClean="0"/>
          </a:p>
        </p:txBody>
      </p:sp>
      <p:sp>
        <p:nvSpPr>
          <p:cNvPr id="8" name="Text Placeholder 8"/>
          <p:cNvSpPr>
            <a:spLocks noGrp="1"/>
          </p:cNvSpPr>
          <p:nvPr>
            <p:ph type="body" sz="quarter" idx="11" hasCustomPrompt="1"/>
          </p:nvPr>
        </p:nvSpPr>
        <p:spPr>
          <a:xfrm>
            <a:off x="540074" y="332656"/>
            <a:ext cx="8064374" cy="647353"/>
          </a:xfrm>
          <a:prstGeom prst="rect">
            <a:avLst/>
          </a:prstGeom>
        </p:spPr>
        <p:txBody>
          <a:bodyPr>
            <a:noAutofit/>
          </a:bodyPr>
          <a:lstStyle>
            <a:lvl1pPr marL="0" indent="0" algn="l">
              <a:buNone/>
              <a:defRPr sz="2800">
                <a:solidFill>
                  <a:srgbClr val="000000"/>
                </a:solidFill>
              </a:defRPr>
            </a:lvl1pPr>
          </a:lstStyle>
          <a:p>
            <a:pPr lvl="0"/>
            <a:r>
              <a:rPr lang="en-ZA" dirty="0" smtClean="0"/>
              <a:t>SHORT HEADING GOES HERE </a:t>
            </a:r>
            <a:endParaRPr lang="en-ZA" dirty="0"/>
          </a:p>
        </p:txBody>
      </p:sp>
    </p:spTree>
    <p:extLst>
      <p:ext uri="{BB962C8B-B14F-4D97-AF65-F5344CB8AC3E}">
        <p14:creationId xmlns:p14="http://schemas.microsoft.com/office/powerpoint/2010/main" val="2589761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 slide">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912031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aph slide 2">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1944685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 slide 3">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1085815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aph slide 4">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433326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aph slide 5">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1033777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aph slide 6">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1561535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aph slide 7">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3403416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TABLE</a:t>
            </a:r>
            <a:endParaRPr lang="en-ZA" dirty="0"/>
          </a:p>
        </p:txBody>
      </p:sp>
      <p:sp>
        <p:nvSpPr>
          <p:cNvPr id="5" name="Picture Placeholder 6"/>
          <p:cNvSpPr>
            <a:spLocks noGrp="1"/>
          </p:cNvSpPr>
          <p:nvPr>
            <p:ph type="pic" sz="quarter" idx="10" hasCustomPrompt="1"/>
          </p:nvPr>
        </p:nvSpPr>
        <p:spPr>
          <a:xfrm>
            <a:off x="539552" y="1556792"/>
            <a:ext cx="8064896" cy="3888432"/>
          </a:xfrm>
          <a:prstGeom prst="rect">
            <a:avLst/>
          </a:prstGeom>
        </p:spPr>
        <p:txBody>
          <a:bodyPr/>
          <a:lstStyle>
            <a:lvl1pPr marL="0" indent="0" algn="ctr">
              <a:buNone/>
              <a:defRPr>
                <a:solidFill>
                  <a:srgbClr val="000000"/>
                </a:solidFill>
              </a:defRPr>
            </a:lvl1pPr>
          </a:lstStyle>
          <a:p>
            <a:r>
              <a:rPr lang="en-ZA" dirty="0" smtClean="0"/>
              <a:t>Insert table</a:t>
            </a:r>
            <a:endParaRPr lang="en-ZA" dirty="0"/>
          </a:p>
        </p:txBody>
      </p:sp>
    </p:spTree>
    <p:extLst>
      <p:ext uri="{BB962C8B-B14F-4D97-AF65-F5344CB8AC3E}">
        <p14:creationId xmlns:p14="http://schemas.microsoft.com/office/powerpoint/2010/main" val="3869066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1">
    <p:bg>
      <p:bgPr>
        <a:solidFill>
          <a:srgbClr val="0056A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6557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9583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rgbClr val="0056A7"/>
        </a:solidFill>
        <a:effectLst/>
      </p:bgPr>
    </p:bg>
    <p:spTree>
      <p:nvGrpSpPr>
        <p:cNvPr id="1" name=""/>
        <p:cNvGrpSpPr/>
        <p:nvPr/>
      </p:nvGrpSpPr>
      <p:grpSpPr>
        <a:xfrm>
          <a:off x="0" y="0"/>
          <a:ext cx="0" cy="0"/>
          <a:chOff x="0" y="0"/>
          <a:chExt cx="0" cy="0"/>
        </a:xfrm>
      </p:grpSpPr>
      <p:sp>
        <p:nvSpPr>
          <p:cNvPr id="2" name="Text Placeholder 8"/>
          <p:cNvSpPr>
            <a:spLocks noGrp="1"/>
          </p:cNvSpPr>
          <p:nvPr>
            <p:ph type="body" sz="quarter" idx="11" hasCustomPrompt="1"/>
          </p:nvPr>
        </p:nvSpPr>
        <p:spPr>
          <a:xfrm>
            <a:off x="1980234" y="2421384"/>
            <a:ext cx="5184054" cy="863600"/>
          </a:xfrm>
          <a:prstGeom prst="rect">
            <a:avLst/>
          </a:prstGeom>
        </p:spPr>
        <p:txBody>
          <a:bodyPr>
            <a:noAutofit/>
          </a:bodyPr>
          <a:lstStyle>
            <a:lvl1pPr marL="0" indent="0" algn="ctr">
              <a:buNone/>
              <a:defRPr sz="2800" b="0" baseline="0">
                <a:solidFill>
                  <a:schemeClr val="bg1"/>
                </a:solidFill>
              </a:defRPr>
            </a:lvl1pPr>
          </a:lstStyle>
          <a:p>
            <a:pPr lvl="0"/>
            <a:r>
              <a:rPr lang="en-ZA" dirty="0" smtClean="0"/>
              <a:t>THANK YOU</a:t>
            </a:r>
            <a:endParaRPr lang="en-ZA" dirty="0"/>
          </a:p>
        </p:txBody>
      </p:sp>
    </p:spTree>
    <p:extLst>
      <p:ext uri="{BB962C8B-B14F-4D97-AF65-F5344CB8AC3E}">
        <p14:creationId xmlns:p14="http://schemas.microsoft.com/office/powerpoint/2010/main" val="4219649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 name="Text Placeholder 8"/>
          <p:cNvSpPr>
            <a:spLocks noGrp="1"/>
          </p:cNvSpPr>
          <p:nvPr>
            <p:ph type="body" sz="quarter" idx="11" hasCustomPrompt="1"/>
          </p:nvPr>
        </p:nvSpPr>
        <p:spPr>
          <a:xfrm>
            <a:off x="1980234" y="2421384"/>
            <a:ext cx="5184054" cy="863600"/>
          </a:xfrm>
          <a:prstGeom prst="rect">
            <a:avLst/>
          </a:prstGeom>
        </p:spPr>
        <p:txBody>
          <a:bodyPr>
            <a:noAutofit/>
          </a:bodyPr>
          <a:lstStyle>
            <a:lvl1pPr marL="0" indent="0" algn="ctr">
              <a:buNone/>
              <a:defRPr sz="2800" b="0" baseline="0">
                <a:solidFill>
                  <a:srgbClr val="000000"/>
                </a:solidFill>
              </a:defRPr>
            </a:lvl1pPr>
          </a:lstStyle>
          <a:p>
            <a:pPr lvl="0"/>
            <a:r>
              <a:rPr lang="en-ZA" dirty="0" smtClean="0"/>
              <a:t>THANK YOU</a:t>
            </a:r>
            <a:endParaRPr lang="en-ZA" dirty="0"/>
          </a:p>
        </p:txBody>
      </p:sp>
    </p:spTree>
    <p:extLst>
      <p:ext uri="{BB962C8B-B14F-4D97-AF65-F5344CB8AC3E}">
        <p14:creationId xmlns:p14="http://schemas.microsoft.com/office/powerpoint/2010/main" val="2920237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7DF5728-4963-4C08-AA09-1F13095958C9}" type="datetimeFigureOut">
              <a:rPr lang="en-ZA">
                <a:solidFill>
                  <a:prstClr val="black"/>
                </a:solidFill>
              </a:rPr>
              <a:pPr/>
              <a:t>2017/09/28</a:t>
            </a:fld>
            <a:endParaRPr lang="en-ZA">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ZA">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3F85EA2-179B-4CB3-89BE-2D2770AAF373}" type="slidenum">
              <a:rPr lang="en-ZA">
                <a:solidFill>
                  <a:prstClr val="black"/>
                </a:solidFill>
              </a:rPr>
              <a:pPr/>
              <a:t>‹#›</a:t>
            </a:fld>
            <a:endParaRPr lang="en-ZA">
              <a:solidFill>
                <a:prstClr val="black"/>
              </a:solidFill>
            </a:endParaRPr>
          </a:p>
        </p:txBody>
      </p:sp>
    </p:spTree>
    <p:extLst>
      <p:ext uri="{BB962C8B-B14F-4D97-AF65-F5344CB8AC3E}">
        <p14:creationId xmlns:p14="http://schemas.microsoft.com/office/powerpoint/2010/main" val="557737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643174"/>
            <a:ext cx="78867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Rectangle 19"/>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1"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Tree>
    <p:extLst>
      <p:ext uri="{BB962C8B-B14F-4D97-AF65-F5344CB8AC3E}">
        <p14:creationId xmlns:p14="http://schemas.microsoft.com/office/powerpoint/2010/main" val="172096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340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Section Header bottom righ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1"/>
            <a:ext cx="2057400" cy="365125"/>
          </a:xfrm>
          <a:prstGeom prst="rect">
            <a:avLst/>
          </a:prstGeom>
        </p:spPr>
        <p:txBody>
          <a:bodyPr/>
          <a:lstStyle/>
          <a:p>
            <a:r>
              <a:rPr lang="en-US" smtClean="0">
                <a:solidFill>
                  <a:srgbClr val="273339">
                    <a:tint val="75000"/>
                  </a:srgbClr>
                </a:solidFill>
              </a:rPr>
              <a:t>your date here</a:t>
            </a:r>
            <a:endParaRPr lang="en-US">
              <a:solidFill>
                <a:srgbClr val="273339">
                  <a:tint val="75000"/>
                </a:srgbClr>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r>
              <a:rPr lang="en-US" smtClean="0">
                <a:solidFill>
                  <a:srgbClr val="273339">
                    <a:tint val="75000"/>
                  </a:srgbClr>
                </a:solidFill>
              </a:rPr>
              <a:t>större - a multipurpose PowerPoint template</a:t>
            </a:r>
            <a:endParaRPr lang="en-US">
              <a:solidFill>
                <a:srgbClr val="273339">
                  <a:tint val="75000"/>
                </a:srgbClr>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E18DBF4-37B7-4C4F-9728-A1C100B177EE}" type="slidenum">
              <a:rPr lang="en-US" smtClean="0">
                <a:solidFill>
                  <a:srgbClr val="273339">
                    <a:tint val="75000"/>
                  </a:srgbClr>
                </a:solidFill>
              </a:rPr>
              <a:pPr/>
              <a:t>‹#›</a:t>
            </a:fld>
            <a:endParaRPr lang="en-US">
              <a:solidFill>
                <a:srgbClr val="273339">
                  <a:tint val="75000"/>
                </a:srgbClr>
              </a:solidFill>
            </a:endParaRPr>
          </a:p>
        </p:txBody>
      </p:sp>
      <p:sp>
        <p:nvSpPr>
          <p:cNvPr id="7" name="Picture Placeholder 10"/>
          <p:cNvSpPr>
            <a:spLocks noGrp="1"/>
          </p:cNvSpPr>
          <p:nvPr>
            <p:ph type="pic" sz="quarter" idx="17"/>
          </p:nvPr>
        </p:nvSpPr>
        <p:spPr>
          <a:xfrm>
            <a:off x="0" y="0"/>
            <a:ext cx="9144000" cy="6858000"/>
          </a:xfrm>
        </p:spPr>
        <p:txBody>
          <a:bodyPr/>
          <a:lstStyle/>
          <a:p>
            <a:endParaRPr lang="en-US"/>
          </a:p>
        </p:txBody>
      </p:sp>
      <p:sp>
        <p:nvSpPr>
          <p:cNvPr id="2" name="Title 1"/>
          <p:cNvSpPr>
            <a:spLocks noGrp="1"/>
          </p:cNvSpPr>
          <p:nvPr>
            <p:ph type="title"/>
          </p:nvPr>
        </p:nvSpPr>
        <p:spPr>
          <a:xfrm>
            <a:off x="5410200" y="2560638"/>
            <a:ext cx="3429000" cy="2852737"/>
          </a:xfrm>
          <a:solidFill>
            <a:schemeClr val="bg1">
              <a:alpha val="30000"/>
            </a:schemeClr>
          </a:solidFill>
        </p:spPr>
        <p:txBody>
          <a:bodyPr lIns="274320" tIns="91440" rIns="274320" bIns="182880" anchor="ctr"/>
          <a:lstStyle>
            <a:lvl1pPr algn="ctr">
              <a:defRPr sz="4500" b="1">
                <a:solidFill>
                  <a:schemeClr val="tx1"/>
                </a:solidFill>
                <a:latin typeface="+mn-lt"/>
              </a:defRPr>
            </a:lvl1pPr>
          </a:lstStyle>
          <a:p>
            <a:r>
              <a:rPr lang="en-US" smtClean="0"/>
              <a:t>Click to edit Master title style</a:t>
            </a:r>
            <a:endParaRPr lang="en-US"/>
          </a:p>
        </p:txBody>
      </p:sp>
      <p:sp>
        <p:nvSpPr>
          <p:cNvPr id="3" name="Text Placeholder 2"/>
          <p:cNvSpPr>
            <a:spLocks noGrp="1"/>
          </p:cNvSpPr>
          <p:nvPr>
            <p:ph type="body" idx="1"/>
          </p:nvPr>
        </p:nvSpPr>
        <p:spPr>
          <a:xfrm>
            <a:off x="5410200" y="5413378"/>
            <a:ext cx="3429000" cy="942975"/>
          </a:xfrm>
          <a:solidFill>
            <a:schemeClr val="bg1">
              <a:alpha val="30000"/>
            </a:schemeClr>
          </a:solidFill>
        </p:spPr>
        <p:txBody>
          <a:bodyPr lIns="274320" tIns="91440" rIns="274320" bIns="182880"/>
          <a:lstStyle>
            <a:lvl1pPr marL="0" indent="0" algn="ctr">
              <a:buNone/>
              <a:defRPr sz="1800">
                <a:solidFill>
                  <a:srgbClr val="8C9CA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059179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 column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4" name="Content Placeholder 2"/>
          <p:cNvSpPr>
            <a:spLocks noGrp="1"/>
          </p:cNvSpPr>
          <p:nvPr>
            <p:ph sz="half" idx="1"/>
          </p:nvPr>
        </p:nvSpPr>
        <p:spPr>
          <a:xfrm>
            <a:off x="628650" y="1643174"/>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1" name="Content Placeholder 3"/>
          <p:cNvSpPr>
            <a:spLocks noGrp="1"/>
          </p:cNvSpPr>
          <p:nvPr>
            <p:ph sz="half" idx="2"/>
          </p:nvPr>
        </p:nvSpPr>
        <p:spPr>
          <a:xfrm>
            <a:off x="4629150" y="1643174"/>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46858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 column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4" name="Content Placeholder 2"/>
          <p:cNvSpPr>
            <a:spLocks noGrp="1"/>
          </p:cNvSpPr>
          <p:nvPr>
            <p:ph sz="half" idx="1"/>
          </p:nvPr>
        </p:nvSpPr>
        <p:spPr>
          <a:xfrm>
            <a:off x="628651" y="1643174"/>
            <a:ext cx="2586038"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Content Placeholder 2"/>
          <p:cNvSpPr>
            <a:spLocks noGrp="1"/>
          </p:cNvSpPr>
          <p:nvPr>
            <p:ph sz="half" idx="13"/>
          </p:nvPr>
        </p:nvSpPr>
        <p:spPr>
          <a:xfrm>
            <a:off x="5929312" y="1643174"/>
            <a:ext cx="2586038"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4" name="Content Placeholder 2"/>
          <p:cNvSpPr>
            <a:spLocks noGrp="1"/>
          </p:cNvSpPr>
          <p:nvPr>
            <p:ph sz="half" idx="14"/>
          </p:nvPr>
        </p:nvSpPr>
        <p:spPr>
          <a:xfrm>
            <a:off x="3278982" y="1643174"/>
            <a:ext cx="2586038"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36541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 icon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30" name="Text Placeholder 29"/>
          <p:cNvSpPr>
            <a:spLocks noGrp="1"/>
          </p:cNvSpPr>
          <p:nvPr>
            <p:ph type="body" sz="quarter" idx="18" hasCustomPrompt="1"/>
          </p:nvPr>
        </p:nvSpPr>
        <p:spPr>
          <a:xfrm>
            <a:off x="266081" y="3830611"/>
            <a:ext cx="1947672" cy="431800"/>
          </a:xfrm>
        </p:spPr>
        <p:txBody>
          <a:bodyPr anchor="ctr">
            <a:normAutofit/>
          </a:bodyPr>
          <a:lstStyle>
            <a:lvl1pPr marL="0" indent="0" algn="ctr">
              <a:buNone/>
              <a:defRPr sz="1650" cap="all" baseline="0">
                <a:solidFill>
                  <a:srgbClr val="324D5E"/>
                </a:solidFill>
              </a:defRPr>
            </a:lvl1pPr>
          </a:lstStyle>
          <a:p>
            <a:pPr lvl="0"/>
            <a:r>
              <a:rPr lang="en-US" smtClean="0"/>
              <a:t>Title Here</a:t>
            </a:r>
            <a:endParaRPr lang="en-US"/>
          </a:p>
        </p:txBody>
      </p:sp>
      <p:sp>
        <p:nvSpPr>
          <p:cNvPr id="32" name="Text Placeholder 29"/>
          <p:cNvSpPr>
            <a:spLocks noGrp="1"/>
          </p:cNvSpPr>
          <p:nvPr>
            <p:ph type="body" sz="quarter" idx="19" hasCustomPrompt="1"/>
          </p:nvPr>
        </p:nvSpPr>
        <p:spPr>
          <a:xfrm>
            <a:off x="2487470" y="3830611"/>
            <a:ext cx="1947672" cy="431800"/>
          </a:xfrm>
        </p:spPr>
        <p:txBody>
          <a:bodyPr anchor="ctr">
            <a:norm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650" cap="all" baseline="0">
                <a:solidFill>
                  <a:srgbClr val="324D5E"/>
                </a:solidFill>
              </a:defRPr>
            </a:lvl1pPr>
          </a:lstStyle>
          <a:p>
            <a:pPr lvl="0"/>
            <a:r>
              <a:rPr lang="en-US" smtClean="0"/>
              <a:t>Title Here</a:t>
            </a:r>
            <a:endParaRPr lang="en-US"/>
          </a:p>
        </p:txBody>
      </p:sp>
      <p:sp>
        <p:nvSpPr>
          <p:cNvPr id="33" name="Text Placeholder 29"/>
          <p:cNvSpPr>
            <a:spLocks noGrp="1"/>
          </p:cNvSpPr>
          <p:nvPr>
            <p:ph type="body" sz="quarter" idx="20" hasCustomPrompt="1"/>
          </p:nvPr>
        </p:nvSpPr>
        <p:spPr>
          <a:xfrm>
            <a:off x="4708859" y="3830611"/>
            <a:ext cx="1947672" cy="431800"/>
          </a:xfrm>
        </p:spPr>
        <p:txBody>
          <a:bodyPr anchor="ctr">
            <a:normAutofit/>
          </a:bodyPr>
          <a:lstStyle>
            <a:lvl1pPr marL="0" indent="0" algn="ctr">
              <a:buNone/>
              <a:defRPr sz="1650" cap="all" baseline="0">
                <a:solidFill>
                  <a:srgbClr val="324D5E"/>
                </a:solidFill>
              </a:defRPr>
            </a:lvl1pPr>
          </a:lstStyle>
          <a:p>
            <a:pPr lvl="0"/>
            <a:r>
              <a:rPr lang="en-US" smtClean="0"/>
              <a:t>Title Here</a:t>
            </a:r>
            <a:endParaRPr lang="en-US"/>
          </a:p>
        </p:txBody>
      </p:sp>
      <p:sp>
        <p:nvSpPr>
          <p:cNvPr id="34" name="Text Placeholder 29"/>
          <p:cNvSpPr>
            <a:spLocks noGrp="1"/>
          </p:cNvSpPr>
          <p:nvPr>
            <p:ph type="body" sz="quarter" idx="21" hasCustomPrompt="1"/>
          </p:nvPr>
        </p:nvSpPr>
        <p:spPr>
          <a:xfrm>
            <a:off x="6930248" y="3830611"/>
            <a:ext cx="1947672" cy="431800"/>
          </a:xfrm>
        </p:spPr>
        <p:txBody>
          <a:bodyPr anchor="ctr">
            <a:normAutofit/>
          </a:bodyPr>
          <a:lstStyle>
            <a:lvl1pPr marL="0" indent="0" algn="ctr">
              <a:buNone/>
              <a:defRPr sz="1650" cap="all" baseline="0">
                <a:solidFill>
                  <a:srgbClr val="324D5E"/>
                </a:solidFill>
              </a:defRPr>
            </a:lvl1pPr>
          </a:lstStyle>
          <a:p>
            <a:pPr lvl="0"/>
            <a:r>
              <a:rPr lang="en-US" smtClean="0"/>
              <a:t>Title Here</a:t>
            </a:r>
            <a:endParaRPr lang="en-US"/>
          </a:p>
        </p:txBody>
      </p:sp>
      <p:sp>
        <p:nvSpPr>
          <p:cNvPr id="35" name="Text Placeholder 29"/>
          <p:cNvSpPr>
            <a:spLocks noGrp="1"/>
          </p:cNvSpPr>
          <p:nvPr>
            <p:ph type="body" sz="quarter" idx="22" hasCustomPrompt="1"/>
          </p:nvPr>
        </p:nvSpPr>
        <p:spPr>
          <a:xfrm>
            <a:off x="266081" y="4304432"/>
            <a:ext cx="1947672" cy="1226993"/>
          </a:xfr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36" name="Text Placeholder 29"/>
          <p:cNvSpPr>
            <a:spLocks noGrp="1"/>
          </p:cNvSpPr>
          <p:nvPr>
            <p:ph type="body" sz="quarter" idx="23" hasCustomPrompt="1"/>
          </p:nvPr>
        </p:nvSpPr>
        <p:spPr>
          <a:xfrm>
            <a:off x="2487470" y="4304432"/>
            <a:ext cx="1947672" cy="1226993"/>
          </a:xfr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37" name="Text Placeholder 29"/>
          <p:cNvSpPr>
            <a:spLocks noGrp="1"/>
          </p:cNvSpPr>
          <p:nvPr>
            <p:ph type="body" sz="quarter" idx="24" hasCustomPrompt="1"/>
          </p:nvPr>
        </p:nvSpPr>
        <p:spPr>
          <a:xfrm>
            <a:off x="4708859" y="4304432"/>
            <a:ext cx="1947672" cy="1226993"/>
          </a:xfr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38" name="Text Placeholder 29"/>
          <p:cNvSpPr>
            <a:spLocks noGrp="1"/>
          </p:cNvSpPr>
          <p:nvPr>
            <p:ph type="body" sz="quarter" idx="25" hasCustomPrompt="1"/>
          </p:nvPr>
        </p:nvSpPr>
        <p:spPr>
          <a:xfrm>
            <a:off x="6930248" y="4304432"/>
            <a:ext cx="1947672" cy="1226993"/>
          </a:xfr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31" name="Text Placeholder 7"/>
          <p:cNvSpPr>
            <a:spLocks noGrp="1"/>
          </p:cNvSpPr>
          <p:nvPr>
            <p:ph type="body" sz="quarter" idx="26" hasCustomPrompt="1"/>
          </p:nvPr>
        </p:nvSpPr>
        <p:spPr>
          <a:xfrm>
            <a:off x="266081" y="1686031"/>
            <a:ext cx="1947672" cy="1947672"/>
          </a:xfrm>
          <a:prstGeom prst="ellipse">
            <a:avLst/>
          </a:prstGeom>
          <a:solidFill>
            <a:schemeClr val="accent1"/>
          </a:solidFill>
        </p:spPr>
        <p:txBody>
          <a:bodyPr vert="horz" lIns="91440" tIns="45720" rIns="91440" bIns="45720" rtlCol="0" anchor="ctr">
            <a:normAutofit/>
          </a:bodyPr>
          <a:lstStyle>
            <a:lvl1pPr marL="0" indent="0" algn="ctr">
              <a:buNone/>
              <a:defRPr lang="en-US" sz="7500">
                <a:latin typeface="FontAwesome" pitchFamily="2" charset="0"/>
              </a:defRPr>
            </a:lvl1pPr>
          </a:lstStyle>
          <a:p>
            <a:pPr lvl="0"/>
            <a:r>
              <a:rPr lang="en-US" smtClean="0"/>
              <a:t></a:t>
            </a:r>
            <a:endParaRPr lang="en-US"/>
          </a:p>
        </p:txBody>
      </p:sp>
      <p:sp>
        <p:nvSpPr>
          <p:cNvPr id="42" name="Text Placeholder 7"/>
          <p:cNvSpPr>
            <a:spLocks noGrp="1"/>
          </p:cNvSpPr>
          <p:nvPr>
            <p:ph type="body" sz="quarter" idx="27" hasCustomPrompt="1"/>
          </p:nvPr>
        </p:nvSpPr>
        <p:spPr>
          <a:xfrm>
            <a:off x="2485100" y="1686031"/>
            <a:ext cx="1947672" cy="1947672"/>
          </a:xfrm>
          <a:prstGeom prst="ellipse">
            <a:avLst/>
          </a:prstGeom>
          <a:solidFill>
            <a:schemeClr val="accent2"/>
          </a:solidFill>
        </p:spPr>
        <p:txBody>
          <a:bodyPr vert="horz" lIns="91440" tIns="45720" rIns="91440" bIns="45720" rtlCol="0" anchor="ctr">
            <a:normAutofit/>
          </a:bodyPr>
          <a:lstStyle>
            <a:lvl1pPr marL="0" indent="0" algn="ctr">
              <a:buNone/>
              <a:defRPr lang="en-US" sz="7500">
                <a:solidFill>
                  <a:schemeClr val="bg1"/>
                </a:solidFill>
                <a:latin typeface="FontAwesome" pitchFamily="2" charset="0"/>
              </a:defRPr>
            </a:lvl1pPr>
          </a:lstStyle>
          <a:p>
            <a:pPr lvl="0"/>
            <a:r>
              <a:rPr lang="en-US" smtClean="0"/>
              <a:t></a:t>
            </a:r>
            <a:endParaRPr lang="en-US"/>
          </a:p>
        </p:txBody>
      </p:sp>
      <p:sp>
        <p:nvSpPr>
          <p:cNvPr id="43" name="Text Placeholder 7"/>
          <p:cNvSpPr>
            <a:spLocks noGrp="1"/>
          </p:cNvSpPr>
          <p:nvPr>
            <p:ph type="body" sz="quarter" idx="28" hasCustomPrompt="1"/>
          </p:nvPr>
        </p:nvSpPr>
        <p:spPr>
          <a:xfrm>
            <a:off x="4710044" y="1686031"/>
            <a:ext cx="1947672" cy="1947672"/>
          </a:xfrm>
          <a:prstGeom prst="ellipse">
            <a:avLst/>
          </a:prstGeom>
          <a:solidFill>
            <a:schemeClr val="accent3"/>
          </a:solidFill>
        </p:spPr>
        <p:txBody>
          <a:bodyPr vert="horz" lIns="91440" tIns="45720" rIns="91440" bIns="45720" rtlCol="0" anchor="ctr">
            <a:normAutofit/>
          </a:bodyPr>
          <a:lstStyle>
            <a:lvl1pPr marL="0" indent="0" algn="ctr">
              <a:buNone/>
              <a:defRPr lang="en-US" sz="7500">
                <a:latin typeface="FontAwesome" pitchFamily="2" charset="0"/>
              </a:defRPr>
            </a:lvl1pPr>
          </a:lstStyle>
          <a:p>
            <a:pPr lvl="0"/>
            <a:r>
              <a:rPr lang="en-US" smtClean="0"/>
              <a:t></a:t>
            </a:r>
            <a:endParaRPr lang="en-US"/>
          </a:p>
        </p:txBody>
      </p:sp>
      <p:sp>
        <p:nvSpPr>
          <p:cNvPr id="44" name="Text Placeholder 7"/>
          <p:cNvSpPr>
            <a:spLocks noGrp="1"/>
          </p:cNvSpPr>
          <p:nvPr>
            <p:ph type="body" sz="quarter" idx="29" hasCustomPrompt="1"/>
          </p:nvPr>
        </p:nvSpPr>
        <p:spPr>
          <a:xfrm>
            <a:off x="6934987" y="1686031"/>
            <a:ext cx="1947672" cy="1947672"/>
          </a:xfrm>
          <a:prstGeom prst="ellipse">
            <a:avLst/>
          </a:prstGeom>
          <a:solidFill>
            <a:schemeClr val="accent4"/>
          </a:solidFill>
        </p:spPr>
        <p:txBody>
          <a:bodyPr vert="horz" lIns="91440" tIns="45720" rIns="91440" bIns="45720" rtlCol="0" anchor="ctr">
            <a:normAutofit/>
          </a:bodyPr>
          <a:lstStyle>
            <a:lvl1pPr marL="0" indent="0" algn="ctr">
              <a:buNone/>
              <a:defRPr lang="en-US" sz="7500">
                <a:latin typeface="FontAwesome" pitchFamily="2" charset="0"/>
              </a:defRPr>
            </a:lvl1pPr>
          </a:lstStyle>
          <a:p>
            <a:pPr lvl="0"/>
            <a:r>
              <a:rPr lang="en-US" smtClean="0"/>
              <a:t></a:t>
            </a:r>
            <a:endParaRPr lang="en-US"/>
          </a:p>
        </p:txBody>
      </p:sp>
    </p:spTree>
    <p:extLst>
      <p:ext uri="{BB962C8B-B14F-4D97-AF65-F5344CB8AC3E}">
        <p14:creationId xmlns:p14="http://schemas.microsoft.com/office/powerpoint/2010/main" val="61693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x2 icon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30" name="Text Placeholder 29"/>
          <p:cNvSpPr>
            <a:spLocks noGrp="1"/>
          </p:cNvSpPr>
          <p:nvPr>
            <p:ph type="body" sz="quarter" idx="18" hasCustomPrompt="1"/>
          </p:nvPr>
        </p:nvSpPr>
        <p:spPr>
          <a:xfrm>
            <a:off x="1002257" y="1942317"/>
            <a:ext cx="3223260" cy="431800"/>
          </a:xfrm>
        </p:spPr>
        <p:txBody>
          <a:bodyPr anchor="ctr">
            <a:normAutofit/>
          </a:bodyPr>
          <a:lstStyle>
            <a:lvl1pPr marL="0" indent="0" algn="l">
              <a:buNone/>
              <a:defRPr sz="1800" b="1" cap="none" baseline="0">
                <a:solidFill>
                  <a:srgbClr val="324D5E"/>
                </a:solidFill>
              </a:defRPr>
            </a:lvl1pPr>
          </a:lstStyle>
          <a:p>
            <a:pPr lvl="0"/>
            <a:r>
              <a:rPr lang="en-US" smtClean="0"/>
              <a:t>Title Here</a:t>
            </a:r>
            <a:endParaRPr lang="en-US"/>
          </a:p>
        </p:txBody>
      </p:sp>
      <p:sp>
        <p:nvSpPr>
          <p:cNvPr id="35" name="Text Placeholder 29"/>
          <p:cNvSpPr>
            <a:spLocks noGrp="1"/>
          </p:cNvSpPr>
          <p:nvPr>
            <p:ph type="body" sz="quarter" idx="22" hasCustomPrompt="1"/>
          </p:nvPr>
        </p:nvSpPr>
        <p:spPr>
          <a:xfrm>
            <a:off x="1002257" y="2374120"/>
            <a:ext cx="3223260" cy="1226993"/>
          </a:xfr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31" name="Text Placeholder 7"/>
          <p:cNvSpPr>
            <a:spLocks noGrp="1"/>
          </p:cNvSpPr>
          <p:nvPr>
            <p:ph type="body" sz="quarter" idx="26" hasCustomPrompt="1"/>
          </p:nvPr>
        </p:nvSpPr>
        <p:spPr>
          <a:xfrm>
            <a:off x="361952" y="1866203"/>
            <a:ext cx="597503" cy="594360"/>
          </a:xfrm>
          <a:prstGeom prst="ellipse">
            <a:avLst/>
          </a:prstGeom>
          <a:solidFill>
            <a:schemeClr val="tx2"/>
          </a:solidFill>
        </p:spPr>
        <p:txBody>
          <a:bodyPr vert="horz" lIns="91440" tIns="45720" rIns="91440" bIns="45720" rtlCol="0" anchor="ctr">
            <a:normAutofit/>
          </a:bodyPr>
          <a:lstStyle>
            <a:lvl1pPr marL="0" indent="0" algn="ctr">
              <a:buNone/>
              <a:defRPr lang="en-US" sz="2250">
                <a:solidFill>
                  <a:schemeClr val="bg1"/>
                </a:solidFill>
                <a:latin typeface="FontAwesome" pitchFamily="2" charset="0"/>
              </a:defRPr>
            </a:lvl1pPr>
          </a:lstStyle>
          <a:p>
            <a:pPr lvl="0"/>
            <a:r>
              <a:rPr lang="en-US" smtClean="0"/>
              <a:t></a:t>
            </a:r>
            <a:endParaRPr lang="en-US"/>
          </a:p>
        </p:txBody>
      </p:sp>
      <p:sp>
        <p:nvSpPr>
          <p:cNvPr id="25" name="Text Placeholder 29"/>
          <p:cNvSpPr>
            <a:spLocks noGrp="1"/>
          </p:cNvSpPr>
          <p:nvPr>
            <p:ph type="body" sz="quarter" idx="27" hasCustomPrompt="1"/>
          </p:nvPr>
        </p:nvSpPr>
        <p:spPr>
          <a:xfrm>
            <a:off x="1002257" y="4299402"/>
            <a:ext cx="3223260" cy="431800"/>
          </a:xfrm>
        </p:spPr>
        <p:txBody>
          <a:bodyPr anchor="ctr">
            <a:normAutofit/>
          </a:bodyPr>
          <a:lstStyle>
            <a:lvl1pPr marL="0" indent="0" algn="l">
              <a:buNone/>
              <a:defRPr sz="1800" b="1" cap="none" baseline="0">
                <a:solidFill>
                  <a:srgbClr val="324D5E"/>
                </a:solidFill>
              </a:defRPr>
            </a:lvl1pPr>
          </a:lstStyle>
          <a:p>
            <a:pPr lvl="0"/>
            <a:r>
              <a:rPr lang="en-US" smtClean="0"/>
              <a:t>Title Here</a:t>
            </a:r>
            <a:endParaRPr lang="en-US"/>
          </a:p>
        </p:txBody>
      </p:sp>
      <p:sp>
        <p:nvSpPr>
          <p:cNvPr id="26" name="Text Placeholder 29"/>
          <p:cNvSpPr>
            <a:spLocks noGrp="1"/>
          </p:cNvSpPr>
          <p:nvPr>
            <p:ph type="body" sz="quarter" idx="28" hasCustomPrompt="1"/>
          </p:nvPr>
        </p:nvSpPr>
        <p:spPr>
          <a:xfrm>
            <a:off x="1002257" y="4731205"/>
            <a:ext cx="3223260" cy="1226993"/>
          </a:xfr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27" name="Text Placeholder 7"/>
          <p:cNvSpPr>
            <a:spLocks noGrp="1"/>
          </p:cNvSpPr>
          <p:nvPr>
            <p:ph type="body" sz="quarter" idx="29" hasCustomPrompt="1"/>
          </p:nvPr>
        </p:nvSpPr>
        <p:spPr>
          <a:xfrm>
            <a:off x="361952" y="4223288"/>
            <a:ext cx="597503" cy="594360"/>
          </a:xfrm>
          <a:prstGeom prst="ellipse">
            <a:avLst/>
          </a:prstGeom>
          <a:solidFill>
            <a:schemeClr val="accent1"/>
          </a:solidFill>
        </p:spPr>
        <p:txBody>
          <a:bodyPr vert="horz" lIns="91440" tIns="45720" rIns="91440" bIns="45720" rtlCol="0" anchor="ctr">
            <a:normAutofit/>
          </a:bodyPr>
          <a:lstStyle>
            <a:lvl1pPr marL="0" indent="0" algn="ctr">
              <a:buNone/>
              <a:defRPr lang="en-US" sz="2250">
                <a:latin typeface="FontAwesome" pitchFamily="2" charset="0"/>
              </a:defRPr>
            </a:lvl1pPr>
          </a:lstStyle>
          <a:p>
            <a:pPr lvl="0"/>
            <a:r>
              <a:rPr lang="en-US" smtClean="0"/>
              <a:t></a:t>
            </a:r>
            <a:endParaRPr lang="en-US"/>
          </a:p>
        </p:txBody>
      </p:sp>
      <p:sp>
        <p:nvSpPr>
          <p:cNvPr id="41" name="Text Placeholder 29"/>
          <p:cNvSpPr>
            <a:spLocks noGrp="1"/>
          </p:cNvSpPr>
          <p:nvPr>
            <p:ph type="body" sz="quarter" idx="36" hasCustomPrompt="1"/>
          </p:nvPr>
        </p:nvSpPr>
        <p:spPr>
          <a:xfrm>
            <a:off x="5558791" y="1942317"/>
            <a:ext cx="3223260" cy="431800"/>
          </a:xfrm>
        </p:spPr>
        <p:txBody>
          <a:bodyPr anchor="ctr">
            <a:normAutofit/>
          </a:bodyPr>
          <a:lstStyle>
            <a:lvl1pPr marL="0" indent="0" algn="l">
              <a:buNone/>
              <a:defRPr sz="1800" b="1" cap="none" baseline="0">
                <a:solidFill>
                  <a:srgbClr val="324D5E"/>
                </a:solidFill>
              </a:defRPr>
            </a:lvl1pPr>
          </a:lstStyle>
          <a:p>
            <a:pPr lvl="0"/>
            <a:r>
              <a:rPr lang="en-US" smtClean="0"/>
              <a:t>Title Here</a:t>
            </a:r>
            <a:endParaRPr lang="en-US"/>
          </a:p>
        </p:txBody>
      </p:sp>
      <p:sp>
        <p:nvSpPr>
          <p:cNvPr id="44" name="Text Placeholder 29"/>
          <p:cNvSpPr>
            <a:spLocks noGrp="1"/>
          </p:cNvSpPr>
          <p:nvPr>
            <p:ph type="body" sz="quarter" idx="37" hasCustomPrompt="1"/>
          </p:nvPr>
        </p:nvSpPr>
        <p:spPr>
          <a:xfrm>
            <a:off x="5558791" y="2374120"/>
            <a:ext cx="3223260" cy="1226993"/>
          </a:xfr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51" name="Text Placeholder 7"/>
          <p:cNvSpPr>
            <a:spLocks noGrp="1"/>
          </p:cNvSpPr>
          <p:nvPr>
            <p:ph type="body" sz="quarter" idx="38" hasCustomPrompt="1"/>
          </p:nvPr>
        </p:nvSpPr>
        <p:spPr>
          <a:xfrm>
            <a:off x="4918485" y="1866203"/>
            <a:ext cx="597503" cy="594360"/>
          </a:xfrm>
          <a:prstGeom prst="ellipse">
            <a:avLst/>
          </a:prstGeom>
          <a:solidFill>
            <a:schemeClr val="accent5"/>
          </a:solidFill>
        </p:spPr>
        <p:txBody>
          <a:bodyPr vert="horz" lIns="91440" tIns="45720" rIns="91440" bIns="45720" rtlCol="0" anchor="ctr">
            <a:normAutofit/>
          </a:bodyPr>
          <a:lstStyle>
            <a:lvl1pPr marL="0" indent="0" algn="ctr">
              <a:buNone/>
              <a:defRPr lang="en-US" sz="2250">
                <a:solidFill>
                  <a:schemeClr val="bg1"/>
                </a:solidFill>
                <a:latin typeface="FontAwesome" pitchFamily="2" charset="0"/>
              </a:defRPr>
            </a:lvl1pPr>
          </a:lstStyle>
          <a:p>
            <a:pPr lvl="0"/>
            <a:r>
              <a:rPr lang="en-US" smtClean="0"/>
              <a:t></a:t>
            </a:r>
            <a:endParaRPr lang="en-US"/>
          </a:p>
        </p:txBody>
      </p:sp>
      <p:sp>
        <p:nvSpPr>
          <p:cNvPr id="52" name="Text Placeholder 29"/>
          <p:cNvSpPr>
            <a:spLocks noGrp="1"/>
          </p:cNvSpPr>
          <p:nvPr>
            <p:ph type="body" sz="quarter" idx="39" hasCustomPrompt="1"/>
          </p:nvPr>
        </p:nvSpPr>
        <p:spPr>
          <a:xfrm>
            <a:off x="5558791" y="4299402"/>
            <a:ext cx="3223260" cy="431800"/>
          </a:xfrm>
        </p:spPr>
        <p:txBody>
          <a:bodyPr anchor="ctr">
            <a:normAutofit/>
          </a:bodyPr>
          <a:lstStyle>
            <a:lvl1pPr marL="0" indent="0" algn="l">
              <a:buNone/>
              <a:defRPr sz="1800" b="1" cap="none" baseline="0">
                <a:solidFill>
                  <a:srgbClr val="324D5E"/>
                </a:solidFill>
              </a:defRPr>
            </a:lvl1pPr>
          </a:lstStyle>
          <a:p>
            <a:pPr lvl="0"/>
            <a:r>
              <a:rPr lang="en-US" smtClean="0"/>
              <a:t>Title Here</a:t>
            </a:r>
            <a:endParaRPr lang="en-US"/>
          </a:p>
        </p:txBody>
      </p:sp>
      <p:sp>
        <p:nvSpPr>
          <p:cNvPr id="53" name="Text Placeholder 29"/>
          <p:cNvSpPr>
            <a:spLocks noGrp="1"/>
          </p:cNvSpPr>
          <p:nvPr>
            <p:ph type="body" sz="quarter" idx="40" hasCustomPrompt="1"/>
          </p:nvPr>
        </p:nvSpPr>
        <p:spPr>
          <a:xfrm>
            <a:off x="5558791" y="4731205"/>
            <a:ext cx="3223260" cy="1226993"/>
          </a:xfr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54" name="Text Placeholder 7"/>
          <p:cNvSpPr>
            <a:spLocks noGrp="1"/>
          </p:cNvSpPr>
          <p:nvPr>
            <p:ph type="body" sz="quarter" idx="41" hasCustomPrompt="1"/>
          </p:nvPr>
        </p:nvSpPr>
        <p:spPr>
          <a:xfrm>
            <a:off x="4918485" y="4223288"/>
            <a:ext cx="597503" cy="594360"/>
          </a:xfrm>
          <a:prstGeom prst="ellipse">
            <a:avLst/>
          </a:prstGeom>
          <a:solidFill>
            <a:schemeClr val="accent6"/>
          </a:solidFill>
        </p:spPr>
        <p:txBody>
          <a:bodyPr vert="horz" lIns="91440" tIns="45720" rIns="91440" bIns="45720" rtlCol="0" anchor="ctr">
            <a:normAutofit/>
          </a:bodyPr>
          <a:lstStyle>
            <a:lvl1pPr marL="0" indent="0" algn="ctr">
              <a:buNone/>
              <a:defRPr lang="en-US" sz="2250">
                <a:solidFill>
                  <a:schemeClr val="bg1"/>
                </a:solidFill>
                <a:latin typeface="FontAwesome" pitchFamily="2" charset="0"/>
              </a:defRPr>
            </a:lvl1pPr>
          </a:lstStyle>
          <a:p>
            <a:pPr lvl="0"/>
            <a:r>
              <a:rPr lang="en-US" smtClean="0"/>
              <a:t></a:t>
            </a:r>
            <a:endParaRPr lang="en-US"/>
          </a:p>
        </p:txBody>
      </p:sp>
    </p:spTree>
    <p:extLst>
      <p:ext uri="{BB962C8B-B14F-4D97-AF65-F5344CB8AC3E}">
        <p14:creationId xmlns:p14="http://schemas.microsoft.com/office/powerpoint/2010/main" val="1867517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x2 icons and intro">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30" name="Text Placeholder 29"/>
          <p:cNvSpPr>
            <a:spLocks noGrp="1"/>
          </p:cNvSpPr>
          <p:nvPr>
            <p:ph type="body" sz="quarter" idx="18" hasCustomPrompt="1"/>
          </p:nvPr>
        </p:nvSpPr>
        <p:spPr>
          <a:xfrm>
            <a:off x="1002257" y="2762445"/>
            <a:ext cx="3223260" cy="431800"/>
          </a:xfrm>
        </p:spPr>
        <p:txBody>
          <a:bodyPr anchor="ctr">
            <a:normAutofit/>
          </a:bodyPr>
          <a:lstStyle>
            <a:lvl1pPr marL="0" indent="0" algn="l">
              <a:buNone/>
              <a:defRPr sz="1500" b="1" cap="none" baseline="0">
                <a:solidFill>
                  <a:srgbClr val="324D5E"/>
                </a:solidFill>
              </a:defRPr>
            </a:lvl1pPr>
          </a:lstStyle>
          <a:p>
            <a:pPr lvl="0"/>
            <a:r>
              <a:rPr lang="en-US" smtClean="0"/>
              <a:t>Title Here</a:t>
            </a:r>
            <a:endParaRPr lang="en-US"/>
          </a:p>
        </p:txBody>
      </p:sp>
      <p:sp>
        <p:nvSpPr>
          <p:cNvPr id="35" name="Text Placeholder 29"/>
          <p:cNvSpPr>
            <a:spLocks noGrp="1"/>
          </p:cNvSpPr>
          <p:nvPr>
            <p:ph type="body" sz="quarter" idx="22" hasCustomPrompt="1"/>
          </p:nvPr>
        </p:nvSpPr>
        <p:spPr>
          <a:xfrm>
            <a:off x="1002257" y="3194246"/>
            <a:ext cx="3223260" cy="1110984"/>
          </a:xfr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31" name="Text Placeholder 7"/>
          <p:cNvSpPr>
            <a:spLocks noGrp="1"/>
          </p:cNvSpPr>
          <p:nvPr>
            <p:ph type="body" sz="quarter" idx="26" hasCustomPrompt="1"/>
          </p:nvPr>
        </p:nvSpPr>
        <p:spPr>
          <a:xfrm>
            <a:off x="361952" y="2683072"/>
            <a:ext cx="597503" cy="594360"/>
          </a:xfrm>
          <a:prstGeom prst="ellipse">
            <a:avLst/>
          </a:prstGeom>
          <a:solidFill>
            <a:schemeClr val="tx2"/>
          </a:solidFill>
        </p:spPr>
        <p:txBody>
          <a:bodyPr vert="horz" lIns="91440" tIns="45720" rIns="91440" bIns="45720" rtlCol="0" anchor="ctr">
            <a:normAutofit/>
          </a:bodyPr>
          <a:lstStyle>
            <a:lvl1pPr marL="0" indent="0" algn="ctr">
              <a:buNone/>
              <a:defRPr lang="en-US" sz="2250">
                <a:solidFill>
                  <a:schemeClr val="bg1"/>
                </a:solidFill>
                <a:latin typeface="FontAwesome" pitchFamily="2" charset="0"/>
              </a:defRPr>
            </a:lvl1pPr>
          </a:lstStyle>
          <a:p>
            <a:pPr lvl="0"/>
            <a:r>
              <a:rPr lang="en-US" smtClean="0"/>
              <a:t></a:t>
            </a:r>
            <a:endParaRPr lang="en-US"/>
          </a:p>
        </p:txBody>
      </p:sp>
      <p:sp>
        <p:nvSpPr>
          <p:cNvPr id="25" name="Text Placeholder 29"/>
          <p:cNvSpPr>
            <a:spLocks noGrp="1"/>
          </p:cNvSpPr>
          <p:nvPr>
            <p:ph type="body" sz="quarter" idx="27" hasCustomPrompt="1"/>
          </p:nvPr>
        </p:nvSpPr>
        <p:spPr>
          <a:xfrm>
            <a:off x="1002257" y="4669224"/>
            <a:ext cx="3223260" cy="431800"/>
          </a:xfrm>
        </p:spPr>
        <p:txBody>
          <a:bodyPr anchor="ctr">
            <a:normAutofit/>
          </a:bodyPr>
          <a:lstStyle>
            <a:lvl1pPr marL="0" indent="0" algn="l">
              <a:buNone/>
              <a:defRPr sz="1500" b="1" cap="none" baseline="0">
                <a:solidFill>
                  <a:srgbClr val="324D5E"/>
                </a:solidFill>
              </a:defRPr>
            </a:lvl1pPr>
          </a:lstStyle>
          <a:p>
            <a:pPr lvl="0"/>
            <a:r>
              <a:rPr lang="en-US" smtClean="0"/>
              <a:t>Title Here</a:t>
            </a:r>
            <a:endParaRPr lang="en-US"/>
          </a:p>
        </p:txBody>
      </p:sp>
      <p:sp>
        <p:nvSpPr>
          <p:cNvPr id="26" name="Text Placeholder 29"/>
          <p:cNvSpPr>
            <a:spLocks noGrp="1"/>
          </p:cNvSpPr>
          <p:nvPr>
            <p:ph type="body" sz="quarter" idx="28" hasCustomPrompt="1"/>
          </p:nvPr>
        </p:nvSpPr>
        <p:spPr>
          <a:xfrm>
            <a:off x="1002257" y="5101025"/>
            <a:ext cx="3223260" cy="1110984"/>
          </a:xfr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27" name="Text Placeholder 7"/>
          <p:cNvSpPr>
            <a:spLocks noGrp="1"/>
          </p:cNvSpPr>
          <p:nvPr>
            <p:ph type="body" sz="quarter" idx="29" hasCustomPrompt="1"/>
          </p:nvPr>
        </p:nvSpPr>
        <p:spPr>
          <a:xfrm>
            <a:off x="361952" y="4589851"/>
            <a:ext cx="597503" cy="594360"/>
          </a:xfrm>
          <a:prstGeom prst="ellipse">
            <a:avLst/>
          </a:prstGeom>
          <a:solidFill>
            <a:schemeClr val="accent1"/>
          </a:solidFill>
        </p:spPr>
        <p:txBody>
          <a:bodyPr vert="horz" lIns="91440" tIns="45720" rIns="91440" bIns="45720" rtlCol="0" anchor="ctr">
            <a:normAutofit/>
          </a:bodyPr>
          <a:lstStyle>
            <a:lvl1pPr marL="0" indent="0" algn="ctr">
              <a:buNone/>
              <a:defRPr lang="en-US" sz="2250">
                <a:latin typeface="FontAwesome" pitchFamily="2" charset="0"/>
              </a:defRPr>
            </a:lvl1pPr>
          </a:lstStyle>
          <a:p>
            <a:pPr lvl="0"/>
            <a:r>
              <a:rPr lang="en-US" smtClean="0"/>
              <a:t></a:t>
            </a:r>
            <a:endParaRPr lang="en-US"/>
          </a:p>
        </p:txBody>
      </p:sp>
      <p:sp>
        <p:nvSpPr>
          <p:cNvPr id="41" name="Text Placeholder 29"/>
          <p:cNvSpPr>
            <a:spLocks noGrp="1"/>
          </p:cNvSpPr>
          <p:nvPr>
            <p:ph type="body" sz="quarter" idx="36" hasCustomPrompt="1"/>
          </p:nvPr>
        </p:nvSpPr>
        <p:spPr>
          <a:xfrm>
            <a:off x="5558791" y="2762445"/>
            <a:ext cx="3223260" cy="431800"/>
          </a:xfrm>
        </p:spPr>
        <p:txBody>
          <a:bodyPr anchor="ctr">
            <a:normAutofit/>
          </a:bodyPr>
          <a:lstStyle>
            <a:lvl1pPr marL="0" indent="0" algn="l">
              <a:buNone/>
              <a:defRPr sz="1500" b="1" cap="none" baseline="0">
                <a:solidFill>
                  <a:srgbClr val="324D5E"/>
                </a:solidFill>
              </a:defRPr>
            </a:lvl1pPr>
          </a:lstStyle>
          <a:p>
            <a:pPr lvl="0"/>
            <a:r>
              <a:rPr lang="en-US" smtClean="0"/>
              <a:t>Title Here</a:t>
            </a:r>
            <a:endParaRPr lang="en-US"/>
          </a:p>
        </p:txBody>
      </p:sp>
      <p:sp>
        <p:nvSpPr>
          <p:cNvPr id="44" name="Text Placeholder 29"/>
          <p:cNvSpPr>
            <a:spLocks noGrp="1"/>
          </p:cNvSpPr>
          <p:nvPr>
            <p:ph type="body" sz="quarter" idx="37" hasCustomPrompt="1"/>
          </p:nvPr>
        </p:nvSpPr>
        <p:spPr>
          <a:xfrm>
            <a:off x="5558791" y="3194246"/>
            <a:ext cx="3223260" cy="1110984"/>
          </a:xfr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51" name="Text Placeholder 7"/>
          <p:cNvSpPr>
            <a:spLocks noGrp="1"/>
          </p:cNvSpPr>
          <p:nvPr>
            <p:ph type="body" sz="quarter" idx="38" hasCustomPrompt="1"/>
          </p:nvPr>
        </p:nvSpPr>
        <p:spPr>
          <a:xfrm>
            <a:off x="4918485" y="2683072"/>
            <a:ext cx="597503" cy="594360"/>
          </a:xfrm>
          <a:prstGeom prst="ellipse">
            <a:avLst/>
          </a:prstGeom>
          <a:solidFill>
            <a:schemeClr val="accent5"/>
          </a:solidFill>
        </p:spPr>
        <p:txBody>
          <a:bodyPr vert="horz" lIns="91440" tIns="45720" rIns="91440" bIns="45720" rtlCol="0" anchor="ctr">
            <a:normAutofit/>
          </a:bodyPr>
          <a:lstStyle>
            <a:lvl1pPr marL="0" indent="0" algn="ctr">
              <a:buNone/>
              <a:defRPr lang="en-US" sz="2250">
                <a:solidFill>
                  <a:schemeClr val="bg1"/>
                </a:solidFill>
                <a:latin typeface="FontAwesome" pitchFamily="2" charset="0"/>
              </a:defRPr>
            </a:lvl1pPr>
          </a:lstStyle>
          <a:p>
            <a:pPr lvl="0"/>
            <a:r>
              <a:rPr lang="en-US" smtClean="0"/>
              <a:t></a:t>
            </a:r>
            <a:endParaRPr lang="en-US"/>
          </a:p>
        </p:txBody>
      </p:sp>
      <p:sp>
        <p:nvSpPr>
          <p:cNvPr id="52" name="Text Placeholder 29"/>
          <p:cNvSpPr>
            <a:spLocks noGrp="1"/>
          </p:cNvSpPr>
          <p:nvPr>
            <p:ph type="body" sz="quarter" idx="39" hasCustomPrompt="1"/>
          </p:nvPr>
        </p:nvSpPr>
        <p:spPr>
          <a:xfrm>
            <a:off x="5558791" y="4669224"/>
            <a:ext cx="3223260" cy="431800"/>
          </a:xfrm>
        </p:spPr>
        <p:txBody>
          <a:bodyPr anchor="ctr">
            <a:normAutofit/>
          </a:bodyPr>
          <a:lstStyle>
            <a:lvl1pPr marL="0" indent="0" algn="l">
              <a:buNone/>
              <a:defRPr sz="1500" b="1" cap="none" baseline="0">
                <a:solidFill>
                  <a:srgbClr val="324D5E"/>
                </a:solidFill>
              </a:defRPr>
            </a:lvl1pPr>
          </a:lstStyle>
          <a:p>
            <a:pPr lvl="0"/>
            <a:r>
              <a:rPr lang="en-US" smtClean="0"/>
              <a:t>Title Here</a:t>
            </a:r>
            <a:endParaRPr lang="en-US"/>
          </a:p>
        </p:txBody>
      </p:sp>
      <p:sp>
        <p:nvSpPr>
          <p:cNvPr id="53" name="Text Placeholder 29"/>
          <p:cNvSpPr>
            <a:spLocks noGrp="1"/>
          </p:cNvSpPr>
          <p:nvPr>
            <p:ph type="body" sz="quarter" idx="40" hasCustomPrompt="1"/>
          </p:nvPr>
        </p:nvSpPr>
        <p:spPr>
          <a:xfrm>
            <a:off x="5558791" y="5101025"/>
            <a:ext cx="3223260" cy="1110984"/>
          </a:xfr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54" name="Text Placeholder 7"/>
          <p:cNvSpPr>
            <a:spLocks noGrp="1"/>
          </p:cNvSpPr>
          <p:nvPr>
            <p:ph type="body" sz="quarter" idx="41" hasCustomPrompt="1"/>
          </p:nvPr>
        </p:nvSpPr>
        <p:spPr>
          <a:xfrm>
            <a:off x="4918485" y="4589851"/>
            <a:ext cx="597503" cy="594360"/>
          </a:xfrm>
          <a:prstGeom prst="ellipse">
            <a:avLst/>
          </a:prstGeom>
          <a:solidFill>
            <a:schemeClr val="accent6"/>
          </a:solidFill>
        </p:spPr>
        <p:txBody>
          <a:bodyPr vert="horz" lIns="91440" tIns="45720" rIns="91440" bIns="45720" rtlCol="0" anchor="ctr">
            <a:normAutofit/>
          </a:bodyPr>
          <a:lstStyle>
            <a:lvl1pPr marL="0" indent="0" algn="ctr">
              <a:buNone/>
              <a:defRPr lang="en-US" sz="2250">
                <a:solidFill>
                  <a:schemeClr val="bg1"/>
                </a:solidFill>
                <a:latin typeface="FontAwesome" pitchFamily="2" charset="0"/>
              </a:defRPr>
            </a:lvl1pPr>
          </a:lstStyle>
          <a:p>
            <a:pPr lvl="0"/>
            <a:r>
              <a:rPr lang="en-US" smtClean="0"/>
              <a:t></a:t>
            </a:r>
            <a:endParaRPr lang="en-US"/>
          </a:p>
        </p:txBody>
      </p:sp>
      <p:sp>
        <p:nvSpPr>
          <p:cNvPr id="28" name="Text Placeholder 29"/>
          <p:cNvSpPr>
            <a:spLocks noGrp="1"/>
          </p:cNvSpPr>
          <p:nvPr>
            <p:ph type="body" sz="quarter" idx="42" hasCustomPrompt="1"/>
          </p:nvPr>
        </p:nvSpPr>
        <p:spPr>
          <a:xfrm>
            <a:off x="682104" y="1425678"/>
            <a:ext cx="7779794" cy="773698"/>
          </a:xfrm>
          <a:solidFill>
            <a:schemeClr val="tx1">
              <a:lumMod val="10000"/>
              <a:lumOff val="90000"/>
            </a:schemeClr>
          </a:solidFill>
        </p:spPr>
        <p:txBody>
          <a:bodyPr anchor="ctr">
            <a:normAutofit/>
          </a:bodyPr>
          <a:lstStyle>
            <a:lvl1pPr marL="0" indent="0" algn="ctr">
              <a:buNone/>
              <a:defRPr sz="1500">
                <a:solidFill>
                  <a:schemeClr val="tx2"/>
                </a:solidFill>
              </a:defRPr>
            </a:lvl1pPr>
          </a:lstStyle>
          <a:p>
            <a:pPr lvl="0"/>
            <a:r>
              <a:rPr lang="en-US" smtClean="0"/>
              <a:t>Short introduction text here</a:t>
            </a:r>
            <a:endParaRPr lang="en-US"/>
          </a:p>
        </p:txBody>
      </p:sp>
    </p:spTree>
    <p:extLst>
      <p:ext uri="{BB962C8B-B14F-4D97-AF65-F5344CB8AC3E}">
        <p14:creationId xmlns:p14="http://schemas.microsoft.com/office/powerpoint/2010/main" val="936554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and Content and picture">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55800"/>
            <a:ext cx="7886700" cy="422116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p:nvPr userDrawn="1"/>
        </p:nvSpPr>
        <p:spPr>
          <a:xfrm>
            <a:off x="1" y="-9731"/>
            <a:ext cx="7077074"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1" y="244372"/>
            <a:ext cx="6448425" cy="673100"/>
          </a:xfrm>
        </p:spPr>
        <p:txBody>
          <a:bodyPr/>
          <a:lstStyle>
            <a:lvl1pPr>
              <a:defRPr>
                <a:solidFill>
                  <a:schemeClr val="bg1"/>
                </a:solidFill>
              </a:defRPr>
            </a:lvl1pPr>
          </a:lstStyle>
          <a:p>
            <a:r>
              <a:rPr lang="en-US" smtClean="0"/>
              <a:t>Click to edit Master title style</a:t>
            </a:r>
            <a:endParaRPr lang="en-US"/>
          </a:p>
        </p:txBody>
      </p:sp>
      <p:sp>
        <p:nvSpPr>
          <p:cNvPr id="15" name="Picture Placeholder 10"/>
          <p:cNvSpPr>
            <a:spLocks noGrp="1" noChangeAspect="1"/>
          </p:cNvSpPr>
          <p:nvPr>
            <p:ph type="pic" sz="quarter" idx="14"/>
          </p:nvPr>
        </p:nvSpPr>
        <p:spPr>
          <a:xfrm>
            <a:off x="7193960" y="-1"/>
            <a:ext cx="1950041" cy="1957811"/>
          </a:xfrm>
        </p:spPr>
        <p:txBody>
          <a:bodyPr/>
          <a:lstStyle/>
          <a:p>
            <a:endParaRPr lang="en-US"/>
          </a:p>
        </p:txBody>
      </p:sp>
      <p:sp>
        <p:nvSpPr>
          <p:cNvPr id="16" name="Rectangle 15"/>
          <p:cNvSpPr/>
          <p:nvPr userDrawn="1"/>
        </p:nvSpPr>
        <p:spPr>
          <a:xfrm>
            <a:off x="7195962" y="0"/>
            <a:ext cx="1948038" cy="1955800"/>
          </a:xfrm>
          <a:prstGeom prst="rect">
            <a:avLst/>
          </a:prstGeom>
          <a:solidFill>
            <a:srgbClr val="7BB21B">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7" name="Rectangle 16"/>
          <p:cNvSpPr/>
          <p:nvPr userDrawn="1"/>
        </p:nvSpPr>
        <p:spPr>
          <a:xfrm>
            <a:off x="7196328" y="1955800"/>
            <a:ext cx="1947672"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Tree>
    <p:extLst>
      <p:ext uri="{BB962C8B-B14F-4D97-AF65-F5344CB8AC3E}">
        <p14:creationId xmlns:p14="http://schemas.microsoft.com/office/powerpoint/2010/main" val="305177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10" name="Rectangle 9"/>
          <p:cNvSpPr/>
          <p:nvPr userDrawn="1"/>
        </p:nvSpPr>
        <p:spPr>
          <a:xfrm>
            <a:off x="2" y="-9731"/>
            <a:ext cx="2474753" cy="3115788"/>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142139" y="440133"/>
            <a:ext cx="2190481" cy="1465591"/>
          </a:xfrm>
        </p:spPr>
        <p:txBody>
          <a:bodyPr anchor="b">
            <a:noAutofit/>
          </a:bodyPr>
          <a:lstStyle>
            <a:lvl1pPr>
              <a:defRPr sz="2400" b="1">
                <a:solidFill>
                  <a:schemeClr val="bg1"/>
                </a:solidFill>
              </a:defRPr>
            </a:lvl1pPr>
          </a:lstStyle>
          <a:p>
            <a:r>
              <a:rPr lang="en-US" smtClean="0"/>
              <a:t>Click to edit Master title style</a:t>
            </a:r>
            <a:endParaRPr lang="en-US"/>
          </a:p>
        </p:txBody>
      </p:sp>
      <p:sp>
        <p:nvSpPr>
          <p:cNvPr id="13" name="Text Placeholder 12"/>
          <p:cNvSpPr>
            <a:spLocks noGrp="1"/>
          </p:cNvSpPr>
          <p:nvPr>
            <p:ph type="body" sz="quarter" idx="13" hasCustomPrompt="1"/>
          </p:nvPr>
        </p:nvSpPr>
        <p:spPr>
          <a:xfrm>
            <a:off x="142139" y="1958588"/>
            <a:ext cx="2190481" cy="638175"/>
          </a:xfrm>
        </p:spPr>
        <p:txBody>
          <a:bodyPr vert="horz" lIns="91440" tIns="45720" rIns="91440" bIns="45720" rtlCol="0">
            <a:normAutofit/>
          </a:bodyPr>
          <a:lstStyle>
            <a:lvl1pPr marL="171450" indent="-171450">
              <a:buNone/>
              <a:defRPr lang="en-US" sz="1200">
                <a:solidFill>
                  <a:schemeClr val="tx1">
                    <a:lumMod val="25000"/>
                    <a:lumOff val="75000"/>
                  </a:schemeClr>
                </a:solidFill>
              </a:defRPr>
            </a:lvl1pPr>
          </a:lstStyle>
          <a:p>
            <a:pPr marL="0" lvl="0" indent="0"/>
            <a:r>
              <a:rPr lang="en-US" smtClean="0"/>
              <a:t>Title description</a:t>
            </a:r>
            <a:endParaRPr lang="en-US"/>
          </a:p>
        </p:txBody>
      </p:sp>
      <p:sp>
        <p:nvSpPr>
          <p:cNvPr id="17" name="Picture Placeholder 10"/>
          <p:cNvSpPr>
            <a:spLocks noGrp="1" noChangeAspect="1"/>
          </p:cNvSpPr>
          <p:nvPr>
            <p:ph type="pic" sz="quarter" idx="14"/>
          </p:nvPr>
        </p:nvSpPr>
        <p:spPr>
          <a:xfrm>
            <a:off x="0" y="3338285"/>
            <a:ext cx="2477298" cy="2487168"/>
          </a:xfrm>
        </p:spPr>
        <p:txBody>
          <a:bodyPr/>
          <a:lstStyle/>
          <a:p>
            <a:endParaRPr lang="en-US"/>
          </a:p>
        </p:txBody>
      </p:sp>
      <p:sp>
        <p:nvSpPr>
          <p:cNvPr id="18" name="Rectangle 17"/>
          <p:cNvSpPr/>
          <p:nvPr userDrawn="1"/>
        </p:nvSpPr>
        <p:spPr>
          <a:xfrm>
            <a:off x="0" y="3338285"/>
            <a:ext cx="2474754" cy="2484614"/>
          </a:xfrm>
          <a:prstGeom prst="rect">
            <a:avLst/>
          </a:prstGeom>
          <a:solidFill>
            <a:srgbClr val="75BEE9">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Tree>
    <p:extLst>
      <p:ext uri="{BB962C8B-B14F-4D97-AF65-F5344CB8AC3E}">
        <p14:creationId xmlns:p14="http://schemas.microsoft.com/office/powerpoint/2010/main" val="685645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4 pictures title and desc">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5" name="Picture Placeholder 10"/>
          <p:cNvSpPr>
            <a:spLocks noGrp="1" noChangeAspect="1"/>
          </p:cNvSpPr>
          <p:nvPr>
            <p:ph type="pic" sz="quarter" idx="14"/>
          </p:nvPr>
        </p:nvSpPr>
        <p:spPr>
          <a:xfrm>
            <a:off x="266083" y="1425683"/>
            <a:ext cx="1950041"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8" name="Picture Placeholder 10"/>
          <p:cNvSpPr>
            <a:spLocks noGrp="1" noChangeAspect="1"/>
          </p:cNvSpPr>
          <p:nvPr>
            <p:ph type="pic" sz="quarter" idx="15"/>
          </p:nvPr>
        </p:nvSpPr>
        <p:spPr>
          <a:xfrm>
            <a:off x="2487472" y="1425683"/>
            <a:ext cx="1950041" cy="1957811"/>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6"/>
          </p:nvPr>
        </p:nvSpPr>
        <p:spPr>
          <a:xfrm>
            <a:off x="4708860" y="1425682"/>
            <a:ext cx="1950041" cy="1957811"/>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24" name="Picture Placeholder 10"/>
          <p:cNvSpPr>
            <a:spLocks noGrp="1" noChangeAspect="1"/>
          </p:cNvSpPr>
          <p:nvPr>
            <p:ph type="pic" sz="quarter" idx="17"/>
          </p:nvPr>
        </p:nvSpPr>
        <p:spPr>
          <a:xfrm>
            <a:off x="6930249" y="1425681"/>
            <a:ext cx="1950041" cy="1957811"/>
          </a:xfr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266081" y="3381481"/>
            <a:ext cx="1947672"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0" name="Rectangle 19"/>
          <p:cNvSpPr/>
          <p:nvPr userDrawn="1"/>
        </p:nvSpPr>
        <p:spPr>
          <a:xfrm>
            <a:off x="2487470" y="3381481"/>
            <a:ext cx="1947672"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3" name="Rectangle 22"/>
          <p:cNvSpPr/>
          <p:nvPr userDrawn="1"/>
        </p:nvSpPr>
        <p:spPr>
          <a:xfrm>
            <a:off x="4708859" y="3381480"/>
            <a:ext cx="1947672"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6" name="Rectangle 25"/>
          <p:cNvSpPr/>
          <p:nvPr userDrawn="1"/>
        </p:nvSpPr>
        <p:spPr>
          <a:xfrm>
            <a:off x="6930248" y="3381479"/>
            <a:ext cx="1947672"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0" name="Text Placeholder 29"/>
          <p:cNvSpPr>
            <a:spLocks noGrp="1"/>
          </p:cNvSpPr>
          <p:nvPr>
            <p:ph type="body" sz="quarter" idx="18" hasCustomPrompt="1"/>
          </p:nvPr>
        </p:nvSpPr>
        <p:spPr>
          <a:xfrm>
            <a:off x="266081" y="3514939"/>
            <a:ext cx="1947672" cy="431800"/>
          </a:xfrm>
        </p:spPr>
        <p:txBody>
          <a:bodyPr anchor="ctr">
            <a:normAutofit/>
          </a:bodyPr>
          <a:lstStyle>
            <a:lvl1pPr marL="0" indent="0" algn="ctr">
              <a:buNone/>
              <a:defRPr sz="1650">
                <a:solidFill>
                  <a:srgbClr val="324D5E"/>
                </a:solidFill>
              </a:defRPr>
            </a:lvl1pPr>
          </a:lstStyle>
          <a:p>
            <a:pPr lvl="0"/>
            <a:r>
              <a:rPr lang="en-US" smtClean="0"/>
              <a:t>Project Here</a:t>
            </a:r>
            <a:endParaRPr lang="en-US"/>
          </a:p>
        </p:txBody>
      </p:sp>
      <p:sp>
        <p:nvSpPr>
          <p:cNvPr id="32" name="Text Placeholder 29"/>
          <p:cNvSpPr>
            <a:spLocks noGrp="1"/>
          </p:cNvSpPr>
          <p:nvPr>
            <p:ph type="body" sz="quarter" idx="19" hasCustomPrompt="1"/>
          </p:nvPr>
        </p:nvSpPr>
        <p:spPr>
          <a:xfrm>
            <a:off x="2487470" y="3514939"/>
            <a:ext cx="1947672" cy="431800"/>
          </a:xfrm>
        </p:spPr>
        <p:txBody>
          <a:bodyPr anchor="ctr">
            <a:normAutofit/>
          </a:bodyPr>
          <a:lstStyle>
            <a:lvl1pPr marL="0" indent="0" algn="ctr">
              <a:buNone/>
              <a:defRPr sz="1650">
                <a:solidFill>
                  <a:srgbClr val="324D5E"/>
                </a:solidFill>
              </a:defRPr>
            </a:lvl1pPr>
          </a:lstStyle>
          <a:p>
            <a:pPr lvl="0"/>
            <a:r>
              <a:rPr lang="en-US" smtClean="0"/>
              <a:t>Project Here</a:t>
            </a:r>
            <a:endParaRPr lang="en-US"/>
          </a:p>
        </p:txBody>
      </p:sp>
      <p:sp>
        <p:nvSpPr>
          <p:cNvPr id="33" name="Text Placeholder 29"/>
          <p:cNvSpPr>
            <a:spLocks noGrp="1"/>
          </p:cNvSpPr>
          <p:nvPr>
            <p:ph type="body" sz="quarter" idx="20" hasCustomPrompt="1"/>
          </p:nvPr>
        </p:nvSpPr>
        <p:spPr>
          <a:xfrm>
            <a:off x="4708859" y="3514939"/>
            <a:ext cx="1947672" cy="431800"/>
          </a:xfrm>
        </p:spPr>
        <p:txBody>
          <a:bodyPr anchor="ctr">
            <a:normAutofit/>
          </a:bodyPr>
          <a:lstStyle>
            <a:lvl1pPr marL="0" indent="0" algn="ctr">
              <a:buNone/>
              <a:defRPr sz="1650">
                <a:solidFill>
                  <a:srgbClr val="324D5E"/>
                </a:solidFill>
              </a:defRPr>
            </a:lvl1pPr>
          </a:lstStyle>
          <a:p>
            <a:pPr lvl="0"/>
            <a:r>
              <a:rPr lang="en-US" smtClean="0"/>
              <a:t>Project Here</a:t>
            </a:r>
            <a:endParaRPr lang="en-US"/>
          </a:p>
        </p:txBody>
      </p:sp>
      <p:sp>
        <p:nvSpPr>
          <p:cNvPr id="34" name="Text Placeholder 29"/>
          <p:cNvSpPr>
            <a:spLocks noGrp="1"/>
          </p:cNvSpPr>
          <p:nvPr>
            <p:ph type="body" sz="quarter" idx="21" hasCustomPrompt="1"/>
          </p:nvPr>
        </p:nvSpPr>
        <p:spPr>
          <a:xfrm>
            <a:off x="6930248" y="3514939"/>
            <a:ext cx="1947672" cy="431800"/>
          </a:xfrm>
        </p:spPr>
        <p:txBody>
          <a:bodyPr anchor="ctr">
            <a:normAutofit/>
          </a:bodyPr>
          <a:lstStyle>
            <a:lvl1pPr marL="0" indent="0" algn="ctr">
              <a:buNone/>
              <a:defRPr sz="1650">
                <a:solidFill>
                  <a:srgbClr val="324D5E"/>
                </a:solidFill>
              </a:defRPr>
            </a:lvl1pPr>
          </a:lstStyle>
          <a:p>
            <a:pPr lvl="0"/>
            <a:r>
              <a:rPr lang="en-US" smtClean="0"/>
              <a:t>Project Here</a:t>
            </a:r>
            <a:endParaRPr lang="en-US"/>
          </a:p>
        </p:txBody>
      </p:sp>
      <p:sp>
        <p:nvSpPr>
          <p:cNvPr id="35" name="Text Placeholder 29"/>
          <p:cNvSpPr>
            <a:spLocks noGrp="1"/>
          </p:cNvSpPr>
          <p:nvPr>
            <p:ph type="body" sz="quarter" idx="22" hasCustomPrompt="1"/>
          </p:nvPr>
        </p:nvSpPr>
        <p:spPr>
          <a:xfrm>
            <a:off x="266081" y="3912557"/>
            <a:ext cx="1947672" cy="431800"/>
          </a:xfrm>
        </p:spPr>
        <p:txBody>
          <a:bodyPr anchor="ctr">
            <a:normAutofit/>
          </a:bodyPr>
          <a:lstStyle>
            <a:lvl1pPr marL="0" indent="0" algn="ctr">
              <a:buNone/>
              <a:defRPr sz="1350">
                <a:solidFill>
                  <a:srgbClr val="8C9CA6"/>
                </a:solidFill>
              </a:defRPr>
            </a:lvl1pPr>
          </a:lstStyle>
          <a:p>
            <a:pPr lvl="0"/>
            <a:r>
              <a:rPr lang="en-US" smtClean="0"/>
              <a:t>Client Here</a:t>
            </a:r>
            <a:endParaRPr lang="en-US"/>
          </a:p>
        </p:txBody>
      </p:sp>
      <p:sp>
        <p:nvSpPr>
          <p:cNvPr id="36" name="Text Placeholder 29"/>
          <p:cNvSpPr>
            <a:spLocks noGrp="1"/>
          </p:cNvSpPr>
          <p:nvPr>
            <p:ph type="body" sz="quarter" idx="23" hasCustomPrompt="1"/>
          </p:nvPr>
        </p:nvSpPr>
        <p:spPr>
          <a:xfrm>
            <a:off x="2487470" y="3912557"/>
            <a:ext cx="1947672" cy="431800"/>
          </a:xfrm>
        </p:spPr>
        <p:txBody>
          <a:bodyPr anchor="ctr">
            <a:normAutofit/>
          </a:bodyPr>
          <a:lstStyle>
            <a:lvl1pPr marL="0" indent="0" algn="ctr">
              <a:buNone/>
              <a:defRPr sz="1350">
                <a:solidFill>
                  <a:srgbClr val="8C9CA6"/>
                </a:solidFill>
              </a:defRPr>
            </a:lvl1pPr>
          </a:lstStyle>
          <a:p>
            <a:pPr lvl="0"/>
            <a:r>
              <a:rPr lang="en-US" smtClean="0"/>
              <a:t>Client Here</a:t>
            </a:r>
            <a:endParaRPr lang="en-US"/>
          </a:p>
        </p:txBody>
      </p:sp>
      <p:sp>
        <p:nvSpPr>
          <p:cNvPr id="37" name="Text Placeholder 29"/>
          <p:cNvSpPr>
            <a:spLocks noGrp="1"/>
          </p:cNvSpPr>
          <p:nvPr>
            <p:ph type="body" sz="quarter" idx="24" hasCustomPrompt="1"/>
          </p:nvPr>
        </p:nvSpPr>
        <p:spPr>
          <a:xfrm>
            <a:off x="4708859" y="3912557"/>
            <a:ext cx="1947672" cy="431800"/>
          </a:xfrm>
        </p:spPr>
        <p:txBody>
          <a:bodyPr anchor="ctr">
            <a:normAutofit/>
          </a:bodyPr>
          <a:lstStyle>
            <a:lvl1pPr marL="0" indent="0" algn="ctr">
              <a:buNone/>
              <a:defRPr sz="1350">
                <a:solidFill>
                  <a:srgbClr val="8C9CA6"/>
                </a:solidFill>
              </a:defRPr>
            </a:lvl1pPr>
          </a:lstStyle>
          <a:p>
            <a:pPr lvl="0"/>
            <a:r>
              <a:rPr lang="en-US" smtClean="0"/>
              <a:t>Client Here</a:t>
            </a:r>
            <a:endParaRPr lang="en-US"/>
          </a:p>
        </p:txBody>
      </p:sp>
      <p:sp>
        <p:nvSpPr>
          <p:cNvPr id="38" name="Text Placeholder 29"/>
          <p:cNvSpPr>
            <a:spLocks noGrp="1"/>
          </p:cNvSpPr>
          <p:nvPr>
            <p:ph type="body" sz="quarter" idx="25" hasCustomPrompt="1"/>
          </p:nvPr>
        </p:nvSpPr>
        <p:spPr>
          <a:xfrm>
            <a:off x="6930248" y="3912557"/>
            <a:ext cx="1947672" cy="431800"/>
          </a:xfrm>
        </p:spPr>
        <p:txBody>
          <a:bodyPr anchor="ctr">
            <a:normAutofit/>
          </a:bodyPr>
          <a:lstStyle>
            <a:lvl1pPr marL="0" indent="0" algn="ctr">
              <a:buNone/>
              <a:defRPr sz="1350">
                <a:solidFill>
                  <a:srgbClr val="8C9CA6"/>
                </a:solidFill>
              </a:defRPr>
            </a:lvl1pPr>
          </a:lstStyle>
          <a:p>
            <a:pPr lvl="0"/>
            <a:r>
              <a:rPr lang="en-US" smtClean="0"/>
              <a:t>Client Here</a:t>
            </a:r>
            <a:endParaRPr lang="en-US"/>
          </a:p>
        </p:txBody>
      </p:sp>
      <p:sp>
        <p:nvSpPr>
          <p:cNvPr id="29" name="Text Placeholder 29"/>
          <p:cNvSpPr>
            <a:spLocks noGrp="1"/>
          </p:cNvSpPr>
          <p:nvPr>
            <p:ph type="body" sz="quarter" idx="26" hasCustomPrompt="1"/>
          </p:nvPr>
        </p:nvSpPr>
        <p:spPr>
          <a:xfrm>
            <a:off x="266081" y="4397497"/>
            <a:ext cx="1947672" cy="1640717"/>
          </a:xfrm>
          <a:solidFill>
            <a:srgbClr val="F9F9F9"/>
          </a:solidFill>
        </p:spPr>
        <p:txBody>
          <a:bodyPr anchor="t">
            <a:noAutofit/>
          </a:bodyPr>
          <a:lstStyle>
            <a:lvl1pPr marL="0" indent="0" algn="just">
              <a:buNone/>
              <a:defRPr sz="12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1" name="Text Placeholder 29"/>
          <p:cNvSpPr>
            <a:spLocks noGrp="1"/>
          </p:cNvSpPr>
          <p:nvPr>
            <p:ph type="body" sz="quarter" idx="27" hasCustomPrompt="1"/>
          </p:nvPr>
        </p:nvSpPr>
        <p:spPr>
          <a:xfrm>
            <a:off x="2486153" y="4397497"/>
            <a:ext cx="1947672" cy="1640717"/>
          </a:xfrm>
          <a:solidFill>
            <a:srgbClr val="F9F9F9"/>
          </a:solidFill>
        </p:spPr>
        <p:txBody>
          <a:bodyPr anchor="t">
            <a:noAutofit/>
          </a:bodyPr>
          <a:lstStyle>
            <a:lvl1pPr marL="0" indent="0" algn="just">
              <a:buNone/>
              <a:defRPr sz="12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9" name="Text Placeholder 29"/>
          <p:cNvSpPr>
            <a:spLocks noGrp="1"/>
          </p:cNvSpPr>
          <p:nvPr>
            <p:ph type="body" sz="quarter" idx="28" hasCustomPrompt="1"/>
          </p:nvPr>
        </p:nvSpPr>
        <p:spPr>
          <a:xfrm>
            <a:off x="4706224" y="4397497"/>
            <a:ext cx="1947672" cy="1640717"/>
          </a:xfrm>
          <a:solidFill>
            <a:srgbClr val="F9F9F9"/>
          </a:solidFill>
        </p:spPr>
        <p:txBody>
          <a:bodyPr anchor="t">
            <a:noAutofit/>
          </a:bodyPr>
          <a:lstStyle>
            <a:lvl1pPr marL="0" indent="0" algn="just">
              <a:buNone/>
              <a:defRPr sz="12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40" name="Text Placeholder 29"/>
          <p:cNvSpPr>
            <a:spLocks noGrp="1"/>
          </p:cNvSpPr>
          <p:nvPr>
            <p:ph type="body" sz="quarter" idx="29" hasCustomPrompt="1"/>
          </p:nvPr>
        </p:nvSpPr>
        <p:spPr>
          <a:xfrm>
            <a:off x="6926295" y="4397497"/>
            <a:ext cx="1947672" cy="1640717"/>
          </a:xfrm>
          <a:solidFill>
            <a:srgbClr val="F9F9F9"/>
          </a:solidFill>
        </p:spPr>
        <p:txBody>
          <a:bodyPr anchor="t">
            <a:noAutofit/>
          </a:bodyPr>
          <a:lstStyle>
            <a:lvl1pPr marL="0" indent="0" algn="just">
              <a:buNone/>
              <a:defRPr sz="12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Tree>
    <p:extLst>
      <p:ext uri="{BB962C8B-B14F-4D97-AF65-F5344CB8AC3E}">
        <p14:creationId xmlns:p14="http://schemas.microsoft.com/office/powerpoint/2010/main" val="2156328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 pictures #1">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5" name="Picture Placeholder 10"/>
          <p:cNvSpPr>
            <a:spLocks noGrp="1" noChangeAspect="1"/>
          </p:cNvSpPr>
          <p:nvPr>
            <p:ph type="pic" sz="quarter" idx="14"/>
          </p:nvPr>
        </p:nvSpPr>
        <p:spPr>
          <a:xfrm>
            <a:off x="266083" y="2301983"/>
            <a:ext cx="1950041"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6"/>
          </p:nvPr>
        </p:nvSpPr>
        <p:spPr>
          <a:xfrm>
            <a:off x="4708860" y="2301982"/>
            <a:ext cx="1950041" cy="1957811"/>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266081" y="4257781"/>
            <a:ext cx="1947672"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3" name="Rectangle 22"/>
          <p:cNvSpPr/>
          <p:nvPr userDrawn="1"/>
        </p:nvSpPr>
        <p:spPr>
          <a:xfrm>
            <a:off x="4708859" y="4257780"/>
            <a:ext cx="1947672"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0" name="Text Placeholder 29"/>
          <p:cNvSpPr>
            <a:spLocks noGrp="1"/>
          </p:cNvSpPr>
          <p:nvPr>
            <p:ph type="body" sz="quarter" idx="18" hasCustomPrompt="1"/>
          </p:nvPr>
        </p:nvSpPr>
        <p:spPr>
          <a:xfrm>
            <a:off x="266081" y="4391239"/>
            <a:ext cx="1947672" cy="431800"/>
          </a:xfrm>
        </p:spPr>
        <p:txBody>
          <a:bodyPr anchor="ctr">
            <a:normAutofit/>
          </a:bodyPr>
          <a:lstStyle>
            <a:lvl1pPr marL="0" indent="0" algn="ctr">
              <a:buNone/>
              <a:defRPr sz="1650">
                <a:solidFill>
                  <a:srgbClr val="324D5E"/>
                </a:solidFill>
              </a:defRPr>
            </a:lvl1pPr>
          </a:lstStyle>
          <a:p>
            <a:pPr lvl="0"/>
            <a:r>
              <a:rPr lang="en-US" smtClean="0"/>
              <a:t>Project Name Here</a:t>
            </a:r>
            <a:endParaRPr lang="en-US"/>
          </a:p>
        </p:txBody>
      </p:sp>
      <p:sp>
        <p:nvSpPr>
          <p:cNvPr id="33" name="Text Placeholder 29"/>
          <p:cNvSpPr>
            <a:spLocks noGrp="1"/>
          </p:cNvSpPr>
          <p:nvPr>
            <p:ph type="body" sz="quarter" idx="20" hasCustomPrompt="1"/>
          </p:nvPr>
        </p:nvSpPr>
        <p:spPr>
          <a:xfrm>
            <a:off x="4708859" y="4391239"/>
            <a:ext cx="1947672" cy="431800"/>
          </a:xfrm>
        </p:spPr>
        <p:txBody>
          <a:bodyPr anchor="ctr">
            <a:normAutofit/>
          </a:bodyPr>
          <a:lstStyle>
            <a:lvl1pPr marL="0" indent="0" algn="ctr">
              <a:buNone/>
              <a:defRPr sz="1650">
                <a:solidFill>
                  <a:srgbClr val="324D5E"/>
                </a:solidFill>
              </a:defRPr>
            </a:lvl1pPr>
          </a:lstStyle>
          <a:p>
            <a:pPr lvl="0"/>
            <a:r>
              <a:rPr lang="en-US" smtClean="0"/>
              <a:t>Project Name Here</a:t>
            </a:r>
            <a:endParaRPr lang="en-US"/>
          </a:p>
        </p:txBody>
      </p:sp>
      <p:sp>
        <p:nvSpPr>
          <p:cNvPr id="35" name="Text Placeholder 29"/>
          <p:cNvSpPr>
            <a:spLocks noGrp="1"/>
          </p:cNvSpPr>
          <p:nvPr>
            <p:ph type="body" sz="quarter" idx="22" hasCustomPrompt="1"/>
          </p:nvPr>
        </p:nvSpPr>
        <p:spPr>
          <a:xfrm>
            <a:off x="266081" y="4788857"/>
            <a:ext cx="1947672" cy="431800"/>
          </a:xfrm>
        </p:spPr>
        <p:txBody>
          <a:bodyPr anchor="ctr">
            <a:normAutofit/>
          </a:bodyPr>
          <a:lstStyle>
            <a:lvl1pPr marL="0" indent="0" algn="ctr">
              <a:buNone/>
              <a:defRPr sz="1350" baseline="0">
                <a:solidFill>
                  <a:srgbClr val="8C9CA6"/>
                </a:solidFill>
              </a:defRPr>
            </a:lvl1pPr>
          </a:lstStyle>
          <a:p>
            <a:pPr lvl="0"/>
            <a:r>
              <a:rPr lang="en-US" smtClean="0"/>
              <a:t>Client Name Here</a:t>
            </a:r>
            <a:endParaRPr lang="en-US"/>
          </a:p>
        </p:txBody>
      </p:sp>
      <p:sp>
        <p:nvSpPr>
          <p:cNvPr id="37" name="Text Placeholder 29"/>
          <p:cNvSpPr>
            <a:spLocks noGrp="1"/>
          </p:cNvSpPr>
          <p:nvPr>
            <p:ph type="body" sz="quarter" idx="24" hasCustomPrompt="1"/>
          </p:nvPr>
        </p:nvSpPr>
        <p:spPr>
          <a:xfrm>
            <a:off x="4708859" y="4788857"/>
            <a:ext cx="1947672" cy="431800"/>
          </a:xfrm>
        </p:spPr>
        <p:txBody>
          <a:bodyPr anchor="ctr">
            <a:normAutofit/>
          </a:bodyPr>
          <a:lstStyle>
            <a:lvl1pPr marL="0" indent="0" algn="ctr">
              <a:buNone/>
              <a:defRPr sz="1350">
                <a:solidFill>
                  <a:srgbClr val="8C9CA6"/>
                </a:solidFill>
              </a:defRPr>
            </a:lvl1pPr>
          </a:lstStyle>
          <a:p>
            <a:pPr lvl="0"/>
            <a:r>
              <a:rPr lang="en-US" smtClean="0"/>
              <a:t>Client Name Here</a:t>
            </a:r>
            <a:endParaRPr lang="en-US"/>
          </a:p>
        </p:txBody>
      </p:sp>
      <p:sp>
        <p:nvSpPr>
          <p:cNvPr id="31" name="Text Placeholder 29"/>
          <p:cNvSpPr>
            <a:spLocks noGrp="1"/>
          </p:cNvSpPr>
          <p:nvPr>
            <p:ph type="body" sz="quarter" idx="27" hasCustomPrompt="1"/>
          </p:nvPr>
        </p:nvSpPr>
        <p:spPr>
          <a:xfrm>
            <a:off x="2486153" y="2301981"/>
            <a:ext cx="1947672" cy="1421928"/>
          </a:xfrm>
          <a:solidFill>
            <a:srgbClr val="F9F9F9"/>
          </a:solidFill>
        </p:spPr>
        <p:txBody>
          <a:bodyPr anchor="t">
            <a:spAutoFit/>
          </a:bodyPr>
          <a:lstStyle>
            <a:lvl1pPr marL="0" indent="0" algn="just">
              <a:buNone/>
              <a:defRPr sz="12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40" name="Text Placeholder 29"/>
          <p:cNvSpPr>
            <a:spLocks noGrp="1"/>
          </p:cNvSpPr>
          <p:nvPr>
            <p:ph type="body" sz="quarter" idx="29" hasCustomPrompt="1"/>
          </p:nvPr>
        </p:nvSpPr>
        <p:spPr>
          <a:xfrm>
            <a:off x="6926295" y="2301981"/>
            <a:ext cx="1947672" cy="1421928"/>
          </a:xfrm>
          <a:solidFill>
            <a:srgbClr val="F9F9F9"/>
          </a:solidFill>
        </p:spPr>
        <p:txBody>
          <a:bodyPr anchor="t">
            <a:spAutoFit/>
          </a:bodyPr>
          <a:lstStyle>
            <a:lvl1pPr marL="0" indent="0" algn="just">
              <a:buNone/>
              <a:defRPr sz="12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Tree>
    <p:extLst>
      <p:ext uri="{BB962C8B-B14F-4D97-AF65-F5344CB8AC3E}">
        <p14:creationId xmlns:p14="http://schemas.microsoft.com/office/powerpoint/2010/main" val="3951305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 pictures #2">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24" name="Picture Placeholder 10"/>
          <p:cNvSpPr>
            <a:spLocks noGrp="1" noChangeAspect="1"/>
          </p:cNvSpPr>
          <p:nvPr>
            <p:ph type="pic" sz="quarter" idx="14"/>
          </p:nvPr>
        </p:nvSpPr>
        <p:spPr>
          <a:xfrm>
            <a:off x="364321" y="1901340"/>
            <a:ext cx="1950041"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5" name="Text Placeholder 29"/>
          <p:cNvSpPr>
            <a:spLocks noGrp="1"/>
          </p:cNvSpPr>
          <p:nvPr>
            <p:ph type="body" sz="quarter" idx="26" hasCustomPrompt="1"/>
          </p:nvPr>
        </p:nvSpPr>
        <p:spPr>
          <a:xfrm>
            <a:off x="361951" y="3959458"/>
            <a:ext cx="3513057" cy="757130"/>
          </a:xfrm>
          <a:solidFill>
            <a:srgbClr val="F9F9F9"/>
          </a:solidFill>
        </p:spPr>
        <p:txBody>
          <a:bodyPr anchor="t">
            <a:spAutoFit/>
          </a:bodyPr>
          <a:lstStyle>
            <a:lvl1pPr marL="0" indent="0" algn="just">
              <a:buNone/>
              <a:defRPr sz="12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26" name="Text Placeholder 29"/>
          <p:cNvSpPr>
            <a:spLocks noGrp="1"/>
          </p:cNvSpPr>
          <p:nvPr>
            <p:ph type="body" sz="quarter" idx="18" hasCustomPrompt="1"/>
          </p:nvPr>
        </p:nvSpPr>
        <p:spPr>
          <a:xfrm>
            <a:off x="1928181" y="2197854"/>
            <a:ext cx="1947672" cy="431800"/>
          </a:xfrm>
          <a:solidFill>
            <a:schemeClr val="accent4"/>
          </a:solidFill>
        </p:spPr>
        <p:txBody>
          <a:bodyPr anchor="ctr">
            <a:normAutofit/>
          </a:bodyPr>
          <a:lstStyle>
            <a:lvl1pPr marL="0" indent="0" algn="r">
              <a:buNone/>
              <a:defRPr sz="1650">
                <a:solidFill>
                  <a:schemeClr val="bg1"/>
                </a:solidFill>
              </a:defRPr>
            </a:lvl1pPr>
          </a:lstStyle>
          <a:p>
            <a:pPr lvl="0"/>
            <a:r>
              <a:rPr lang="en-US" smtClean="0"/>
              <a:t>Project Name Here</a:t>
            </a:r>
            <a:endParaRPr lang="en-US"/>
          </a:p>
        </p:txBody>
      </p:sp>
      <p:sp>
        <p:nvSpPr>
          <p:cNvPr id="27" name="Text Placeholder 29"/>
          <p:cNvSpPr>
            <a:spLocks noGrp="1"/>
          </p:cNvSpPr>
          <p:nvPr>
            <p:ph type="body" sz="quarter" idx="22" hasCustomPrompt="1"/>
          </p:nvPr>
        </p:nvSpPr>
        <p:spPr>
          <a:xfrm>
            <a:off x="1928181" y="2789478"/>
            <a:ext cx="1947672" cy="431800"/>
          </a:xfrm>
          <a:solidFill>
            <a:schemeClr val="accent1"/>
          </a:solidFill>
        </p:spPr>
        <p:txBody>
          <a:bodyPr anchor="ctr">
            <a:normAutofit/>
          </a:bodyPr>
          <a:lstStyle>
            <a:lvl1pPr marL="0" indent="0" algn="r">
              <a:buNone/>
              <a:defRPr sz="1350">
                <a:solidFill>
                  <a:schemeClr val="bg1"/>
                </a:solidFill>
              </a:defRPr>
            </a:lvl1pPr>
          </a:lstStyle>
          <a:p>
            <a:pPr lvl="0"/>
            <a:r>
              <a:rPr lang="en-US" smtClean="0"/>
              <a:t>Client Name Here</a:t>
            </a:r>
            <a:endParaRPr lang="en-US"/>
          </a:p>
        </p:txBody>
      </p:sp>
      <p:sp>
        <p:nvSpPr>
          <p:cNvPr id="29" name="Picture Placeholder 10"/>
          <p:cNvSpPr>
            <a:spLocks noGrp="1" noChangeAspect="1"/>
          </p:cNvSpPr>
          <p:nvPr>
            <p:ph type="pic" sz="quarter" idx="28"/>
          </p:nvPr>
        </p:nvSpPr>
        <p:spPr>
          <a:xfrm>
            <a:off x="5270519" y="1901338"/>
            <a:ext cx="1950041"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32" name="Text Placeholder 29"/>
          <p:cNvSpPr>
            <a:spLocks noGrp="1"/>
          </p:cNvSpPr>
          <p:nvPr>
            <p:ph type="body" sz="quarter" idx="29" hasCustomPrompt="1"/>
          </p:nvPr>
        </p:nvSpPr>
        <p:spPr>
          <a:xfrm>
            <a:off x="5268149" y="3959456"/>
            <a:ext cx="3513057" cy="757130"/>
          </a:xfrm>
          <a:solidFill>
            <a:srgbClr val="F9F9F9"/>
          </a:solidFill>
        </p:spPr>
        <p:txBody>
          <a:bodyPr anchor="t">
            <a:spAutoFit/>
          </a:bodyPr>
          <a:lstStyle>
            <a:lvl1pPr marL="0" indent="0" algn="just">
              <a:buNone/>
              <a:defRPr sz="12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4" name="Text Placeholder 29"/>
          <p:cNvSpPr>
            <a:spLocks noGrp="1"/>
          </p:cNvSpPr>
          <p:nvPr>
            <p:ph type="body" sz="quarter" idx="30" hasCustomPrompt="1"/>
          </p:nvPr>
        </p:nvSpPr>
        <p:spPr>
          <a:xfrm>
            <a:off x="6834379" y="2197852"/>
            <a:ext cx="1947672" cy="431800"/>
          </a:xfrm>
          <a:solidFill>
            <a:schemeClr val="accent4"/>
          </a:solidFill>
        </p:spPr>
        <p:txBody>
          <a:bodyPr anchor="ctr">
            <a:normAutofit/>
          </a:bodyPr>
          <a:lstStyle>
            <a:lvl1pPr marL="0" indent="0" algn="r">
              <a:buNone/>
              <a:defRPr sz="1650">
                <a:solidFill>
                  <a:schemeClr val="bg1"/>
                </a:solidFill>
              </a:defRPr>
            </a:lvl1pPr>
          </a:lstStyle>
          <a:p>
            <a:pPr lvl="0"/>
            <a:r>
              <a:rPr lang="en-US" smtClean="0"/>
              <a:t>Project Name Here</a:t>
            </a:r>
            <a:endParaRPr lang="en-US"/>
          </a:p>
        </p:txBody>
      </p:sp>
      <p:sp>
        <p:nvSpPr>
          <p:cNvPr id="36" name="Text Placeholder 29"/>
          <p:cNvSpPr>
            <a:spLocks noGrp="1"/>
          </p:cNvSpPr>
          <p:nvPr>
            <p:ph type="body" sz="quarter" idx="31" hasCustomPrompt="1"/>
          </p:nvPr>
        </p:nvSpPr>
        <p:spPr>
          <a:xfrm>
            <a:off x="6834379" y="2789476"/>
            <a:ext cx="1947672" cy="431800"/>
          </a:xfrm>
          <a:solidFill>
            <a:schemeClr val="accent1"/>
          </a:solidFill>
        </p:spPr>
        <p:txBody>
          <a:bodyPr anchor="ctr">
            <a:normAutofit/>
          </a:bodyPr>
          <a:lstStyle>
            <a:lvl1pPr marL="0" indent="0" algn="r">
              <a:buNone/>
              <a:defRPr sz="1350">
                <a:solidFill>
                  <a:schemeClr val="bg1"/>
                </a:solidFill>
              </a:defRPr>
            </a:lvl1pPr>
          </a:lstStyle>
          <a:p>
            <a:pPr lvl="0"/>
            <a:r>
              <a:rPr lang="en-US" smtClean="0"/>
              <a:t>Client Name Here</a:t>
            </a:r>
            <a:endParaRPr lang="en-US"/>
          </a:p>
        </p:txBody>
      </p:sp>
    </p:spTree>
    <p:extLst>
      <p:ext uri="{BB962C8B-B14F-4D97-AF65-F5344CB8AC3E}">
        <p14:creationId xmlns:p14="http://schemas.microsoft.com/office/powerpoint/2010/main" val="353337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4 pictures and desc">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22" name="Picture Placeholder 10"/>
          <p:cNvSpPr>
            <a:spLocks noGrp="1" noChangeAspect="1"/>
          </p:cNvSpPr>
          <p:nvPr>
            <p:ph type="pic" sz="quarter" idx="14"/>
          </p:nvPr>
        </p:nvSpPr>
        <p:spPr>
          <a:xfrm>
            <a:off x="364321" y="1698835"/>
            <a:ext cx="2664631" cy="1957811"/>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3" name="Text Placeholder 29"/>
          <p:cNvSpPr>
            <a:spLocks noGrp="1"/>
          </p:cNvSpPr>
          <p:nvPr>
            <p:ph type="body" sz="quarter" idx="26" hasCustomPrompt="1"/>
          </p:nvPr>
        </p:nvSpPr>
        <p:spPr>
          <a:xfrm>
            <a:off x="3028950" y="1699007"/>
            <a:ext cx="1314450" cy="1957636"/>
          </a:xfrm>
          <a:solidFill>
            <a:schemeClr val="accent4"/>
          </a:solidFill>
        </p:spPr>
        <p:txBody>
          <a:bodyPr wrap="square" anchor="t">
            <a:normAutofit/>
          </a:bodyPr>
          <a:lstStyle>
            <a:lvl1pPr marL="0" indent="0" algn="just">
              <a:buNone/>
              <a:defRPr sz="9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28" name="Picture Placeholder 10"/>
          <p:cNvSpPr>
            <a:spLocks noGrp="1" noChangeAspect="1"/>
          </p:cNvSpPr>
          <p:nvPr>
            <p:ph type="pic" sz="quarter" idx="27"/>
          </p:nvPr>
        </p:nvSpPr>
        <p:spPr>
          <a:xfrm>
            <a:off x="4802971" y="1699010"/>
            <a:ext cx="2664631"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30" name="Text Placeholder 29"/>
          <p:cNvSpPr>
            <a:spLocks noGrp="1"/>
          </p:cNvSpPr>
          <p:nvPr>
            <p:ph type="body" sz="quarter" idx="28" hasCustomPrompt="1"/>
          </p:nvPr>
        </p:nvSpPr>
        <p:spPr>
          <a:xfrm>
            <a:off x="7467601" y="1699007"/>
            <a:ext cx="1314450" cy="1957636"/>
          </a:xfrm>
          <a:solidFill>
            <a:schemeClr val="accent1"/>
          </a:solidFill>
        </p:spPr>
        <p:txBody>
          <a:bodyPr wrap="square" anchor="t">
            <a:normAutofit/>
          </a:bodyPr>
          <a:lstStyle>
            <a:lvl1pPr marL="0" indent="0" algn="just">
              <a:buNone/>
              <a:defRPr sz="9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1" name="Picture Placeholder 10"/>
          <p:cNvSpPr>
            <a:spLocks noGrp="1" noChangeAspect="1"/>
          </p:cNvSpPr>
          <p:nvPr>
            <p:ph type="pic" sz="quarter" idx="29"/>
          </p:nvPr>
        </p:nvSpPr>
        <p:spPr>
          <a:xfrm>
            <a:off x="1678771" y="3981047"/>
            <a:ext cx="2664631" cy="1957811"/>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33" name="Text Placeholder 29"/>
          <p:cNvSpPr>
            <a:spLocks noGrp="1"/>
          </p:cNvSpPr>
          <p:nvPr>
            <p:ph type="body" sz="quarter" idx="30" hasCustomPrompt="1"/>
          </p:nvPr>
        </p:nvSpPr>
        <p:spPr>
          <a:xfrm>
            <a:off x="364319" y="3981219"/>
            <a:ext cx="1314450" cy="1957636"/>
          </a:xfrm>
          <a:solidFill>
            <a:schemeClr val="accent3"/>
          </a:solidFill>
        </p:spPr>
        <p:txBody>
          <a:bodyPr wrap="square" anchor="t">
            <a:normAutofit/>
          </a:bodyPr>
          <a:lstStyle>
            <a:lvl1pPr marL="0" indent="0" algn="just">
              <a:buNone/>
              <a:defRPr sz="9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9" name="Picture Placeholder 10"/>
          <p:cNvSpPr>
            <a:spLocks noGrp="1" noChangeAspect="1"/>
          </p:cNvSpPr>
          <p:nvPr>
            <p:ph type="pic" sz="quarter" idx="31"/>
          </p:nvPr>
        </p:nvSpPr>
        <p:spPr>
          <a:xfrm>
            <a:off x="6115051" y="3980872"/>
            <a:ext cx="2664631" cy="1957811"/>
          </a:xfrm>
          <a:solidFill>
            <a:schemeClr val="accent5">
              <a:alpha val="30000"/>
            </a:schemeClr>
          </a:solidFill>
        </p:spPr>
        <p:txBody>
          <a:bodyPr vert="horz" lIns="91440" tIns="45720" rIns="91440" bIns="45720" rtlCol="0">
            <a:normAutofit/>
          </a:bodyPr>
          <a:lstStyle>
            <a:lvl1pPr>
              <a:defRPr lang="en-US"/>
            </a:lvl1pPr>
          </a:lstStyle>
          <a:p>
            <a:pPr lvl="0"/>
            <a:endParaRPr lang="en-US"/>
          </a:p>
        </p:txBody>
      </p:sp>
      <p:sp>
        <p:nvSpPr>
          <p:cNvPr id="40" name="Text Placeholder 29"/>
          <p:cNvSpPr>
            <a:spLocks noGrp="1"/>
          </p:cNvSpPr>
          <p:nvPr>
            <p:ph type="body" sz="quarter" idx="32" hasCustomPrompt="1"/>
          </p:nvPr>
        </p:nvSpPr>
        <p:spPr>
          <a:xfrm>
            <a:off x="4800600" y="3981044"/>
            <a:ext cx="1314450" cy="1957636"/>
          </a:xfrm>
          <a:solidFill>
            <a:schemeClr val="accent5"/>
          </a:solidFill>
        </p:spPr>
        <p:txBody>
          <a:bodyPr wrap="square" anchor="t">
            <a:normAutofit/>
          </a:bodyPr>
          <a:lstStyle>
            <a:lvl1pPr marL="0" indent="0" algn="just">
              <a:buNone/>
              <a:defRPr sz="9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Tree>
    <p:extLst>
      <p:ext uri="{BB962C8B-B14F-4D97-AF65-F5344CB8AC3E}">
        <p14:creationId xmlns:p14="http://schemas.microsoft.com/office/powerpoint/2010/main" val="3679613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 picture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22" name="Picture Placeholder 10"/>
          <p:cNvSpPr>
            <a:spLocks noGrp="1" noChangeAspect="1"/>
          </p:cNvSpPr>
          <p:nvPr>
            <p:ph type="pic" sz="quarter" idx="14"/>
          </p:nvPr>
        </p:nvSpPr>
        <p:spPr>
          <a:xfrm>
            <a:off x="364321" y="1698832"/>
            <a:ext cx="2664631" cy="4286018"/>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8" name="Picture Placeholder 10"/>
          <p:cNvSpPr>
            <a:spLocks noGrp="1" noChangeAspect="1"/>
          </p:cNvSpPr>
          <p:nvPr>
            <p:ph type="pic" sz="quarter" idx="27"/>
          </p:nvPr>
        </p:nvSpPr>
        <p:spPr>
          <a:xfrm>
            <a:off x="6115051" y="1699007"/>
            <a:ext cx="2664631" cy="4286018"/>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31" name="Picture Placeholder 10"/>
          <p:cNvSpPr>
            <a:spLocks noGrp="1" noChangeAspect="1"/>
          </p:cNvSpPr>
          <p:nvPr>
            <p:ph type="pic" sz="quarter" idx="29"/>
          </p:nvPr>
        </p:nvSpPr>
        <p:spPr>
          <a:xfrm>
            <a:off x="3239686" y="1698834"/>
            <a:ext cx="2664631" cy="1957811"/>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39" name="Picture Placeholder 10"/>
          <p:cNvSpPr>
            <a:spLocks noGrp="1" noChangeAspect="1"/>
          </p:cNvSpPr>
          <p:nvPr>
            <p:ph type="pic" sz="quarter" idx="31"/>
          </p:nvPr>
        </p:nvSpPr>
        <p:spPr>
          <a:xfrm>
            <a:off x="3239686" y="4027217"/>
            <a:ext cx="2664631" cy="1957811"/>
          </a:xfrm>
          <a:solidFill>
            <a:schemeClr val="accent5">
              <a:alpha val="30000"/>
            </a:schemeClr>
          </a:solidFill>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174549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 picture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22" name="Picture Placeholder 10"/>
          <p:cNvSpPr>
            <a:spLocks noGrp="1" noChangeAspect="1"/>
          </p:cNvSpPr>
          <p:nvPr>
            <p:ph type="pic" sz="quarter" idx="14"/>
          </p:nvPr>
        </p:nvSpPr>
        <p:spPr>
          <a:xfrm>
            <a:off x="364321" y="1860860"/>
            <a:ext cx="2664631" cy="1957811"/>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3" name="Text Placeholder 29"/>
          <p:cNvSpPr>
            <a:spLocks noGrp="1"/>
          </p:cNvSpPr>
          <p:nvPr>
            <p:ph type="body" sz="quarter" idx="26" hasCustomPrompt="1"/>
          </p:nvPr>
        </p:nvSpPr>
        <p:spPr>
          <a:xfrm>
            <a:off x="3028950" y="1861032"/>
            <a:ext cx="1314450" cy="1957636"/>
          </a:xfrm>
          <a:solidFill>
            <a:schemeClr val="accent4"/>
          </a:solidFill>
        </p:spPr>
        <p:txBody>
          <a:bodyPr wrap="square" anchor="t">
            <a:normAutofit/>
          </a:bodyPr>
          <a:lstStyle>
            <a:lvl1pPr marL="0" indent="0" algn="just">
              <a:buNone/>
              <a:defRPr sz="9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28" name="Picture Placeholder 10"/>
          <p:cNvSpPr>
            <a:spLocks noGrp="1" noChangeAspect="1"/>
          </p:cNvSpPr>
          <p:nvPr>
            <p:ph type="pic" sz="quarter" idx="27"/>
          </p:nvPr>
        </p:nvSpPr>
        <p:spPr>
          <a:xfrm>
            <a:off x="4802971" y="1861035"/>
            <a:ext cx="3979081" cy="3915447"/>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31" name="Picture Placeholder 10"/>
          <p:cNvSpPr>
            <a:spLocks noGrp="1" noChangeAspect="1"/>
          </p:cNvSpPr>
          <p:nvPr>
            <p:ph type="pic" sz="quarter" idx="29"/>
          </p:nvPr>
        </p:nvSpPr>
        <p:spPr>
          <a:xfrm>
            <a:off x="1678771" y="3818671"/>
            <a:ext cx="2664631" cy="1957811"/>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33" name="Text Placeholder 29"/>
          <p:cNvSpPr>
            <a:spLocks noGrp="1"/>
          </p:cNvSpPr>
          <p:nvPr>
            <p:ph type="body" sz="quarter" idx="30" hasCustomPrompt="1"/>
          </p:nvPr>
        </p:nvSpPr>
        <p:spPr>
          <a:xfrm>
            <a:off x="364319" y="3818843"/>
            <a:ext cx="1314450" cy="1957636"/>
          </a:xfrm>
          <a:solidFill>
            <a:schemeClr val="accent3"/>
          </a:solidFill>
        </p:spPr>
        <p:txBody>
          <a:bodyPr wrap="square" anchor="t">
            <a:normAutofit/>
          </a:bodyPr>
          <a:lstStyle>
            <a:lvl1pPr marL="0" indent="0" algn="just">
              <a:buNone/>
              <a:defRPr sz="9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Tree>
    <p:extLst>
      <p:ext uri="{BB962C8B-B14F-4D97-AF65-F5344CB8AC3E}">
        <p14:creationId xmlns:p14="http://schemas.microsoft.com/office/powerpoint/2010/main" val="4202142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x2 pictures">
    <p:spTree>
      <p:nvGrpSpPr>
        <p:cNvPr id="1" name=""/>
        <p:cNvGrpSpPr/>
        <p:nvPr/>
      </p:nvGrpSpPr>
      <p:grpSpPr>
        <a:xfrm>
          <a:off x="0" y="0"/>
          <a:ext cx="0" cy="0"/>
          <a:chOff x="0" y="0"/>
          <a:chExt cx="0" cy="0"/>
        </a:xfrm>
      </p:grpSpPr>
      <p:sp>
        <p:nvSpPr>
          <p:cNvPr id="18" name="Picture Placeholder 10"/>
          <p:cNvSpPr>
            <a:spLocks noGrp="1" noChangeAspect="1"/>
          </p:cNvSpPr>
          <p:nvPr>
            <p:ph type="pic" sz="quarter" idx="14"/>
          </p:nvPr>
        </p:nvSpPr>
        <p:spPr>
          <a:xfrm>
            <a:off x="0" y="0"/>
            <a:ext cx="2283714" cy="2202144"/>
          </a:xfrm>
          <a:solidFill>
            <a:schemeClr val="tx1">
              <a:alpha val="30000"/>
            </a:scheme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5"/>
          </p:nvPr>
        </p:nvSpPr>
        <p:spPr>
          <a:xfrm>
            <a:off x="6851142" y="0"/>
            <a:ext cx="2292858" cy="2202144"/>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23" name="Picture Placeholder 10"/>
          <p:cNvSpPr>
            <a:spLocks noGrp="1" noChangeAspect="1"/>
          </p:cNvSpPr>
          <p:nvPr>
            <p:ph type="pic" sz="quarter" idx="16"/>
          </p:nvPr>
        </p:nvSpPr>
        <p:spPr>
          <a:xfrm>
            <a:off x="2283714" y="0"/>
            <a:ext cx="2283714" cy="2202144"/>
          </a:xfrm>
          <a:solidFill>
            <a:schemeClr val="bg2">
              <a:alpha val="30000"/>
            </a:schemeClr>
          </a:solidFill>
        </p:spPr>
        <p:txBody>
          <a:bodyPr vert="horz" lIns="91440" tIns="45720" rIns="91440" bIns="45720" rtlCol="0">
            <a:normAutofit/>
          </a:bodyPr>
          <a:lstStyle>
            <a:lvl1pPr>
              <a:defRPr lang="en-US"/>
            </a:lvl1pPr>
          </a:lstStyle>
          <a:p>
            <a:pPr lvl="0"/>
            <a:endParaRPr lang="en-US"/>
          </a:p>
        </p:txBody>
      </p:sp>
      <p:sp>
        <p:nvSpPr>
          <p:cNvPr id="24" name="Picture Placeholder 10"/>
          <p:cNvSpPr>
            <a:spLocks noGrp="1" noChangeAspect="1"/>
          </p:cNvSpPr>
          <p:nvPr>
            <p:ph type="pic" sz="quarter" idx="17"/>
          </p:nvPr>
        </p:nvSpPr>
        <p:spPr>
          <a:xfrm>
            <a:off x="4567428" y="0"/>
            <a:ext cx="2283714" cy="2202144"/>
          </a:xfrm>
          <a:solidFill>
            <a:schemeClr val="accent1">
              <a:alpha val="30000"/>
            </a:schemeClr>
          </a:solidFill>
        </p:spPr>
        <p:txBody>
          <a:bodyPr vert="horz" lIns="91440" tIns="45720" rIns="91440" bIns="45720" rtlCol="0">
            <a:normAutofit/>
          </a:bodyPr>
          <a:lstStyle>
            <a:lvl1pPr>
              <a:defRPr lang="en-US"/>
            </a:lvl1pPr>
          </a:lstStyle>
          <a:p>
            <a:pPr lvl="0"/>
            <a:endParaRPr lang="en-US"/>
          </a:p>
        </p:txBody>
      </p:sp>
      <p:sp>
        <p:nvSpPr>
          <p:cNvPr id="25" name="Picture Placeholder 10"/>
          <p:cNvSpPr>
            <a:spLocks noGrp="1" noChangeAspect="1"/>
          </p:cNvSpPr>
          <p:nvPr>
            <p:ph type="pic" sz="quarter" idx="18"/>
          </p:nvPr>
        </p:nvSpPr>
        <p:spPr>
          <a:xfrm>
            <a:off x="0" y="2202144"/>
            <a:ext cx="2283714" cy="2202144"/>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6" name="Picture Placeholder 10"/>
          <p:cNvSpPr>
            <a:spLocks noGrp="1" noChangeAspect="1"/>
          </p:cNvSpPr>
          <p:nvPr>
            <p:ph type="pic" sz="quarter" idx="19"/>
          </p:nvPr>
        </p:nvSpPr>
        <p:spPr>
          <a:xfrm>
            <a:off x="6851142" y="2202144"/>
            <a:ext cx="2292858" cy="2202144"/>
          </a:xfrm>
          <a:solidFill>
            <a:schemeClr val="tx1">
              <a:alpha val="30000"/>
            </a:schemeClr>
          </a:solidFill>
        </p:spPr>
        <p:txBody>
          <a:bodyPr vert="horz" lIns="91440" tIns="45720" rIns="91440" bIns="45720" rtlCol="0">
            <a:normAutofit/>
          </a:bodyPr>
          <a:lstStyle>
            <a:lvl1pPr>
              <a:defRPr lang="en-US"/>
            </a:lvl1pPr>
          </a:lstStyle>
          <a:p>
            <a:pPr lvl="0"/>
            <a:endParaRPr lang="en-US"/>
          </a:p>
        </p:txBody>
      </p:sp>
      <p:sp>
        <p:nvSpPr>
          <p:cNvPr id="27" name="Picture Placeholder 10"/>
          <p:cNvSpPr>
            <a:spLocks noGrp="1" noChangeAspect="1"/>
          </p:cNvSpPr>
          <p:nvPr>
            <p:ph type="pic" sz="quarter" idx="20"/>
          </p:nvPr>
        </p:nvSpPr>
        <p:spPr>
          <a:xfrm>
            <a:off x="2283714" y="2202144"/>
            <a:ext cx="2283714" cy="2202144"/>
          </a:xfrm>
          <a:solidFill>
            <a:schemeClr val="accent5">
              <a:alpha val="30000"/>
            </a:schemeClr>
          </a:solidFill>
        </p:spPr>
        <p:txBody>
          <a:bodyPr vert="horz" lIns="91440" tIns="45720" rIns="91440" bIns="45720" rtlCol="0">
            <a:normAutofit/>
          </a:bodyPr>
          <a:lstStyle>
            <a:lvl1pPr>
              <a:defRPr lang="en-US"/>
            </a:lvl1pPr>
          </a:lstStyle>
          <a:p>
            <a:pPr lvl="0"/>
            <a:endParaRPr lang="en-US"/>
          </a:p>
        </p:txBody>
      </p:sp>
      <p:sp>
        <p:nvSpPr>
          <p:cNvPr id="29" name="Picture Placeholder 10"/>
          <p:cNvSpPr>
            <a:spLocks noGrp="1" noChangeAspect="1"/>
          </p:cNvSpPr>
          <p:nvPr>
            <p:ph type="pic" sz="quarter" idx="21"/>
          </p:nvPr>
        </p:nvSpPr>
        <p:spPr>
          <a:xfrm>
            <a:off x="4567428" y="2202144"/>
            <a:ext cx="2283714" cy="2202144"/>
          </a:xfrm>
          <a:solidFill>
            <a:schemeClr val="accent6">
              <a:alpha val="30000"/>
            </a:schemeClr>
          </a:solidFill>
        </p:spPr>
        <p:txBody>
          <a:bodyPr vert="horz" lIns="91440" tIns="45720" rIns="91440" bIns="45720" rtlCol="0">
            <a:normAutofit/>
          </a:bodyPr>
          <a:lstStyle>
            <a:lvl1pPr>
              <a:defRPr lang="en-US"/>
            </a:lvl1pPr>
          </a:lstStyle>
          <a:p>
            <a:pPr lvl="0"/>
            <a:endParaRPr lang="en-US"/>
          </a:p>
        </p:txBody>
      </p:sp>
      <p:sp>
        <p:nvSpPr>
          <p:cNvPr id="33" name="Rectangle 32"/>
          <p:cNvSpPr/>
          <p:nvPr userDrawn="1"/>
        </p:nvSpPr>
        <p:spPr>
          <a:xfrm>
            <a:off x="2" y="5676694"/>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4" name="Title 1"/>
          <p:cNvSpPr>
            <a:spLocks noGrp="1"/>
          </p:cNvSpPr>
          <p:nvPr>
            <p:ph type="title"/>
          </p:nvPr>
        </p:nvSpPr>
        <p:spPr>
          <a:xfrm>
            <a:off x="628650" y="5930797"/>
            <a:ext cx="7886700" cy="673100"/>
          </a:xfrm>
        </p:spPr>
        <p:txBody>
          <a:bodyPr/>
          <a:lstStyle>
            <a:lvl1pPr>
              <a:defRPr>
                <a:solidFill>
                  <a:schemeClr val="bg1"/>
                </a:solidFill>
              </a:defRPr>
            </a:lvl1pPr>
          </a:lstStyle>
          <a:p>
            <a:r>
              <a:rPr lang="en-US" smtClean="0"/>
              <a:t>Click to edit Master title style</a:t>
            </a:r>
            <a:endParaRPr lang="en-US"/>
          </a:p>
        </p:txBody>
      </p:sp>
      <p:sp>
        <p:nvSpPr>
          <p:cNvPr id="35" name="Text Placeholder 29"/>
          <p:cNvSpPr>
            <a:spLocks noGrp="1"/>
          </p:cNvSpPr>
          <p:nvPr>
            <p:ph type="body" sz="quarter" idx="42" hasCustomPrompt="1"/>
          </p:nvPr>
        </p:nvSpPr>
        <p:spPr>
          <a:xfrm>
            <a:off x="682104" y="4652862"/>
            <a:ext cx="7779794" cy="773698"/>
          </a:xfrm>
          <a:noFill/>
        </p:spPr>
        <p:txBody>
          <a:bodyPr anchor="ctr">
            <a:normAutofit/>
          </a:bodyPr>
          <a:lstStyle>
            <a:lvl1pPr marL="0" indent="0" algn="ctr">
              <a:buNone/>
              <a:defRPr sz="1500">
                <a:solidFill>
                  <a:schemeClr val="tx2"/>
                </a:solidFill>
              </a:defRPr>
            </a:lvl1pPr>
          </a:lstStyle>
          <a:p>
            <a:pPr lvl="0"/>
            <a:r>
              <a:rPr lang="en-US" smtClean="0"/>
              <a:t>Short description text here</a:t>
            </a:r>
            <a:endParaRPr lang="en-US"/>
          </a:p>
        </p:txBody>
      </p:sp>
    </p:spTree>
    <p:extLst>
      <p:ext uri="{BB962C8B-B14F-4D97-AF65-F5344CB8AC3E}">
        <p14:creationId xmlns:p14="http://schemas.microsoft.com/office/powerpoint/2010/main" val="3186453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 pictures and desc #2">
    <p:spTree>
      <p:nvGrpSpPr>
        <p:cNvPr id="1" name=""/>
        <p:cNvGrpSpPr/>
        <p:nvPr/>
      </p:nvGrpSpPr>
      <p:grpSpPr>
        <a:xfrm>
          <a:off x="0" y="0"/>
          <a:ext cx="0" cy="0"/>
          <a:chOff x="0" y="0"/>
          <a:chExt cx="0" cy="0"/>
        </a:xfrm>
      </p:grpSpPr>
      <p:sp>
        <p:nvSpPr>
          <p:cNvPr id="18" name="Picture Placeholder 10"/>
          <p:cNvSpPr>
            <a:spLocks noGrp="1" noChangeAspect="1"/>
          </p:cNvSpPr>
          <p:nvPr>
            <p:ph type="pic" sz="quarter" idx="14"/>
          </p:nvPr>
        </p:nvSpPr>
        <p:spPr>
          <a:xfrm>
            <a:off x="0" y="0"/>
            <a:ext cx="2283714" cy="2202144"/>
          </a:xfrm>
          <a:solidFill>
            <a:schemeClr val="accent4">
              <a:alpha val="30000"/>
            </a:schemeClr>
          </a:solidFill>
        </p:spPr>
        <p:txBody>
          <a:bodyPr vert="horz" lIns="91440" tIns="45720" rIns="91440" bIns="45720" rtlCol="0">
            <a:normAutofit/>
          </a:bodyPr>
          <a:lstStyle>
            <a:lvl1pPr>
              <a:defRPr lang="en-US"/>
            </a:lvl1pPr>
          </a:lstStyle>
          <a:p>
            <a:pPr lvl="0"/>
            <a:endParaRPr lang="en-US"/>
          </a:p>
        </p:txBody>
      </p:sp>
      <p:sp>
        <p:nvSpPr>
          <p:cNvPr id="24" name="Picture Placeholder 10"/>
          <p:cNvSpPr>
            <a:spLocks noGrp="1" noChangeAspect="1"/>
          </p:cNvSpPr>
          <p:nvPr>
            <p:ph type="pic" sz="quarter" idx="17"/>
          </p:nvPr>
        </p:nvSpPr>
        <p:spPr>
          <a:xfrm>
            <a:off x="4567428" y="0"/>
            <a:ext cx="2283714" cy="2202144"/>
          </a:xfrm>
          <a:solidFill>
            <a:schemeClr val="accent1">
              <a:alpha val="30000"/>
            </a:schemeClr>
          </a:solidFill>
        </p:spPr>
        <p:txBody>
          <a:bodyPr vert="horz" lIns="91440" tIns="45720" rIns="91440" bIns="45720" rtlCol="0">
            <a:normAutofit/>
          </a:bodyPr>
          <a:lstStyle>
            <a:lvl1pPr>
              <a:defRPr lang="en-US"/>
            </a:lvl1pPr>
          </a:lstStyle>
          <a:p>
            <a:pPr lvl="0"/>
            <a:endParaRPr lang="en-US"/>
          </a:p>
        </p:txBody>
      </p:sp>
      <p:sp>
        <p:nvSpPr>
          <p:cNvPr id="26" name="Picture Placeholder 10"/>
          <p:cNvSpPr>
            <a:spLocks noGrp="1" noChangeAspect="1"/>
          </p:cNvSpPr>
          <p:nvPr>
            <p:ph type="pic" sz="quarter" idx="19"/>
          </p:nvPr>
        </p:nvSpPr>
        <p:spPr>
          <a:xfrm>
            <a:off x="6851142" y="2202144"/>
            <a:ext cx="2292858" cy="2202144"/>
          </a:xfrm>
          <a:solidFill>
            <a:schemeClr val="accent3">
              <a:alpha val="30000"/>
            </a:schemeClr>
          </a:solidFill>
        </p:spPr>
        <p:txBody>
          <a:bodyPr vert="horz" lIns="91440" tIns="45720" rIns="91440" bIns="45720" rtlCol="0">
            <a:normAutofit/>
          </a:bodyPr>
          <a:lstStyle>
            <a:lvl1pPr>
              <a:defRPr lang="en-US"/>
            </a:lvl1pPr>
          </a:lstStyle>
          <a:p>
            <a:pPr lvl="0"/>
            <a:endParaRPr lang="en-US"/>
          </a:p>
        </p:txBody>
      </p:sp>
      <p:sp>
        <p:nvSpPr>
          <p:cNvPr id="27" name="Picture Placeholder 10"/>
          <p:cNvSpPr>
            <a:spLocks noGrp="1" noChangeAspect="1"/>
          </p:cNvSpPr>
          <p:nvPr>
            <p:ph type="pic" sz="quarter" idx="20"/>
          </p:nvPr>
        </p:nvSpPr>
        <p:spPr>
          <a:xfrm>
            <a:off x="2283714" y="2202144"/>
            <a:ext cx="2283714" cy="2202144"/>
          </a:xfrm>
          <a:solidFill>
            <a:schemeClr val="tx2">
              <a:alpha val="30000"/>
            </a:schemeClr>
          </a:solidFill>
        </p:spPr>
        <p:txBody>
          <a:bodyPr vert="horz" lIns="91440" tIns="45720" rIns="91440" bIns="45720" rtlCol="0">
            <a:normAutofit/>
          </a:bodyPr>
          <a:lstStyle>
            <a:lvl1pPr>
              <a:defRPr lang="en-US"/>
            </a:lvl1pPr>
          </a:lstStyle>
          <a:p>
            <a:pPr lvl="0"/>
            <a:endParaRPr lang="en-US"/>
          </a:p>
        </p:txBody>
      </p:sp>
      <p:sp>
        <p:nvSpPr>
          <p:cNvPr id="28" name="Text Placeholder 29"/>
          <p:cNvSpPr>
            <a:spLocks noGrp="1"/>
          </p:cNvSpPr>
          <p:nvPr>
            <p:ph type="body" sz="quarter" idx="26" hasCustomPrompt="1"/>
          </p:nvPr>
        </p:nvSpPr>
        <p:spPr>
          <a:xfrm>
            <a:off x="2283714" y="0"/>
            <a:ext cx="2283714" cy="2203704"/>
          </a:xfrm>
          <a:solidFill>
            <a:schemeClr val="accent4"/>
          </a:solidFill>
        </p:spPr>
        <p:txBody>
          <a:bodyPr wrap="square" anchor="ctr">
            <a:normAutofit/>
          </a:bodyPr>
          <a:lstStyle>
            <a:lvl1pPr marL="0" indent="0" algn="just">
              <a:buNone/>
              <a:defRPr sz="12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1" name="Text Placeholder 29"/>
          <p:cNvSpPr>
            <a:spLocks noGrp="1"/>
          </p:cNvSpPr>
          <p:nvPr>
            <p:ph type="body" sz="quarter" idx="27" hasCustomPrompt="1"/>
          </p:nvPr>
        </p:nvSpPr>
        <p:spPr>
          <a:xfrm>
            <a:off x="0" y="2202144"/>
            <a:ext cx="2283714" cy="2203704"/>
          </a:xfrm>
          <a:solidFill>
            <a:schemeClr val="tx2"/>
          </a:solidFill>
        </p:spPr>
        <p:txBody>
          <a:bodyPr wrap="square" anchor="ctr">
            <a:normAutofit/>
          </a:bodyPr>
          <a:lstStyle>
            <a:lvl1pPr marL="0" indent="0" algn="just">
              <a:buNone/>
              <a:defRPr sz="12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3" name="Text Placeholder 29"/>
          <p:cNvSpPr>
            <a:spLocks noGrp="1"/>
          </p:cNvSpPr>
          <p:nvPr>
            <p:ph type="body" sz="quarter" idx="28" hasCustomPrompt="1"/>
          </p:nvPr>
        </p:nvSpPr>
        <p:spPr>
          <a:xfrm>
            <a:off x="4567428" y="2202144"/>
            <a:ext cx="2283714" cy="2203704"/>
          </a:xfrm>
          <a:solidFill>
            <a:schemeClr val="accent3"/>
          </a:solidFill>
        </p:spPr>
        <p:txBody>
          <a:bodyPr wrap="square" anchor="ctr">
            <a:normAutofit/>
          </a:bodyPr>
          <a:lstStyle>
            <a:lvl1pPr marL="0" indent="0" algn="just">
              <a:buNone/>
              <a:defRPr sz="12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5" name="Text Placeholder 29"/>
          <p:cNvSpPr>
            <a:spLocks noGrp="1"/>
          </p:cNvSpPr>
          <p:nvPr>
            <p:ph type="body" sz="quarter" idx="29" hasCustomPrompt="1"/>
          </p:nvPr>
        </p:nvSpPr>
        <p:spPr>
          <a:xfrm>
            <a:off x="6853428" y="0"/>
            <a:ext cx="2290572" cy="2203704"/>
          </a:xfrm>
          <a:solidFill>
            <a:schemeClr val="accent1"/>
          </a:solidFill>
        </p:spPr>
        <p:txBody>
          <a:bodyPr wrap="square" anchor="ctr">
            <a:normAutofit/>
          </a:bodyPr>
          <a:lstStyle>
            <a:lvl1pPr marL="0" indent="0" algn="just">
              <a:buNone/>
              <a:defRPr sz="1200">
                <a:solidFill>
                  <a:schemeClr val="bg1"/>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6" name="Rectangle 35"/>
          <p:cNvSpPr/>
          <p:nvPr userDrawn="1"/>
        </p:nvSpPr>
        <p:spPr>
          <a:xfrm>
            <a:off x="2" y="5676694"/>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7" name="Title 1"/>
          <p:cNvSpPr>
            <a:spLocks noGrp="1"/>
          </p:cNvSpPr>
          <p:nvPr>
            <p:ph type="title"/>
          </p:nvPr>
        </p:nvSpPr>
        <p:spPr>
          <a:xfrm>
            <a:off x="628650" y="5930797"/>
            <a:ext cx="7886700" cy="673100"/>
          </a:xfrm>
        </p:spPr>
        <p:txBody>
          <a:bodyPr/>
          <a:lstStyle>
            <a:lvl1pPr>
              <a:defRPr>
                <a:solidFill>
                  <a:schemeClr val="bg1"/>
                </a:solidFill>
              </a:defRPr>
            </a:lvl1pPr>
          </a:lstStyle>
          <a:p>
            <a:r>
              <a:rPr lang="en-US" smtClean="0"/>
              <a:t>Click to edit Master title style</a:t>
            </a:r>
            <a:endParaRPr lang="en-US"/>
          </a:p>
        </p:txBody>
      </p:sp>
      <p:sp>
        <p:nvSpPr>
          <p:cNvPr id="38" name="Text Placeholder 29"/>
          <p:cNvSpPr>
            <a:spLocks noGrp="1"/>
          </p:cNvSpPr>
          <p:nvPr>
            <p:ph type="body" sz="quarter" idx="42" hasCustomPrompt="1"/>
          </p:nvPr>
        </p:nvSpPr>
        <p:spPr>
          <a:xfrm>
            <a:off x="682104" y="4652862"/>
            <a:ext cx="7779794" cy="773698"/>
          </a:xfrm>
          <a:noFill/>
        </p:spPr>
        <p:txBody>
          <a:bodyPr anchor="ctr">
            <a:normAutofit/>
          </a:bodyPr>
          <a:lstStyle>
            <a:lvl1pPr marL="0" indent="0" algn="ctr">
              <a:buNone/>
              <a:defRPr sz="1500">
                <a:solidFill>
                  <a:schemeClr val="tx2"/>
                </a:solidFill>
              </a:defRPr>
            </a:lvl1pPr>
          </a:lstStyle>
          <a:p>
            <a:pPr lvl="0"/>
            <a:r>
              <a:rPr lang="en-US" smtClean="0"/>
              <a:t>Short description text here</a:t>
            </a:r>
            <a:endParaRPr lang="en-US"/>
          </a:p>
        </p:txBody>
      </p:sp>
    </p:spTree>
    <p:extLst>
      <p:ext uri="{BB962C8B-B14F-4D97-AF65-F5344CB8AC3E}">
        <p14:creationId xmlns:p14="http://schemas.microsoft.com/office/powerpoint/2010/main" val="3755082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Section Header high lef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1"/>
            <a:ext cx="2057400" cy="365125"/>
          </a:xfrm>
          <a:prstGeom prst="rect">
            <a:avLst/>
          </a:prstGeom>
        </p:spPr>
        <p:txBody>
          <a:bodyPr/>
          <a:lstStyle/>
          <a:p>
            <a:r>
              <a:rPr lang="en-US" smtClean="0">
                <a:solidFill>
                  <a:srgbClr val="273339">
                    <a:tint val="75000"/>
                  </a:srgbClr>
                </a:solidFill>
              </a:rPr>
              <a:t>your date here</a:t>
            </a:r>
            <a:endParaRPr lang="en-US">
              <a:solidFill>
                <a:srgbClr val="273339">
                  <a:tint val="75000"/>
                </a:srgbClr>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r>
              <a:rPr lang="en-US" smtClean="0">
                <a:solidFill>
                  <a:srgbClr val="273339">
                    <a:tint val="75000"/>
                  </a:srgbClr>
                </a:solidFill>
              </a:rPr>
              <a:t>större - a multipurpose PowerPoint template</a:t>
            </a:r>
            <a:endParaRPr lang="en-US">
              <a:solidFill>
                <a:srgbClr val="273339">
                  <a:tint val="75000"/>
                </a:srgbClr>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E18DBF4-37B7-4C4F-9728-A1C100B177EE}" type="slidenum">
              <a:rPr lang="en-US" smtClean="0">
                <a:solidFill>
                  <a:srgbClr val="273339">
                    <a:tint val="75000"/>
                  </a:srgbClr>
                </a:solidFill>
              </a:rPr>
              <a:pPr/>
              <a:t>‹#›</a:t>
            </a:fld>
            <a:endParaRPr lang="en-US">
              <a:solidFill>
                <a:srgbClr val="273339">
                  <a:tint val="75000"/>
                </a:srgbClr>
              </a:solidFill>
            </a:endParaRPr>
          </a:p>
        </p:txBody>
      </p:sp>
      <p:sp>
        <p:nvSpPr>
          <p:cNvPr id="7" name="Picture Placeholder 10"/>
          <p:cNvSpPr>
            <a:spLocks noGrp="1"/>
          </p:cNvSpPr>
          <p:nvPr>
            <p:ph type="pic" sz="quarter" idx="17"/>
          </p:nvPr>
        </p:nvSpPr>
        <p:spPr>
          <a:xfrm>
            <a:off x="0" y="0"/>
            <a:ext cx="9144000" cy="6858000"/>
          </a:xfrm>
        </p:spPr>
        <p:txBody>
          <a:bodyPr/>
          <a:lstStyle/>
          <a:p>
            <a:endParaRPr lang="en-US"/>
          </a:p>
        </p:txBody>
      </p:sp>
      <p:sp>
        <p:nvSpPr>
          <p:cNvPr id="2" name="Title 1"/>
          <p:cNvSpPr>
            <a:spLocks noGrp="1"/>
          </p:cNvSpPr>
          <p:nvPr>
            <p:ph type="title"/>
          </p:nvPr>
        </p:nvSpPr>
        <p:spPr>
          <a:xfrm>
            <a:off x="257175" y="420690"/>
            <a:ext cx="3429000" cy="2852737"/>
          </a:xfrm>
          <a:solidFill>
            <a:schemeClr val="bg1">
              <a:alpha val="30000"/>
            </a:schemeClr>
          </a:solidFill>
        </p:spPr>
        <p:txBody>
          <a:bodyPr lIns="274320" tIns="91440" rIns="274320" bIns="182880" anchor="ctr"/>
          <a:lstStyle>
            <a:lvl1pPr algn="ctr">
              <a:defRPr sz="4500" b="1">
                <a:solidFill>
                  <a:srgbClr val="324D5E"/>
                </a:solidFill>
                <a:latin typeface="+mn-lt"/>
              </a:defRPr>
            </a:lvl1pPr>
          </a:lstStyle>
          <a:p>
            <a:r>
              <a:rPr lang="en-US" smtClean="0"/>
              <a:t>Click to edit Master title style</a:t>
            </a:r>
            <a:endParaRPr lang="en-US"/>
          </a:p>
        </p:txBody>
      </p:sp>
      <p:sp>
        <p:nvSpPr>
          <p:cNvPr id="3" name="Text Placeholder 2"/>
          <p:cNvSpPr>
            <a:spLocks noGrp="1"/>
          </p:cNvSpPr>
          <p:nvPr>
            <p:ph type="body" idx="1"/>
          </p:nvPr>
        </p:nvSpPr>
        <p:spPr>
          <a:xfrm>
            <a:off x="257175" y="3273428"/>
            <a:ext cx="3429000" cy="942975"/>
          </a:xfrm>
          <a:solidFill>
            <a:schemeClr val="bg1">
              <a:alpha val="50000"/>
            </a:schemeClr>
          </a:solidFill>
        </p:spPr>
        <p:txBody>
          <a:bodyPr lIns="274320" tIns="91440" rIns="274320" bIns="182880" anchor="ctr"/>
          <a:lstStyle>
            <a:lvl1pPr marL="0" indent="0" algn="ctr">
              <a:buNone/>
              <a:defRPr sz="1800">
                <a:solidFill>
                  <a:srgbClr val="8C9CA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87090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 pictures and title">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5" name="Picture Placeholder 10"/>
          <p:cNvSpPr>
            <a:spLocks noGrp="1" noChangeAspect="1"/>
          </p:cNvSpPr>
          <p:nvPr>
            <p:ph type="pic" sz="quarter" idx="14"/>
          </p:nvPr>
        </p:nvSpPr>
        <p:spPr>
          <a:xfrm>
            <a:off x="266083" y="2321409"/>
            <a:ext cx="1950041" cy="1957811"/>
          </a:xfrm>
          <a:solidFill>
            <a:srgbClr val="0095CD">
              <a:alpha val="30000"/>
            </a:srgbClr>
          </a:solidFill>
        </p:spPr>
        <p:txBody>
          <a:bodyPr/>
          <a:lstStyle/>
          <a:p>
            <a:endParaRPr lang="en-US"/>
          </a:p>
        </p:txBody>
      </p:sp>
      <p:sp>
        <p:nvSpPr>
          <p:cNvPr id="18" name="Picture Placeholder 10"/>
          <p:cNvSpPr>
            <a:spLocks noGrp="1" noChangeAspect="1"/>
          </p:cNvSpPr>
          <p:nvPr>
            <p:ph type="pic" sz="quarter" idx="15"/>
          </p:nvPr>
        </p:nvSpPr>
        <p:spPr>
          <a:xfrm>
            <a:off x="2487472" y="2321409"/>
            <a:ext cx="1950041" cy="1957811"/>
          </a:xfrm>
          <a:solidFill>
            <a:srgbClr val="324D5E">
              <a:alpha val="30000"/>
            </a:srgbClr>
          </a:solidFill>
        </p:spPr>
        <p:txBody>
          <a:bodyPr/>
          <a:lstStyle/>
          <a:p>
            <a:endParaRPr lang="en-US"/>
          </a:p>
        </p:txBody>
      </p:sp>
      <p:sp>
        <p:nvSpPr>
          <p:cNvPr id="21" name="Picture Placeholder 10"/>
          <p:cNvSpPr>
            <a:spLocks noGrp="1" noChangeAspect="1"/>
          </p:cNvSpPr>
          <p:nvPr>
            <p:ph type="pic" sz="quarter" idx="16"/>
          </p:nvPr>
        </p:nvSpPr>
        <p:spPr>
          <a:xfrm>
            <a:off x="4708860" y="2321408"/>
            <a:ext cx="1950041" cy="1957811"/>
          </a:xfrm>
          <a:solidFill>
            <a:srgbClr val="F17C3F">
              <a:alpha val="30000"/>
            </a:srgbClr>
          </a:solidFill>
        </p:spPr>
        <p:txBody>
          <a:bodyPr/>
          <a:lstStyle/>
          <a:p>
            <a:endParaRPr lang="en-US"/>
          </a:p>
        </p:txBody>
      </p:sp>
      <p:sp>
        <p:nvSpPr>
          <p:cNvPr id="24" name="Picture Placeholder 10"/>
          <p:cNvSpPr>
            <a:spLocks noGrp="1" noChangeAspect="1"/>
          </p:cNvSpPr>
          <p:nvPr>
            <p:ph type="pic" sz="quarter" idx="17"/>
          </p:nvPr>
        </p:nvSpPr>
        <p:spPr>
          <a:xfrm>
            <a:off x="6930249" y="2321407"/>
            <a:ext cx="1950041" cy="1957811"/>
          </a:xfrm>
          <a:solidFill>
            <a:srgbClr val="7BB21B">
              <a:alpha val="30000"/>
            </a:srgbClr>
          </a:solidFill>
        </p:spPr>
        <p:txBody>
          <a:bodyPr/>
          <a:lstStyle/>
          <a:p>
            <a:endParaRPr lang="en-US"/>
          </a:p>
        </p:txBody>
      </p:sp>
      <p:sp>
        <p:nvSpPr>
          <p:cNvPr id="17" name="Rectangle 16"/>
          <p:cNvSpPr/>
          <p:nvPr userDrawn="1"/>
        </p:nvSpPr>
        <p:spPr>
          <a:xfrm>
            <a:off x="266081" y="4277207"/>
            <a:ext cx="1947672"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0" name="Rectangle 19"/>
          <p:cNvSpPr/>
          <p:nvPr userDrawn="1"/>
        </p:nvSpPr>
        <p:spPr>
          <a:xfrm>
            <a:off x="2487470" y="4277207"/>
            <a:ext cx="1947672"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3" name="Rectangle 22"/>
          <p:cNvSpPr/>
          <p:nvPr userDrawn="1"/>
        </p:nvSpPr>
        <p:spPr>
          <a:xfrm>
            <a:off x="4708859" y="4277206"/>
            <a:ext cx="1947672"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6" name="Rectangle 25"/>
          <p:cNvSpPr/>
          <p:nvPr userDrawn="1"/>
        </p:nvSpPr>
        <p:spPr>
          <a:xfrm>
            <a:off x="6930248" y="4277205"/>
            <a:ext cx="1947672"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0" name="Text Placeholder 29"/>
          <p:cNvSpPr>
            <a:spLocks noGrp="1"/>
          </p:cNvSpPr>
          <p:nvPr>
            <p:ph type="body" sz="quarter" idx="18" hasCustomPrompt="1"/>
          </p:nvPr>
        </p:nvSpPr>
        <p:spPr>
          <a:xfrm>
            <a:off x="266081" y="4410665"/>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32" name="Text Placeholder 29"/>
          <p:cNvSpPr>
            <a:spLocks noGrp="1"/>
          </p:cNvSpPr>
          <p:nvPr>
            <p:ph type="body" sz="quarter" idx="19" hasCustomPrompt="1"/>
          </p:nvPr>
        </p:nvSpPr>
        <p:spPr>
          <a:xfrm>
            <a:off x="2487470" y="4410665"/>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33" name="Text Placeholder 29"/>
          <p:cNvSpPr>
            <a:spLocks noGrp="1"/>
          </p:cNvSpPr>
          <p:nvPr>
            <p:ph type="body" sz="quarter" idx="20" hasCustomPrompt="1"/>
          </p:nvPr>
        </p:nvSpPr>
        <p:spPr>
          <a:xfrm>
            <a:off x="4708859" y="4410665"/>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34" name="Text Placeholder 29"/>
          <p:cNvSpPr>
            <a:spLocks noGrp="1"/>
          </p:cNvSpPr>
          <p:nvPr>
            <p:ph type="body" sz="quarter" idx="21" hasCustomPrompt="1"/>
          </p:nvPr>
        </p:nvSpPr>
        <p:spPr>
          <a:xfrm>
            <a:off x="6930248" y="4410665"/>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35" name="Text Placeholder 29"/>
          <p:cNvSpPr>
            <a:spLocks noGrp="1"/>
          </p:cNvSpPr>
          <p:nvPr>
            <p:ph type="body" sz="quarter" idx="22" hasCustomPrompt="1"/>
          </p:nvPr>
        </p:nvSpPr>
        <p:spPr>
          <a:xfrm>
            <a:off x="266081" y="4884483"/>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
        <p:nvSpPr>
          <p:cNvPr id="36" name="Text Placeholder 29"/>
          <p:cNvSpPr>
            <a:spLocks noGrp="1"/>
          </p:cNvSpPr>
          <p:nvPr>
            <p:ph type="body" sz="quarter" idx="23" hasCustomPrompt="1"/>
          </p:nvPr>
        </p:nvSpPr>
        <p:spPr>
          <a:xfrm>
            <a:off x="2487470" y="4884483"/>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
        <p:nvSpPr>
          <p:cNvPr id="37" name="Text Placeholder 29"/>
          <p:cNvSpPr>
            <a:spLocks noGrp="1"/>
          </p:cNvSpPr>
          <p:nvPr>
            <p:ph type="body" sz="quarter" idx="24" hasCustomPrompt="1"/>
          </p:nvPr>
        </p:nvSpPr>
        <p:spPr>
          <a:xfrm>
            <a:off x="4708859" y="4884483"/>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
        <p:nvSpPr>
          <p:cNvPr id="38" name="Text Placeholder 29"/>
          <p:cNvSpPr>
            <a:spLocks noGrp="1"/>
          </p:cNvSpPr>
          <p:nvPr>
            <p:ph type="body" sz="quarter" idx="25" hasCustomPrompt="1"/>
          </p:nvPr>
        </p:nvSpPr>
        <p:spPr>
          <a:xfrm>
            <a:off x="6930248" y="4884483"/>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Tree>
    <p:extLst>
      <p:ext uri="{BB962C8B-B14F-4D97-AF65-F5344CB8AC3E}">
        <p14:creationId xmlns:p14="http://schemas.microsoft.com/office/powerpoint/2010/main" val="3668239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 pictures hexa">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5" name="Picture Placeholder 10"/>
          <p:cNvSpPr>
            <a:spLocks noGrp="1" noChangeAspect="1"/>
          </p:cNvSpPr>
          <p:nvPr>
            <p:ph type="pic" sz="quarter" idx="14"/>
          </p:nvPr>
        </p:nvSpPr>
        <p:spPr>
          <a:xfrm>
            <a:off x="609782" y="2321409"/>
            <a:ext cx="1950041" cy="1957811"/>
          </a:xfrm>
          <a:prstGeom prst="hexagon">
            <a:avLst/>
          </a:prstGeom>
          <a:solidFill>
            <a:srgbClr val="0095CD">
              <a:alpha val="30000"/>
            </a:srgbClr>
          </a:solidFill>
        </p:spPr>
        <p:txBody>
          <a:bodyPr/>
          <a:lstStyle/>
          <a:p>
            <a:endParaRPr lang="en-US"/>
          </a:p>
        </p:txBody>
      </p:sp>
      <p:sp>
        <p:nvSpPr>
          <p:cNvPr id="30" name="Text Placeholder 29"/>
          <p:cNvSpPr>
            <a:spLocks noGrp="1"/>
          </p:cNvSpPr>
          <p:nvPr>
            <p:ph type="body" sz="quarter" idx="18" hasCustomPrompt="1"/>
          </p:nvPr>
        </p:nvSpPr>
        <p:spPr>
          <a:xfrm>
            <a:off x="609780" y="1780707"/>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35" name="Text Placeholder 29"/>
          <p:cNvSpPr>
            <a:spLocks noGrp="1"/>
          </p:cNvSpPr>
          <p:nvPr>
            <p:ph type="body" sz="quarter" idx="22" hasCustomPrompt="1"/>
          </p:nvPr>
        </p:nvSpPr>
        <p:spPr>
          <a:xfrm>
            <a:off x="609780" y="4398473"/>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
        <p:nvSpPr>
          <p:cNvPr id="40" name="Picture Placeholder 10"/>
          <p:cNvSpPr>
            <a:spLocks noGrp="1" noChangeAspect="1"/>
          </p:cNvSpPr>
          <p:nvPr>
            <p:ph type="pic" sz="quarter" idx="23"/>
          </p:nvPr>
        </p:nvSpPr>
        <p:spPr>
          <a:xfrm>
            <a:off x="2559053" y="3394461"/>
            <a:ext cx="1950041" cy="1957811"/>
          </a:xfrm>
          <a:prstGeom prst="hexagon">
            <a:avLst/>
          </a:prstGeo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41" name="Text Placeholder 29"/>
          <p:cNvSpPr>
            <a:spLocks noGrp="1"/>
          </p:cNvSpPr>
          <p:nvPr>
            <p:ph type="body" sz="quarter" idx="24" hasCustomPrompt="1"/>
          </p:nvPr>
        </p:nvSpPr>
        <p:spPr>
          <a:xfrm>
            <a:off x="2559051" y="2853759"/>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42" name="Text Placeholder 29"/>
          <p:cNvSpPr>
            <a:spLocks noGrp="1"/>
          </p:cNvSpPr>
          <p:nvPr>
            <p:ph type="body" sz="quarter" idx="25" hasCustomPrompt="1"/>
          </p:nvPr>
        </p:nvSpPr>
        <p:spPr>
          <a:xfrm>
            <a:off x="2559051" y="5471525"/>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
        <p:nvSpPr>
          <p:cNvPr id="48" name="Picture Placeholder 10"/>
          <p:cNvSpPr>
            <a:spLocks noGrp="1" noChangeAspect="1"/>
          </p:cNvSpPr>
          <p:nvPr>
            <p:ph type="pic" sz="quarter" idx="28"/>
          </p:nvPr>
        </p:nvSpPr>
        <p:spPr>
          <a:xfrm>
            <a:off x="4505954" y="2321409"/>
            <a:ext cx="1950041" cy="1957811"/>
          </a:xfrm>
          <a:prstGeom prst="hexagon">
            <a:avLst/>
          </a:prstGeo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49" name="Text Placeholder 29"/>
          <p:cNvSpPr>
            <a:spLocks noGrp="1"/>
          </p:cNvSpPr>
          <p:nvPr>
            <p:ph type="body" sz="quarter" idx="29" hasCustomPrompt="1"/>
          </p:nvPr>
        </p:nvSpPr>
        <p:spPr>
          <a:xfrm>
            <a:off x="4505953" y="1780707"/>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50" name="Text Placeholder 29"/>
          <p:cNvSpPr>
            <a:spLocks noGrp="1"/>
          </p:cNvSpPr>
          <p:nvPr>
            <p:ph type="body" sz="quarter" idx="30" hasCustomPrompt="1"/>
          </p:nvPr>
        </p:nvSpPr>
        <p:spPr>
          <a:xfrm>
            <a:off x="4505953" y="4398473"/>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
        <p:nvSpPr>
          <p:cNvPr id="54" name="Picture Placeholder 10"/>
          <p:cNvSpPr>
            <a:spLocks noGrp="1" noChangeAspect="1"/>
          </p:cNvSpPr>
          <p:nvPr>
            <p:ph type="pic" sz="quarter" idx="31"/>
          </p:nvPr>
        </p:nvSpPr>
        <p:spPr>
          <a:xfrm>
            <a:off x="6452856" y="3391321"/>
            <a:ext cx="1950041" cy="1957811"/>
          </a:xfrm>
          <a:prstGeom prst="hexagon">
            <a:avLst/>
          </a:prstGeo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55" name="Text Placeholder 29"/>
          <p:cNvSpPr>
            <a:spLocks noGrp="1"/>
          </p:cNvSpPr>
          <p:nvPr>
            <p:ph type="body" sz="quarter" idx="32" hasCustomPrompt="1"/>
          </p:nvPr>
        </p:nvSpPr>
        <p:spPr>
          <a:xfrm>
            <a:off x="6452855" y="2850619"/>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56" name="Text Placeholder 29"/>
          <p:cNvSpPr>
            <a:spLocks noGrp="1"/>
          </p:cNvSpPr>
          <p:nvPr>
            <p:ph type="body" sz="quarter" idx="33" hasCustomPrompt="1"/>
          </p:nvPr>
        </p:nvSpPr>
        <p:spPr>
          <a:xfrm>
            <a:off x="6452855" y="5468385"/>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Tree>
    <p:extLst>
      <p:ext uri="{BB962C8B-B14F-4D97-AF65-F5344CB8AC3E}">
        <p14:creationId xmlns:p14="http://schemas.microsoft.com/office/powerpoint/2010/main" val="1190194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4 pictures oval">
    <p:spTree>
      <p:nvGrpSpPr>
        <p:cNvPr id="1" name=""/>
        <p:cNvGrpSpPr/>
        <p:nvPr/>
      </p:nvGrpSpPr>
      <p:grpSpPr>
        <a:xfrm>
          <a:off x="0" y="0"/>
          <a:ext cx="0" cy="0"/>
          <a:chOff x="0" y="0"/>
          <a:chExt cx="0" cy="0"/>
        </a:xfrm>
      </p:grpSpPr>
      <p:sp>
        <p:nvSpPr>
          <p:cNvPr id="28" name="Oval 27"/>
          <p:cNvSpPr/>
          <p:nvPr userDrawn="1"/>
        </p:nvSpPr>
        <p:spPr>
          <a:xfrm>
            <a:off x="4434582" y="2257292"/>
            <a:ext cx="2085677" cy="209546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6" name="Oval 25"/>
          <p:cNvSpPr/>
          <p:nvPr userDrawn="1"/>
        </p:nvSpPr>
        <p:spPr>
          <a:xfrm>
            <a:off x="2490050" y="3322489"/>
            <a:ext cx="2085677" cy="209546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7" name="Oval 26"/>
          <p:cNvSpPr/>
          <p:nvPr userDrawn="1"/>
        </p:nvSpPr>
        <p:spPr>
          <a:xfrm>
            <a:off x="6383853" y="3322489"/>
            <a:ext cx="2085677" cy="209546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 name="Oval 2"/>
          <p:cNvSpPr/>
          <p:nvPr userDrawn="1"/>
        </p:nvSpPr>
        <p:spPr>
          <a:xfrm>
            <a:off x="540779" y="2257292"/>
            <a:ext cx="2085677" cy="2095468"/>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5" name="Picture Placeholder 10"/>
          <p:cNvSpPr>
            <a:spLocks noGrp="1" noChangeAspect="1"/>
          </p:cNvSpPr>
          <p:nvPr>
            <p:ph type="pic" sz="quarter" idx="14"/>
          </p:nvPr>
        </p:nvSpPr>
        <p:spPr>
          <a:xfrm>
            <a:off x="609782" y="2321409"/>
            <a:ext cx="1950041" cy="1957811"/>
          </a:xfrm>
          <a:prstGeom prst="ellipse">
            <a:avLst/>
          </a:prstGeom>
          <a:solidFill>
            <a:srgbClr val="0095CD">
              <a:alpha val="30000"/>
            </a:srgbClr>
          </a:solidFill>
          <a:ln w="57150">
            <a:noFill/>
          </a:ln>
        </p:spPr>
        <p:txBody>
          <a:bodyPr/>
          <a:lstStyle/>
          <a:p>
            <a:endParaRPr lang="en-US"/>
          </a:p>
        </p:txBody>
      </p:sp>
      <p:sp>
        <p:nvSpPr>
          <p:cNvPr id="30" name="Text Placeholder 29"/>
          <p:cNvSpPr>
            <a:spLocks noGrp="1"/>
          </p:cNvSpPr>
          <p:nvPr>
            <p:ph type="body" sz="quarter" idx="18" hasCustomPrompt="1"/>
          </p:nvPr>
        </p:nvSpPr>
        <p:spPr>
          <a:xfrm>
            <a:off x="609780" y="1780707"/>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35" name="Text Placeholder 29"/>
          <p:cNvSpPr>
            <a:spLocks noGrp="1"/>
          </p:cNvSpPr>
          <p:nvPr>
            <p:ph type="body" sz="quarter" idx="22" hasCustomPrompt="1"/>
          </p:nvPr>
        </p:nvSpPr>
        <p:spPr>
          <a:xfrm>
            <a:off x="609780" y="4398473"/>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
        <p:nvSpPr>
          <p:cNvPr id="40" name="Picture Placeholder 10"/>
          <p:cNvSpPr>
            <a:spLocks noGrp="1" noChangeAspect="1"/>
          </p:cNvSpPr>
          <p:nvPr>
            <p:ph type="pic" sz="quarter" idx="23"/>
          </p:nvPr>
        </p:nvSpPr>
        <p:spPr>
          <a:xfrm>
            <a:off x="2557868" y="3391321"/>
            <a:ext cx="1950041" cy="1957811"/>
          </a:xfrm>
          <a:prstGeom prst="ellipse">
            <a:avLst/>
          </a:prstGeom>
          <a:solidFill>
            <a:srgbClr val="324D5E">
              <a:alpha val="30000"/>
            </a:srgbClr>
          </a:solidFill>
          <a:ln w="57150">
            <a:noFill/>
          </a:ln>
        </p:spPr>
        <p:txBody>
          <a:bodyPr vert="horz" lIns="91440" tIns="45720" rIns="91440" bIns="45720" rtlCol="0">
            <a:normAutofit/>
          </a:bodyPr>
          <a:lstStyle>
            <a:lvl1pPr>
              <a:defRPr lang="en-US"/>
            </a:lvl1pPr>
          </a:lstStyle>
          <a:p>
            <a:pPr lvl="0"/>
            <a:endParaRPr lang="en-US"/>
          </a:p>
        </p:txBody>
      </p:sp>
      <p:sp>
        <p:nvSpPr>
          <p:cNvPr id="41" name="Text Placeholder 29"/>
          <p:cNvSpPr>
            <a:spLocks noGrp="1"/>
          </p:cNvSpPr>
          <p:nvPr>
            <p:ph type="body" sz="quarter" idx="24" hasCustomPrompt="1"/>
          </p:nvPr>
        </p:nvSpPr>
        <p:spPr>
          <a:xfrm>
            <a:off x="2559051" y="2853759"/>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42" name="Text Placeholder 29"/>
          <p:cNvSpPr>
            <a:spLocks noGrp="1"/>
          </p:cNvSpPr>
          <p:nvPr>
            <p:ph type="body" sz="quarter" idx="25" hasCustomPrompt="1"/>
          </p:nvPr>
        </p:nvSpPr>
        <p:spPr>
          <a:xfrm>
            <a:off x="2559051" y="5471525"/>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
        <p:nvSpPr>
          <p:cNvPr id="48" name="Picture Placeholder 10"/>
          <p:cNvSpPr>
            <a:spLocks noGrp="1" noChangeAspect="1"/>
          </p:cNvSpPr>
          <p:nvPr>
            <p:ph type="pic" sz="quarter" idx="28"/>
          </p:nvPr>
        </p:nvSpPr>
        <p:spPr>
          <a:xfrm>
            <a:off x="4505954" y="2321409"/>
            <a:ext cx="1950041" cy="1957811"/>
          </a:xfrm>
          <a:prstGeom prst="ellipse">
            <a:avLst/>
          </a:prstGeom>
          <a:solidFill>
            <a:srgbClr val="F17C3F">
              <a:alpha val="30000"/>
            </a:srgbClr>
          </a:solidFill>
          <a:ln w="57150">
            <a:noFill/>
          </a:ln>
        </p:spPr>
        <p:txBody>
          <a:bodyPr vert="horz" lIns="91440" tIns="45720" rIns="91440" bIns="45720" rtlCol="0">
            <a:normAutofit/>
          </a:bodyPr>
          <a:lstStyle>
            <a:lvl1pPr>
              <a:defRPr lang="en-US"/>
            </a:lvl1pPr>
          </a:lstStyle>
          <a:p>
            <a:pPr lvl="0"/>
            <a:endParaRPr lang="en-US"/>
          </a:p>
        </p:txBody>
      </p:sp>
      <p:sp>
        <p:nvSpPr>
          <p:cNvPr id="49" name="Text Placeholder 29"/>
          <p:cNvSpPr>
            <a:spLocks noGrp="1"/>
          </p:cNvSpPr>
          <p:nvPr>
            <p:ph type="body" sz="quarter" idx="29" hasCustomPrompt="1"/>
          </p:nvPr>
        </p:nvSpPr>
        <p:spPr>
          <a:xfrm>
            <a:off x="4505953" y="1780707"/>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50" name="Text Placeholder 29"/>
          <p:cNvSpPr>
            <a:spLocks noGrp="1"/>
          </p:cNvSpPr>
          <p:nvPr>
            <p:ph type="body" sz="quarter" idx="30" hasCustomPrompt="1"/>
          </p:nvPr>
        </p:nvSpPr>
        <p:spPr>
          <a:xfrm>
            <a:off x="4505953" y="4398473"/>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
        <p:nvSpPr>
          <p:cNvPr id="54" name="Picture Placeholder 10"/>
          <p:cNvSpPr>
            <a:spLocks noGrp="1" noChangeAspect="1"/>
          </p:cNvSpPr>
          <p:nvPr>
            <p:ph type="pic" sz="quarter" idx="31"/>
          </p:nvPr>
        </p:nvSpPr>
        <p:spPr>
          <a:xfrm>
            <a:off x="6452856" y="3391321"/>
            <a:ext cx="1950041" cy="1957811"/>
          </a:xfrm>
          <a:prstGeom prst="ellipse">
            <a:avLst/>
          </a:prstGeom>
          <a:solidFill>
            <a:srgbClr val="7BB21B">
              <a:alpha val="30000"/>
            </a:srgbClr>
          </a:solidFill>
          <a:ln w="57150">
            <a:noFill/>
          </a:ln>
        </p:spPr>
        <p:txBody>
          <a:bodyPr vert="horz" lIns="91440" tIns="45720" rIns="91440" bIns="45720" rtlCol="0">
            <a:normAutofit/>
          </a:bodyPr>
          <a:lstStyle>
            <a:lvl1pPr>
              <a:defRPr lang="en-US"/>
            </a:lvl1pPr>
          </a:lstStyle>
          <a:p>
            <a:pPr lvl="0"/>
            <a:endParaRPr lang="en-US"/>
          </a:p>
        </p:txBody>
      </p:sp>
      <p:sp>
        <p:nvSpPr>
          <p:cNvPr id="55" name="Text Placeholder 29"/>
          <p:cNvSpPr>
            <a:spLocks noGrp="1"/>
          </p:cNvSpPr>
          <p:nvPr>
            <p:ph type="body" sz="quarter" idx="32" hasCustomPrompt="1"/>
          </p:nvPr>
        </p:nvSpPr>
        <p:spPr>
          <a:xfrm>
            <a:off x="6452855" y="2850619"/>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56" name="Text Placeholder 29"/>
          <p:cNvSpPr>
            <a:spLocks noGrp="1"/>
          </p:cNvSpPr>
          <p:nvPr>
            <p:ph type="body" sz="quarter" idx="33" hasCustomPrompt="1"/>
          </p:nvPr>
        </p:nvSpPr>
        <p:spPr>
          <a:xfrm>
            <a:off x="6452855" y="5468385"/>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Tree>
    <p:extLst>
      <p:ext uri="{BB962C8B-B14F-4D97-AF65-F5344CB8AC3E}">
        <p14:creationId xmlns:p14="http://schemas.microsoft.com/office/powerpoint/2010/main" val="871702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x2 pictures circle">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30" name="Text Placeholder 29"/>
          <p:cNvSpPr>
            <a:spLocks noGrp="1"/>
          </p:cNvSpPr>
          <p:nvPr>
            <p:ph type="body" sz="quarter" idx="18" hasCustomPrompt="1"/>
          </p:nvPr>
        </p:nvSpPr>
        <p:spPr>
          <a:xfrm>
            <a:off x="446364" y="1445009"/>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53" name="Text Placeholder 29"/>
          <p:cNvSpPr>
            <a:spLocks noGrp="1"/>
          </p:cNvSpPr>
          <p:nvPr>
            <p:ph type="body" sz="quarter" idx="20" hasCustomPrompt="1"/>
          </p:nvPr>
        </p:nvSpPr>
        <p:spPr>
          <a:xfrm>
            <a:off x="6442630" y="1445009"/>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59" name="Text Placeholder 29"/>
          <p:cNvSpPr>
            <a:spLocks noGrp="1"/>
          </p:cNvSpPr>
          <p:nvPr>
            <p:ph type="body" sz="quarter" idx="22" hasCustomPrompt="1"/>
          </p:nvPr>
        </p:nvSpPr>
        <p:spPr>
          <a:xfrm>
            <a:off x="4443874" y="1445009"/>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62" name="Text Placeholder 29"/>
          <p:cNvSpPr>
            <a:spLocks noGrp="1"/>
          </p:cNvSpPr>
          <p:nvPr>
            <p:ph type="body" sz="quarter" idx="24" hasCustomPrompt="1"/>
          </p:nvPr>
        </p:nvSpPr>
        <p:spPr>
          <a:xfrm>
            <a:off x="2445119" y="1445009"/>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69" name="Text Placeholder 29"/>
          <p:cNvSpPr>
            <a:spLocks noGrp="1"/>
          </p:cNvSpPr>
          <p:nvPr>
            <p:ph type="body" sz="quarter" idx="26" hasCustomPrompt="1"/>
          </p:nvPr>
        </p:nvSpPr>
        <p:spPr>
          <a:xfrm>
            <a:off x="446364" y="3888195"/>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72" name="Text Placeholder 29"/>
          <p:cNvSpPr>
            <a:spLocks noGrp="1"/>
          </p:cNvSpPr>
          <p:nvPr>
            <p:ph type="body" sz="quarter" idx="28" hasCustomPrompt="1"/>
          </p:nvPr>
        </p:nvSpPr>
        <p:spPr>
          <a:xfrm>
            <a:off x="6442630" y="3888195"/>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75" name="Text Placeholder 29"/>
          <p:cNvSpPr>
            <a:spLocks noGrp="1"/>
          </p:cNvSpPr>
          <p:nvPr>
            <p:ph type="body" sz="quarter" idx="30" hasCustomPrompt="1"/>
          </p:nvPr>
        </p:nvSpPr>
        <p:spPr>
          <a:xfrm>
            <a:off x="4443874" y="3888195"/>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78" name="Text Placeholder 29"/>
          <p:cNvSpPr>
            <a:spLocks noGrp="1"/>
          </p:cNvSpPr>
          <p:nvPr>
            <p:ph type="body" sz="quarter" idx="32" hasCustomPrompt="1"/>
          </p:nvPr>
        </p:nvSpPr>
        <p:spPr>
          <a:xfrm>
            <a:off x="2445119" y="3888195"/>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43" name="Oval 42"/>
          <p:cNvSpPr/>
          <p:nvPr userDrawn="1"/>
        </p:nvSpPr>
        <p:spPr>
          <a:xfrm>
            <a:off x="565530" y="1818945"/>
            <a:ext cx="1828506" cy="1837090"/>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4" name="Picture Placeholder 10"/>
          <p:cNvSpPr>
            <a:spLocks noGrp="1" noChangeAspect="1"/>
          </p:cNvSpPr>
          <p:nvPr>
            <p:ph type="pic" sz="quarter" idx="33"/>
          </p:nvPr>
        </p:nvSpPr>
        <p:spPr>
          <a:xfrm>
            <a:off x="624986" y="1879287"/>
            <a:ext cx="1709594" cy="1716406"/>
          </a:xfrm>
          <a:prstGeom prst="ellipse">
            <a:avLst/>
          </a:prstGeom>
          <a:solidFill>
            <a:srgbClr val="0095CD">
              <a:alpha val="30000"/>
            </a:srgbClr>
          </a:solidFill>
          <a:ln w="57150">
            <a:noFill/>
          </a:ln>
        </p:spPr>
        <p:txBody>
          <a:bodyPr/>
          <a:lstStyle/>
          <a:p>
            <a:endParaRPr lang="en-US"/>
          </a:p>
        </p:txBody>
      </p:sp>
      <p:sp>
        <p:nvSpPr>
          <p:cNvPr id="45" name="Oval 44"/>
          <p:cNvSpPr/>
          <p:nvPr userDrawn="1"/>
        </p:nvSpPr>
        <p:spPr>
          <a:xfrm>
            <a:off x="2504702" y="1818945"/>
            <a:ext cx="1828506" cy="1837090"/>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6" name="Oval 45"/>
          <p:cNvSpPr/>
          <p:nvPr userDrawn="1"/>
        </p:nvSpPr>
        <p:spPr>
          <a:xfrm>
            <a:off x="4503457" y="1818945"/>
            <a:ext cx="1828506" cy="1837090"/>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7" name="Oval 46"/>
          <p:cNvSpPr/>
          <p:nvPr userDrawn="1"/>
        </p:nvSpPr>
        <p:spPr>
          <a:xfrm>
            <a:off x="6502213" y="1818945"/>
            <a:ext cx="1828506" cy="1837090"/>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8" name="Oval 47"/>
          <p:cNvSpPr/>
          <p:nvPr userDrawn="1"/>
        </p:nvSpPr>
        <p:spPr>
          <a:xfrm>
            <a:off x="565530" y="4277302"/>
            <a:ext cx="1828506" cy="1837090"/>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9" name="Oval 48"/>
          <p:cNvSpPr/>
          <p:nvPr userDrawn="1"/>
        </p:nvSpPr>
        <p:spPr>
          <a:xfrm>
            <a:off x="2504702" y="4277302"/>
            <a:ext cx="1828506" cy="1837090"/>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50" name="Oval 49"/>
          <p:cNvSpPr/>
          <p:nvPr userDrawn="1"/>
        </p:nvSpPr>
        <p:spPr>
          <a:xfrm>
            <a:off x="4503457" y="4277302"/>
            <a:ext cx="1828506" cy="1837090"/>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54" name="Oval 53"/>
          <p:cNvSpPr/>
          <p:nvPr userDrawn="1"/>
        </p:nvSpPr>
        <p:spPr>
          <a:xfrm>
            <a:off x="6502213" y="4277302"/>
            <a:ext cx="1828506" cy="1837090"/>
          </a:xfrm>
          <a:prstGeom prst="ellipse">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55" name="Picture Placeholder 10"/>
          <p:cNvSpPr>
            <a:spLocks noGrp="1" noChangeAspect="1"/>
          </p:cNvSpPr>
          <p:nvPr>
            <p:ph type="pic" sz="quarter" idx="34"/>
          </p:nvPr>
        </p:nvSpPr>
        <p:spPr>
          <a:xfrm>
            <a:off x="2564158" y="1879287"/>
            <a:ext cx="1709594" cy="1716406"/>
          </a:xfrm>
          <a:prstGeom prst="ellipse">
            <a:avLst/>
          </a:prstGeom>
          <a:solidFill>
            <a:srgbClr val="0095CD">
              <a:alpha val="30000"/>
            </a:srgbClr>
          </a:solidFill>
          <a:ln w="57150">
            <a:noFill/>
          </a:ln>
        </p:spPr>
        <p:txBody>
          <a:bodyPr/>
          <a:lstStyle/>
          <a:p>
            <a:endParaRPr lang="en-US"/>
          </a:p>
        </p:txBody>
      </p:sp>
      <p:sp>
        <p:nvSpPr>
          <p:cNvPr id="56" name="Picture Placeholder 10"/>
          <p:cNvSpPr>
            <a:spLocks noGrp="1" noChangeAspect="1"/>
          </p:cNvSpPr>
          <p:nvPr>
            <p:ph type="pic" sz="quarter" idx="35"/>
          </p:nvPr>
        </p:nvSpPr>
        <p:spPr>
          <a:xfrm>
            <a:off x="4562913" y="1879287"/>
            <a:ext cx="1709594" cy="1716406"/>
          </a:xfrm>
          <a:prstGeom prst="ellipse">
            <a:avLst/>
          </a:prstGeom>
          <a:solidFill>
            <a:srgbClr val="0095CD">
              <a:alpha val="30000"/>
            </a:srgbClr>
          </a:solidFill>
          <a:ln w="57150">
            <a:noFill/>
          </a:ln>
        </p:spPr>
        <p:txBody>
          <a:bodyPr/>
          <a:lstStyle/>
          <a:p>
            <a:endParaRPr lang="en-US"/>
          </a:p>
        </p:txBody>
      </p:sp>
      <p:sp>
        <p:nvSpPr>
          <p:cNvPr id="63" name="Picture Placeholder 10"/>
          <p:cNvSpPr>
            <a:spLocks noGrp="1" noChangeAspect="1"/>
          </p:cNvSpPr>
          <p:nvPr>
            <p:ph type="pic" sz="quarter" idx="36"/>
          </p:nvPr>
        </p:nvSpPr>
        <p:spPr>
          <a:xfrm>
            <a:off x="6561669" y="1879287"/>
            <a:ext cx="1709594" cy="1716406"/>
          </a:xfrm>
          <a:prstGeom prst="ellipse">
            <a:avLst/>
          </a:prstGeom>
          <a:solidFill>
            <a:srgbClr val="0095CD">
              <a:alpha val="30000"/>
            </a:srgbClr>
          </a:solidFill>
          <a:ln w="57150">
            <a:noFill/>
          </a:ln>
        </p:spPr>
        <p:txBody>
          <a:bodyPr/>
          <a:lstStyle/>
          <a:p>
            <a:endParaRPr lang="en-US"/>
          </a:p>
        </p:txBody>
      </p:sp>
      <p:sp>
        <p:nvSpPr>
          <p:cNvPr id="64" name="Picture Placeholder 10"/>
          <p:cNvSpPr>
            <a:spLocks noGrp="1" noChangeAspect="1"/>
          </p:cNvSpPr>
          <p:nvPr>
            <p:ph type="pic" sz="quarter" idx="37"/>
          </p:nvPr>
        </p:nvSpPr>
        <p:spPr>
          <a:xfrm>
            <a:off x="6561669" y="4337644"/>
            <a:ext cx="1709594" cy="1716406"/>
          </a:xfrm>
          <a:prstGeom prst="ellipse">
            <a:avLst/>
          </a:prstGeom>
          <a:solidFill>
            <a:srgbClr val="0095CD">
              <a:alpha val="30000"/>
            </a:srgbClr>
          </a:solidFill>
          <a:ln w="57150">
            <a:noFill/>
          </a:ln>
        </p:spPr>
        <p:txBody>
          <a:bodyPr/>
          <a:lstStyle/>
          <a:p>
            <a:endParaRPr lang="en-US"/>
          </a:p>
        </p:txBody>
      </p:sp>
      <p:sp>
        <p:nvSpPr>
          <p:cNvPr id="65" name="Picture Placeholder 10"/>
          <p:cNvSpPr>
            <a:spLocks noGrp="1" noChangeAspect="1"/>
          </p:cNvSpPr>
          <p:nvPr>
            <p:ph type="pic" sz="quarter" idx="38"/>
          </p:nvPr>
        </p:nvSpPr>
        <p:spPr>
          <a:xfrm>
            <a:off x="4562913" y="4337644"/>
            <a:ext cx="1709594" cy="1716406"/>
          </a:xfrm>
          <a:prstGeom prst="ellipse">
            <a:avLst/>
          </a:prstGeom>
          <a:solidFill>
            <a:srgbClr val="0095CD">
              <a:alpha val="30000"/>
            </a:srgbClr>
          </a:solidFill>
          <a:ln w="57150">
            <a:noFill/>
          </a:ln>
        </p:spPr>
        <p:txBody>
          <a:bodyPr/>
          <a:lstStyle/>
          <a:p>
            <a:endParaRPr lang="en-US"/>
          </a:p>
        </p:txBody>
      </p:sp>
      <p:sp>
        <p:nvSpPr>
          <p:cNvPr id="66" name="Picture Placeholder 10"/>
          <p:cNvSpPr>
            <a:spLocks noGrp="1" noChangeAspect="1"/>
          </p:cNvSpPr>
          <p:nvPr>
            <p:ph type="pic" sz="quarter" idx="39"/>
          </p:nvPr>
        </p:nvSpPr>
        <p:spPr>
          <a:xfrm>
            <a:off x="2564158" y="4337644"/>
            <a:ext cx="1709594" cy="1716406"/>
          </a:xfrm>
          <a:prstGeom prst="ellipse">
            <a:avLst/>
          </a:prstGeom>
          <a:solidFill>
            <a:srgbClr val="0095CD">
              <a:alpha val="30000"/>
            </a:srgbClr>
          </a:solidFill>
          <a:ln w="57150">
            <a:noFill/>
          </a:ln>
        </p:spPr>
        <p:txBody>
          <a:bodyPr/>
          <a:lstStyle/>
          <a:p>
            <a:endParaRPr lang="en-US"/>
          </a:p>
        </p:txBody>
      </p:sp>
      <p:sp>
        <p:nvSpPr>
          <p:cNvPr id="79" name="Picture Placeholder 10"/>
          <p:cNvSpPr>
            <a:spLocks noGrp="1" noChangeAspect="1"/>
          </p:cNvSpPr>
          <p:nvPr>
            <p:ph type="pic" sz="quarter" idx="40"/>
          </p:nvPr>
        </p:nvSpPr>
        <p:spPr>
          <a:xfrm>
            <a:off x="624858" y="4337644"/>
            <a:ext cx="1709594" cy="1716406"/>
          </a:xfrm>
          <a:prstGeom prst="ellipse">
            <a:avLst/>
          </a:prstGeom>
          <a:solidFill>
            <a:srgbClr val="0095CD">
              <a:alpha val="30000"/>
            </a:srgbClr>
          </a:solidFill>
          <a:ln w="57150">
            <a:noFill/>
          </a:ln>
        </p:spPr>
        <p:txBody>
          <a:bodyPr/>
          <a:lstStyle/>
          <a:p>
            <a:endParaRPr lang="en-US"/>
          </a:p>
        </p:txBody>
      </p:sp>
    </p:spTree>
    <p:extLst>
      <p:ext uri="{BB962C8B-B14F-4D97-AF65-F5344CB8AC3E}">
        <p14:creationId xmlns:p14="http://schemas.microsoft.com/office/powerpoint/2010/main" val="288187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 pictures timeline">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5" name="Picture Placeholder 10"/>
          <p:cNvSpPr>
            <a:spLocks noGrp="1" noChangeAspect="1"/>
          </p:cNvSpPr>
          <p:nvPr>
            <p:ph type="pic" sz="quarter" idx="14"/>
          </p:nvPr>
        </p:nvSpPr>
        <p:spPr>
          <a:xfrm>
            <a:off x="434781" y="1589812"/>
            <a:ext cx="1590581" cy="1596919"/>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434780" y="3176715"/>
            <a:ext cx="1591056"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5" name="Text Placeholder 29"/>
          <p:cNvSpPr>
            <a:spLocks noGrp="1"/>
          </p:cNvSpPr>
          <p:nvPr>
            <p:ph type="body" sz="quarter" idx="22" hasCustomPrompt="1"/>
          </p:nvPr>
        </p:nvSpPr>
        <p:spPr>
          <a:xfrm>
            <a:off x="434780" y="3950472"/>
            <a:ext cx="1591056" cy="311784"/>
          </a:xfrm>
        </p:spPr>
        <p:txBody>
          <a:bodyPr anchor="t">
            <a:normAutofit/>
          </a:bodyPr>
          <a:lstStyle>
            <a:lvl1pPr marL="0" indent="0" algn="ctr">
              <a:buNone/>
              <a:defRPr sz="1350">
                <a:solidFill>
                  <a:srgbClr val="8C9CA6"/>
                </a:solidFill>
              </a:defRPr>
            </a:lvl1pPr>
          </a:lstStyle>
          <a:p>
            <a:pPr lvl="0"/>
            <a:r>
              <a:rPr lang="en-US" smtClean="0"/>
              <a:t>Job Title Here</a:t>
            </a:r>
            <a:endParaRPr lang="en-US"/>
          </a:p>
        </p:txBody>
      </p:sp>
      <p:sp>
        <p:nvSpPr>
          <p:cNvPr id="53" name="Picture Placeholder 10"/>
          <p:cNvSpPr>
            <a:spLocks noGrp="1" noChangeAspect="1"/>
          </p:cNvSpPr>
          <p:nvPr>
            <p:ph type="pic" sz="quarter" idx="23"/>
          </p:nvPr>
        </p:nvSpPr>
        <p:spPr>
          <a:xfrm>
            <a:off x="2665485" y="3950475"/>
            <a:ext cx="1590581" cy="1596919"/>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54" name="Rectangle 53"/>
          <p:cNvSpPr/>
          <p:nvPr userDrawn="1"/>
        </p:nvSpPr>
        <p:spPr>
          <a:xfrm>
            <a:off x="2665009" y="5537378"/>
            <a:ext cx="1591056"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56" name="Text Placeholder 29"/>
          <p:cNvSpPr>
            <a:spLocks noGrp="1"/>
          </p:cNvSpPr>
          <p:nvPr>
            <p:ph type="body" sz="quarter" idx="25" hasCustomPrompt="1"/>
          </p:nvPr>
        </p:nvSpPr>
        <p:spPr>
          <a:xfrm>
            <a:off x="2665009" y="5735868"/>
            <a:ext cx="1591056" cy="311784"/>
          </a:xfrm>
        </p:spPr>
        <p:txBody>
          <a:bodyPr anchor="t">
            <a:normAutofit/>
          </a:bodyPr>
          <a:lstStyle>
            <a:lvl1pPr marL="0" indent="0" algn="ctr">
              <a:buNone/>
              <a:defRPr sz="1350">
                <a:solidFill>
                  <a:srgbClr val="8C9CA6"/>
                </a:solidFill>
              </a:defRPr>
            </a:lvl1pPr>
          </a:lstStyle>
          <a:p>
            <a:pPr lvl="0"/>
            <a:r>
              <a:rPr lang="en-US" smtClean="0"/>
              <a:t>Job Title Here</a:t>
            </a:r>
            <a:endParaRPr lang="en-US"/>
          </a:p>
        </p:txBody>
      </p:sp>
      <p:sp>
        <p:nvSpPr>
          <p:cNvPr id="61" name="Picture Placeholder 10"/>
          <p:cNvSpPr>
            <a:spLocks noGrp="1" noChangeAspect="1"/>
          </p:cNvSpPr>
          <p:nvPr>
            <p:ph type="pic" sz="quarter" idx="29"/>
          </p:nvPr>
        </p:nvSpPr>
        <p:spPr>
          <a:xfrm>
            <a:off x="7044928" y="3950700"/>
            <a:ext cx="1590581" cy="1596919"/>
          </a:xfr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62" name="Rectangle 61"/>
          <p:cNvSpPr/>
          <p:nvPr userDrawn="1"/>
        </p:nvSpPr>
        <p:spPr>
          <a:xfrm>
            <a:off x="7044926" y="5537603"/>
            <a:ext cx="1591056"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4" name="Text Placeholder 29"/>
          <p:cNvSpPr>
            <a:spLocks noGrp="1"/>
          </p:cNvSpPr>
          <p:nvPr>
            <p:ph type="body" sz="quarter" idx="31" hasCustomPrompt="1"/>
          </p:nvPr>
        </p:nvSpPr>
        <p:spPr>
          <a:xfrm>
            <a:off x="7044926" y="5736093"/>
            <a:ext cx="1591056" cy="311784"/>
          </a:xfrm>
        </p:spPr>
        <p:txBody>
          <a:bodyPr anchor="t">
            <a:noAutofit/>
          </a:bodyPr>
          <a:lstStyle>
            <a:lvl1pPr marL="0" indent="0" algn="ctr">
              <a:buNone/>
              <a:defRPr sz="1350">
                <a:solidFill>
                  <a:srgbClr val="8C9CA6"/>
                </a:solidFill>
              </a:defRPr>
            </a:lvl1pPr>
          </a:lstStyle>
          <a:p>
            <a:pPr lvl="0"/>
            <a:r>
              <a:rPr lang="en-US" smtClean="0"/>
              <a:t>Job Title Here</a:t>
            </a:r>
            <a:endParaRPr lang="en-US"/>
          </a:p>
        </p:txBody>
      </p:sp>
      <p:sp>
        <p:nvSpPr>
          <p:cNvPr id="3" name="Pentagon 2"/>
          <p:cNvSpPr/>
          <p:nvPr userDrawn="1"/>
        </p:nvSpPr>
        <p:spPr>
          <a:xfrm>
            <a:off x="233171" y="3345753"/>
            <a:ext cx="2167128" cy="494759"/>
          </a:xfrm>
          <a:prstGeom prst="homePlate">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1" name="Chevron 30"/>
          <p:cNvSpPr/>
          <p:nvPr userDrawn="1"/>
        </p:nvSpPr>
        <p:spPr>
          <a:xfrm>
            <a:off x="2403189" y="3345753"/>
            <a:ext cx="2167128" cy="494759"/>
          </a:xfrm>
          <a:prstGeom prst="chevron">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2" name="Chevron 31"/>
          <p:cNvSpPr/>
          <p:nvPr userDrawn="1"/>
        </p:nvSpPr>
        <p:spPr>
          <a:xfrm>
            <a:off x="4573207" y="3345753"/>
            <a:ext cx="2167128" cy="494759"/>
          </a:xfrm>
          <a:prstGeom prst="chevron">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3" name="Chevron 32"/>
          <p:cNvSpPr/>
          <p:nvPr userDrawn="1"/>
        </p:nvSpPr>
        <p:spPr>
          <a:xfrm>
            <a:off x="6743225" y="3345753"/>
            <a:ext cx="2167128" cy="494759"/>
          </a:xfrm>
          <a:prstGeom prst="chevron">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57" name="Picture Placeholder 10"/>
          <p:cNvSpPr>
            <a:spLocks noGrp="1" noChangeAspect="1"/>
          </p:cNvSpPr>
          <p:nvPr>
            <p:ph type="pic" sz="quarter" idx="26"/>
          </p:nvPr>
        </p:nvSpPr>
        <p:spPr>
          <a:xfrm>
            <a:off x="4841546" y="1589812"/>
            <a:ext cx="1590581" cy="1596919"/>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58" name="Rectangle 57"/>
          <p:cNvSpPr/>
          <p:nvPr userDrawn="1"/>
        </p:nvSpPr>
        <p:spPr>
          <a:xfrm>
            <a:off x="4841069" y="3176715"/>
            <a:ext cx="1591056"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0" name="Text Placeholder 29"/>
          <p:cNvSpPr>
            <a:spLocks noGrp="1"/>
          </p:cNvSpPr>
          <p:nvPr>
            <p:ph type="body" sz="quarter" idx="28" hasCustomPrompt="1"/>
          </p:nvPr>
        </p:nvSpPr>
        <p:spPr>
          <a:xfrm>
            <a:off x="4841069" y="3950472"/>
            <a:ext cx="1591056" cy="311784"/>
          </a:xfrm>
        </p:spPr>
        <p:txBody>
          <a:bodyPr anchor="t">
            <a:normAutofit/>
          </a:bodyPr>
          <a:lstStyle>
            <a:lvl1pPr marL="0" indent="0" algn="ctr">
              <a:buNone/>
              <a:defRPr sz="1350">
                <a:solidFill>
                  <a:srgbClr val="8C9CA6"/>
                </a:solidFill>
              </a:defRPr>
            </a:lvl1pPr>
          </a:lstStyle>
          <a:p>
            <a:pPr lvl="0"/>
            <a:r>
              <a:rPr lang="en-US" smtClean="0"/>
              <a:t>Job Title Here</a:t>
            </a:r>
            <a:endParaRPr lang="en-US"/>
          </a:p>
        </p:txBody>
      </p:sp>
      <p:sp>
        <p:nvSpPr>
          <p:cNvPr id="55" name="Text Placeholder 29"/>
          <p:cNvSpPr>
            <a:spLocks noGrp="1"/>
          </p:cNvSpPr>
          <p:nvPr>
            <p:ph type="body" sz="quarter" idx="24" hasCustomPrompt="1"/>
          </p:nvPr>
        </p:nvSpPr>
        <p:spPr>
          <a:xfrm>
            <a:off x="2665009" y="3438467"/>
            <a:ext cx="1591056" cy="311784"/>
          </a:xfrm>
        </p:spPr>
        <p:txBody>
          <a:bodyPr anchor="ctr">
            <a:normAutofit/>
          </a:bodyPr>
          <a:lstStyle>
            <a:lvl1pPr marL="0" indent="0" algn="ctr">
              <a:buNone/>
              <a:defRPr sz="1650">
                <a:solidFill>
                  <a:schemeClr val="bg1"/>
                </a:solidFill>
              </a:defRPr>
            </a:lvl1pPr>
          </a:lstStyle>
          <a:p>
            <a:pPr lvl="0"/>
            <a:r>
              <a:rPr lang="en-US" smtClean="0"/>
              <a:t>Name Here</a:t>
            </a:r>
            <a:endParaRPr lang="en-US"/>
          </a:p>
        </p:txBody>
      </p:sp>
      <p:sp>
        <p:nvSpPr>
          <p:cNvPr id="63" name="Text Placeholder 29"/>
          <p:cNvSpPr>
            <a:spLocks noGrp="1"/>
          </p:cNvSpPr>
          <p:nvPr>
            <p:ph type="body" sz="quarter" idx="30" hasCustomPrompt="1"/>
          </p:nvPr>
        </p:nvSpPr>
        <p:spPr>
          <a:xfrm>
            <a:off x="7044926" y="3438467"/>
            <a:ext cx="1591056" cy="311784"/>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30" name="Text Placeholder 29"/>
          <p:cNvSpPr>
            <a:spLocks noGrp="1"/>
          </p:cNvSpPr>
          <p:nvPr>
            <p:ph type="body" sz="quarter" idx="18" hasCustomPrompt="1"/>
          </p:nvPr>
        </p:nvSpPr>
        <p:spPr>
          <a:xfrm>
            <a:off x="434780" y="3438467"/>
            <a:ext cx="1591056" cy="311784"/>
          </a:xfrm>
        </p:spPr>
        <p:txBody>
          <a:bodyPr anchor="ctr">
            <a:normAutofit/>
          </a:bodyPr>
          <a:lstStyle>
            <a:lvl1pPr marL="0" indent="0" algn="ctr">
              <a:buNone/>
              <a:defRPr sz="1650">
                <a:solidFill>
                  <a:schemeClr val="bg1"/>
                </a:solidFill>
              </a:defRPr>
            </a:lvl1pPr>
          </a:lstStyle>
          <a:p>
            <a:pPr lvl="0"/>
            <a:r>
              <a:rPr lang="en-US" smtClean="0"/>
              <a:t>Name Here</a:t>
            </a:r>
            <a:endParaRPr lang="en-US"/>
          </a:p>
        </p:txBody>
      </p:sp>
      <p:sp>
        <p:nvSpPr>
          <p:cNvPr id="59" name="Text Placeholder 29"/>
          <p:cNvSpPr>
            <a:spLocks noGrp="1"/>
          </p:cNvSpPr>
          <p:nvPr>
            <p:ph type="body" sz="quarter" idx="27" hasCustomPrompt="1"/>
          </p:nvPr>
        </p:nvSpPr>
        <p:spPr>
          <a:xfrm>
            <a:off x="4841069" y="3438467"/>
            <a:ext cx="1591056" cy="311784"/>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Tree>
    <p:extLst>
      <p:ext uri="{BB962C8B-B14F-4D97-AF65-F5344CB8AC3E}">
        <p14:creationId xmlns:p14="http://schemas.microsoft.com/office/powerpoint/2010/main" val="2034418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4 pictures title and desc #2">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5" name="Picture Placeholder 10"/>
          <p:cNvSpPr>
            <a:spLocks noGrp="1" noChangeAspect="1"/>
          </p:cNvSpPr>
          <p:nvPr>
            <p:ph type="pic" sz="quarter" idx="14"/>
          </p:nvPr>
        </p:nvSpPr>
        <p:spPr>
          <a:xfrm>
            <a:off x="266083" y="1425683"/>
            <a:ext cx="1950041"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8" name="Picture Placeholder 10"/>
          <p:cNvSpPr>
            <a:spLocks noGrp="1" noChangeAspect="1"/>
          </p:cNvSpPr>
          <p:nvPr>
            <p:ph type="pic" sz="quarter" idx="15"/>
          </p:nvPr>
        </p:nvSpPr>
        <p:spPr>
          <a:xfrm>
            <a:off x="2487472" y="1425683"/>
            <a:ext cx="1950041" cy="1957811"/>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6"/>
          </p:nvPr>
        </p:nvSpPr>
        <p:spPr>
          <a:xfrm>
            <a:off x="4708860" y="1425682"/>
            <a:ext cx="1950041" cy="1957811"/>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24" name="Picture Placeholder 10"/>
          <p:cNvSpPr>
            <a:spLocks noGrp="1" noChangeAspect="1"/>
          </p:cNvSpPr>
          <p:nvPr>
            <p:ph type="pic" sz="quarter" idx="17"/>
          </p:nvPr>
        </p:nvSpPr>
        <p:spPr>
          <a:xfrm>
            <a:off x="6930249" y="1425681"/>
            <a:ext cx="1950041" cy="1957811"/>
          </a:xfr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266081" y="3381481"/>
            <a:ext cx="1947672"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0" name="Rectangle 19"/>
          <p:cNvSpPr/>
          <p:nvPr userDrawn="1"/>
        </p:nvSpPr>
        <p:spPr>
          <a:xfrm>
            <a:off x="2487470" y="3381481"/>
            <a:ext cx="1947672"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3" name="Rectangle 22"/>
          <p:cNvSpPr/>
          <p:nvPr userDrawn="1"/>
        </p:nvSpPr>
        <p:spPr>
          <a:xfrm>
            <a:off x="4708859" y="3381480"/>
            <a:ext cx="1947672"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6" name="Rectangle 25"/>
          <p:cNvSpPr/>
          <p:nvPr userDrawn="1"/>
        </p:nvSpPr>
        <p:spPr>
          <a:xfrm>
            <a:off x="6930248" y="3381479"/>
            <a:ext cx="1947672"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0" name="Text Placeholder 29"/>
          <p:cNvSpPr>
            <a:spLocks noGrp="1"/>
          </p:cNvSpPr>
          <p:nvPr>
            <p:ph type="body" sz="quarter" idx="18" hasCustomPrompt="1"/>
          </p:nvPr>
        </p:nvSpPr>
        <p:spPr>
          <a:xfrm>
            <a:off x="266081" y="3514939"/>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32" name="Text Placeholder 29"/>
          <p:cNvSpPr>
            <a:spLocks noGrp="1"/>
          </p:cNvSpPr>
          <p:nvPr>
            <p:ph type="body" sz="quarter" idx="19" hasCustomPrompt="1"/>
          </p:nvPr>
        </p:nvSpPr>
        <p:spPr>
          <a:xfrm>
            <a:off x="2487470" y="3514939"/>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33" name="Text Placeholder 29"/>
          <p:cNvSpPr>
            <a:spLocks noGrp="1"/>
          </p:cNvSpPr>
          <p:nvPr>
            <p:ph type="body" sz="quarter" idx="20" hasCustomPrompt="1"/>
          </p:nvPr>
        </p:nvSpPr>
        <p:spPr>
          <a:xfrm>
            <a:off x="4708859" y="3514939"/>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34" name="Text Placeholder 29"/>
          <p:cNvSpPr>
            <a:spLocks noGrp="1"/>
          </p:cNvSpPr>
          <p:nvPr>
            <p:ph type="body" sz="quarter" idx="21" hasCustomPrompt="1"/>
          </p:nvPr>
        </p:nvSpPr>
        <p:spPr>
          <a:xfrm>
            <a:off x="6930248" y="3514939"/>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35" name="Text Placeholder 29"/>
          <p:cNvSpPr>
            <a:spLocks noGrp="1"/>
          </p:cNvSpPr>
          <p:nvPr>
            <p:ph type="body" sz="quarter" idx="22" hasCustomPrompt="1"/>
          </p:nvPr>
        </p:nvSpPr>
        <p:spPr>
          <a:xfrm>
            <a:off x="266081" y="3912557"/>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
        <p:nvSpPr>
          <p:cNvPr id="36" name="Text Placeholder 29"/>
          <p:cNvSpPr>
            <a:spLocks noGrp="1"/>
          </p:cNvSpPr>
          <p:nvPr>
            <p:ph type="body" sz="quarter" idx="23" hasCustomPrompt="1"/>
          </p:nvPr>
        </p:nvSpPr>
        <p:spPr>
          <a:xfrm>
            <a:off x="2487470" y="3912557"/>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
        <p:nvSpPr>
          <p:cNvPr id="37" name="Text Placeholder 29"/>
          <p:cNvSpPr>
            <a:spLocks noGrp="1"/>
          </p:cNvSpPr>
          <p:nvPr>
            <p:ph type="body" sz="quarter" idx="24" hasCustomPrompt="1"/>
          </p:nvPr>
        </p:nvSpPr>
        <p:spPr>
          <a:xfrm>
            <a:off x="4708859" y="3912557"/>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
        <p:nvSpPr>
          <p:cNvPr id="38" name="Text Placeholder 29"/>
          <p:cNvSpPr>
            <a:spLocks noGrp="1"/>
          </p:cNvSpPr>
          <p:nvPr>
            <p:ph type="body" sz="quarter" idx="25" hasCustomPrompt="1"/>
          </p:nvPr>
        </p:nvSpPr>
        <p:spPr>
          <a:xfrm>
            <a:off x="6930248" y="3912557"/>
            <a:ext cx="1947672" cy="431800"/>
          </a:xfrm>
        </p:spPr>
        <p:txBody>
          <a:bodyPr anchor="ctr">
            <a:normAutofit/>
          </a:bodyPr>
          <a:lstStyle>
            <a:lvl1pPr marL="0" indent="0" algn="ctr">
              <a:buNone/>
              <a:defRPr sz="1350">
                <a:solidFill>
                  <a:srgbClr val="8C9CA6"/>
                </a:solidFill>
              </a:defRPr>
            </a:lvl1pPr>
          </a:lstStyle>
          <a:p>
            <a:pPr lvl="0"/>
            <a:r>
              <a:rPr lang="en-US" smtClean="0"/>
              <a:t>Job Title Here</a:t>
            </a:r>
            <a:endParaRPr lang="en-US"/>
          </a:p>
        </p:txBody>
      </p:sp>
      <p:sp>
        <p:nvSpPr>
          <p:cNvPr id="29" name="Text Placeholder 29"/>
          <p:cNvSpPr>
            <a:spLocks noGrp="1"/>
          </p:cNvSpPr>
          <p:nvPr>
            <p:ph type="body" sz="quarter" idx="26" hasCustomPrompt="1"/>
          </p:nvPr>
        </p:nvSpPr>
        <p:spPr>
          <a:xfrm>
            <a:off x="266081" y="4397497"/>
            <a:ext cx="1947672" cy="1640717"/>
          </a:xfrm>
          <a:solidFill>
            <a:srgbClr val="F9F9F9"/>
          </a:solidFill>
        </p:spPr>
        <p:txBody>
          <a:bodyPr anchor="t">
            <a:noAutofit/>
          </a:bodyPr>
          <a:lstStyle>
            <a:lvl1pPr marL="0" indent="0" algn="just">
              <a:buNone/>
              <a:defRPr sz="12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1" name="Text Placeholder 29"/>
          <p:cNvSpPr>
            <a:spLocks noGrp="1"/>
          </p:cNvSpPr>
          <p:nvPr>
            <p:ph type="body" sz="quarter" idx="27" hasCustomPrompt="1"/>
          </p:nvPr>
        </p:nvSpPr>
        <p:spPr>
          <a:xfrm>
            <a:off x="2486153" y="4397497"/>
            <a:ext cx="1947672" cy="1640717"/>
          </a:xfrm>
          <a:solidFill>
            <a:srgbClr val="F9F9F9"/>
          </a:solidFill>
        </p:spPr>
        <p:txBody>
          <a:bodyPr anchor="t">
            <a:noAutofit/>
          </a:bodyPr>
          <a:lstStyle>
            <a:lvl1pPr marL="0" indent="0" algn="just">
              <a:buNone/>
              <a:defRPr sz="12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9" name="Text Placeholder 29"/>
          <p:cNvSpPr>
            <a:spLocks noGrp="1"/>
          </p:cNvSpPr>
          <p:nvPr>
            <p:ph type="body" sz="quarter" idx="28" hasCustomPrompt="1"/>
          </p:nvPr>
        </p:nvSpPr>
        <p:spPr>
          <a:xfrm>
            <a:off x="4706224" y="4397497"/>
            <a:ext cx="1947672" cy="1640717"/>
          </a:xfrm>
          <a:solidFill>
            <a:srgbClr val="F9F9F9"/>
          </a:solidFill>
        </p:spPr>
        <p:txBody>
          <a:bodyPr anchor="t">
            <a:noAutofit/>
          </a:bodyPr>
          <a:lstStyle>
            <a:lvl1pPr marL="0" indent="0" algn="just">
              <a:buNone/>
              <a:defRPr sz="12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40" name="Text Placeholder 29"/>
          <p:cNvSpPr>
            <a:spLocks noGrp="1"/>
          </p:cNvSpPr>
          <p:nvPr>
            <p:ph type="body" sz="quarter" idx="29" hasCustomPrompt="1"/>
          </p:nvPr>
        </p:nvSpPr>
        <p:spPr>
          <a:xfrm>
            <a:off x="6926295" y="4397497"/>
            <a:ext cx="1947672" cy="1640717"/>
          </a:xfrm>
          <a:solidFill>
            <a:srgbClr val="F9F9F9"/>
          </a:solidFill>
        </p:spPr>
        <p:txBody>
          <a:bodyPr anchor="t">
            <a:noAutofit/>
          </a:bodyPr>
          <a:lstStyle>
            <a:lvl1pPr marL="0" indent="0" algn="just">
              <a:buNone/>
              <a:defRPr sz="12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Tree>
    <p:extLst>
      <p:ext uri="{BB962C8B-B14F-4D97-AF65-F5344CB8AC3E}">
        <p14:creationId xmlns:p14="http://schemas.microsoft.com/office/powerpoint/2010/main" val="1677641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 pictures and skill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5" name="Picture Placeholder 10"/>
          <p:cNvSpPr>
            <a:spLocks noGrp="1" noChangeAspect="1"/>
          </p:cNvSpPr>
          <p:nvPr>
            <p:ph type="pic" sz="quarter" idx="14"/>
          </p:nvPr>
        </p:nvSpPr>
        <p:spPr>
          <a:xfrm>
            <a:off x="266083" y="1425683"/>
            <a:ext cx="1950041"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9" name="Text Placeholder 29"/>
          <p:cNvSpPr>
            <a:spLocks noGrp="1"/>
          </p:cNvSpPr>
          <p:nvPr>
            <p:ph type="body" sz="quarter" idx="26" hasCustomPrompt="1"/>
          </p:nvPr>
        </p:nvSpPr>
        <p:spPr>
          <a:xfrm>
            <a:off x="263713" y="3483801"/>
            <a:ext cx="3513057" cy="816743"/>
          </a:xfrm>
          <a:solidFill>
            <a:srgbClr val="F9F9F9"/>
          </a:solidFill>
        </p:spPr>
        <p:txBody>
          <a:bodyPr anchor="t">
            <a:noAutofit/>
          </a:bodyPr>
          <a:lstStyle>
            <a:lvl1pPr marL="0" indent="0" algn="just">
              <a:buNone/>
              <a:defRPr sz="9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 name="TextBox 2"/>
          <p:cNvSpPr txBox="1"/>
          <p:nvPr userDrawn="1"/>
        </p:nvSpPr>
        <p:spPr>
          <a:xfrm>
            <a:off x="277700" y="4416653"/>
            <a:ext cx="752129" cy="392415"/>
          </a:xfrm>
          <a:prstGeom prst="rect">
            <a:avLst/>
          </a:prstGeom>
          <a:noFill/>
        </p:spPr>
        <p:txBody>
          <a:bodyPr wrap="none" rtlCol="0">
            <a:spAutoFit/>
          </a:bodyPr>
          <a:lstStyle/>
          <a:p>
            <a:r>
              <a:rPr lang="en-US" sz="1950" smtClean="0">
                <a:solidFill>
                  <a:srgbClr val="273339"/>
                </a:solidFill>
              </a:rPr>
              <a:t>Skills:</a:t>
            </a:r>
            <a:endParaRPr lang="en-US" sz="1950">
              <a:solidFill>
                <a:srgbClr val="273339"/>
              </a:solidFill>
            </a:endParaRPr>
          </a:p>
        </p:txBody>
      </p:sp>
      <p:sp>
        <p:nvSpPr>
          <p:cNvPr id="85" name="Text Placeholder 29"/>
          <p:cNvSpPr>
            <a:spLocks noGrp="1"/>
          </p:cNvSpPr>
          <p:nvPr>
            <p:ph type="body" sz="quarter" idx="18" hasCustomPrompt="1"/>
          </p:nvPr>
        </p:nvSpPr>
        <p:spPr>
          <a:xfrm>
            <a:off x="1829943" y="1722197"/>
            <a:ext cx="1947672" cy="431800"/>
          </a:xfrm>
          <a:solidFill>
            <a:schemeClr val="accent4"/>
          </a:solidFill>
        </p:spPr>
        <p:txBody>
          <a:bodyPr anchor="ctr">
            <a:normAutofit/>
          </a:bodyPr>
          <a:lstStyle>
            <a:lvl1pPr marL="0" indent="0" algn="r">
              <a:buNone/>
              <a:defRPr sz="1650">
                <a:solidFill>
                  <a:schemeClr val="bg1"/>
                </a:solidFill>
              </a:defRPr>
            </a:lvl1pPr>
          </a:lstStyle>
          <a:p>
            <a:pPr lvl="0"/>
            <a:r>
              <a:rPr lang="en-US" smtClean="0"/>
              <a:t>Name Here</a:t>
            </a:r>
            <a:endParaRPr lang="en-US"/>
          </a:p>
        </p:txBody>
      </p:sp>
      <p:sp>
        <p:nvSpPr>
          <p:cNvPr id="86" name="Text Placeholder 29"/>
          <p:cNvSpPr>
            <a:spLocks noGrp="1"/>
          </p:cNvSpPr>
          <p:nvPr>
            <p:ph type="body" sz="quarter" idx="22" hasCustomPrompt="1"/>
          </p:nvPr>
        </p:nvSpPr>
        <p:spPr>
          <a:xfrm>
            <a:off x="1829943" y="2313821"/>
            <a:ext cx="1947672" cy="431800"/>
          </a:xfrm>
          <a:solidFill>
            <a:schemeClr val="accent1"/>
          </a:solidFill>
        </p:spPr>
        <p:txBody>
          <a:bodyPr anchor="ctr">
            <a:normAutofit/>
          </a:bodyPr>
          <a:lstStyle>
            <a:lvl1pPr marL="0" indent="0" algn="r">
              <a:buNone/>
              <a:defRPr sz="1350">
                <a:solidFill>
                  <a:schemeClr val="bg1"/>
                </a:solidFill>
              </a:defRPr>
            </a:lvl1pPr>
          </a:lstStyle>
          <a:p>
            <a:pPr lvl="0"/>
            <a:r>
              <a:rPr lang="en-US" smtClean="0"/>
              <a:t>Job Title Here</a:t>
            </a:r>
            <a:endParaRPr lang="en-US"/>
          </a:p>
        </p:txBody>
      </p:sp>
      <p:sp>
        <p:nvSpPr>
          <p:cNvPr id="87" name="Text Placeholder 29"/>
          <p:cNvSpPr>
            <a:spLocks noGrp="1"/>
          </p:cNvSpPr>
          <p:nvPr>
            <p:ph type="body" sz="quarter" idx="27" hasCustomPrompt="1"/>
          </p:nvPr>
        </p:nvSpPr>
        <p:spPr>
          <a:xfrm>
            <a:off x="2211384" y="2868500"/>
            <a:ext cx="1565386" cy="431800"/>
          </a:xfrm>
          <a:noFill/>
        </p:spPr>
        <p:txBody>
          <a:bodyPr anchor="ctr">
            <a:normAutofit/>
          </a:bodyPr>
          <a:lstStyle>
            <a:lvl1pPr marL="0" indent="0" algn="r">
              <a:buNone/>
              <a:defRPr sz="1050" u="sng">
                <a:solidFill>
                  <a:srgbClr val="8C9CA6"/>
                </a:solidFill>
              </a:defRPr>
            </a:lvl1pPr>
          </a:lstStyle>
          <a:p>
            <a:pPr lvl="0"/>
            <a:r>
              <a:rPr lang="en-US" smtClean="0"/>
              <a:t>Email here</a:t>
            </a:r>
            <a:endParaRPr lang="en-US"/>
          </a:p>
        </p:txBody>
      </p:sp>
      <p:sp>
        <p:nvSpPr>
          <p:cNvPr id="88" name="Picture Placeholder 10"/>
          <p:cNvSpPr>
            <a:spLocks noGrp="1" noChangeAspect="1"/>
          </p:cNvSpPr>
          <p:nvPr>
            <p:ph type="pic" sz="quarter" idx="28"/>
          </p:nvPr>
        </p:nvSpPr>
        <p:spPr>
          <a:xfrm>
            <a:off x="5170136" y="1425681"/>
            <a:ext cx="1950041"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89" name="Text Placeholder 29"/>
          <p:cNvSpPr>
            <a:spLocks noGrp="1"/>
          </p:cNvSpPr>
          <p:nvPr>
            <p:ph type="body" sz="quarter" idx="29" hasCustomPrompt="1"/>
          </p:nvPr>
        </p:nvSpPr>
        <p:spPr>
          <a:xfrm>
            <a:off x="5167766" y="3483799"/>
            <a:ext cx="3513057" cy="816743"/>
          </a:xfrm>
          <a:solidFill>
            <a:srgbClr val="F9F9F9"/>
          </a:solidFill>
        </p:spPr>
        <p:txBody>
          <a:bodyPr anchor="t">
            <a:noAutofit/>
          </a:bodyPr>
          <a:lstStyle>
            <a:lvl1pPr marL="0" indent="0" algn="just">
              <a:buNone/>
              <a:defRPr sz="900">
                <a:solidFill>
                  <a:srgbClr val="273339"/>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103" name="TextBox 102"/>
          <p:cNvSpPr txBox="1"/>
          <p:nvPr userDrawn="1"/>
        </p:nvSpPr>
        <p:spPr>
          <a:xfrm>
            <a:off x="5181753" y="4416651"/>
            <a:ext cx="752129" cy="392415"/>
          </a:xfrm>
          <a:prstGeom prst="rect">
            <a:avLst/>
          </a:prstGeom>
          <a:noFill/>
        </p:spPr>
        <p:txBody>
          <a:bodyPr wrap="none" rtlCol="0">
            <a:spAutoFit/>
          </a:bodyPr>
          <a:lstStyle/>
          <a:p>
            <a:r>
              <a:rPr lang="en-US" sz="1950" smtClean="0">
                <a:solidFill>
                  <a:srgbClr val="273339"/>
                </a:solidFill>
              </a:rPr>
              <a:t>Skills:</a:t>
            </a:r>
            <a:endParaRPr lang="en-US" sz="1950">
              <a:solidFill>
                <a:srgbClr val="273339"/>
              </a:solidFill>
            </a:endParaRPr>
          </a:p>
        </p:txBody>
      </p:sp>
      <p:sp>
        <p:nvSpPr>
          <p:cNvPr id="104" name="Text Placeholder 29"/>
          <p:cNvSpPr>
            <a:spLocks noGrp="1"/>
          </p:cNvSpPr>
          <p:nvPr>
            <p:ph type="body" sz="quarter" idx="30" hasCustomPrompt="1"/>
          </p:nvPr>
        </p:nvSpPr>
        <p:spPr>
          <a:xfrm>
            <a:off x="6733997" y="1722195"/>
            <a:ext cx="1947672" cy="431800"/>
          </a:xfrm>
          <a:solidFill>
            <a:schemeClr val="accent4"/>
          </a:solidFill>
        </p:spPr>
        <p:txBody>
          <a:bodyPr anchor="ctr">
            <a:normAutofit/>
          </a:bodyPr>
          <a:lstStyle>
            <a:lvl1pPr marL="0" indent="0" algn="r">
              <a:buNone/>
              <a:defRPr sz="1650">
                <a:solidFill>
                  <a:schemeClr val="bg1"/>
                </a:solidFill>
              </a:defRPr>
            </a:lvl1pPr>
          </a:lstStyle>
          <a:p>
            <a:pPr lvl="0"/>
            <a:r>
              <a:rPr lang="en-US" smtClean="0"/>
              <a:t>Name Here</a:t>
            </a:r>
            <a:endParaRPr lang="en-US"/>
          </a:p>
        </p:txBody>
      </p:sp>
      <p:sp>
        <p:nvSpPr>
          <p:cNvPr id="105" name="Text Placeholder 29"/>
          <p:cNvSpPr>
            <a:spLocks noGrp="1"/>
          </p:cNvSpPr>
          <p:nvPr>
            <p:ph type="body" sz="quarter" idx="31" hasCustomPrompt="1"/>
          </p:nvPr>
        </p:nvSpPr>
        <p:spPr>
          <a:xfrm>
            <a:off x="6733997" y="2313819"/>
            <a:ext cx="1947672" cy="431800"/>
          </a:xfrm>
          <a:solidFill>
            <a:schemeClr val="accent1"/>
          </a:solidFill>
        </p:spPr>
        <p:txBody>
          <a:bodyPr anchor="ctr">
            <a:normAutofit/>
          </a:bodyPr>
          <a:lstStyle>
            <a:lvl1pPr marL="0" indent="0" algn="r">
              <a:buNone/>
              <a:defRPr sz="1350">
                <a:solidFill>
                  <a:schemeClr val="bg1"/>
                </a:solidFill>
              </a:defRPr>
            </a:lvl1pPr>
          </a:lstStyle>
          <a:p>
            <a:pPr lvl="0"/>
            <a:r>
              <a:rPr lang="en-US" smtClean="0"/>
              <a:t>Job Title Here</a:t>
            </a:r>
            <a:endParaRPr lang="en-US"/>
          </a:p>
        </p:txBody>
      </p:sp>
      <p:sp>
        <p:nvSpPr>
          <p:cNvPr id="106" name="Text Placeholder 29"/>
          <p:cNvSpPr>
            <a:spLocks noGrp="1"/>
          </p:cNvSpPr>
          <p:nvPr>
            <p:ph type="body" sz="quarter" idx="32" hasCustomPrompt="1"/>
          </p:nvPr>
        </p:nvSpPr>
        <p:spPr>
          <a:xfrm>
            <a:off x="7115438" y="2868498"/>
            <a:ext cx="1565386" cy="431800"/>
          </a:xfrm>
          <a:noFill/>
        </p:spPr>
        <p:txBody>
          <a:bodyPr anchor="ctr">
            <a:normAutofit/>
          </a:bodyPr>
          <a:lstStyle>
            <a:lvl1pPr marL="0" indent="0" algn="r">
              <a:buNone/>
              <a:defRPr sz="1050" u="sng">
                <a:solidFill>
                  <a:srgbClr val="8C9CA6"/>
                </a:solidFill>
              </a:defRPr>
            </a:lvl1pPr>
          </a:lstStyle>
          <a:p>
            <a:pPr lvl="0"/>
            <a:r>
              <a:rPr lang="en-US" smtClean="0"/>
              <a:t>Email here</a:t>
            </a:r>
            <a:endParaRPr lang="en-US"/>
          </a:p>
        </p:txBody>
      </p:sp>
    </p:spTree>
    <p:extLst>
      <p:ext uri="{BB962C8B-B14F-4D97-AF65-F5344CB8AC3E}">
        <p14:creationId xmlns:p14="http://schemas.microsoft.com/office/powerpoint/2010/main" val="182347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 pictures and quote">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5" name="Picture Placeholder 10"/>
          <p:cNvSpPr>
            <a:spLocks noGrp="1" noChangeAspect="1"/>
          </p:cNvSpPr>
          <p:nvPr>
            <p:ph type="pic" sz="quarter" idx="14"/>
          </p:nvPr>
        </p:nvSpPr>
        <p:spPr>
          <a:xfrm>
            <a:off x="266083" y="2236044"/>
            <a:ext cx="1950041" cy="195781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1" name="Picture Placeholder 10"/>
          <p:cNvSpPr>
            <a:spLocks noGrp="1" noChangeAspect="1"/>
          </p:cNvSpPr>
          <p:nvPr>
            <p:ph type="pic" sz="quarter" idx="16"/>
          </p:nvPr>
        </p:nvSpPr>
        <p:spPr>
          <a:xfrm>
            <a:off x="4708860" y="2236043"/>
            <a:ext cx="1950041" cy="1957811"/>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266081" y="4191842"/>
            <a:ext cx="1947672"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3" name="Rectangle 22"/>
          <p:cNvSpPr/>
          <p:nvPr userDrawn="1"/>
        </p:nvSpPr>
        <p:spPr>
          <a:xfrm>
            <a:off x="4708859" y="4191841"/>
            <a:ext cx="1947672"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0" name="Text Placeholder 29"/>
          <p:cNvSpPr>
            <a:spLocks noGrp="1"/>
          </p:cNvSpPr>
          <p:nvPr>
            <p:ph type="body" sz="quarter" idx="18" hasCustomPrompt="1"/>
          </p:nvPr>
        </p:nvSpPr>
        <p:spPr>
          <a:xfrm>
            <a:off x="266081" y="4325300"/>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33" name="Text Placeholder 29"/>
          <p:cNvSpPr>
            <a:spLocks noGrp="1"/>
          </p:cNvSpPr>
          <p:nvPr>
            <p:ph type="body" sz="quarter" idx="20" hasCustomPrompt="1"/>
          </p:nvPr>
        </p:nvSpPr>
        <p:spPr>
          <a:xfrm>
            <a:off x="4708859" y="4325300"/>
            <a:ext cx="1947672" cy="431800"/>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35" name="Text Placeholder 29"/>
          <p:cNvSpPr>
            <a:spLocks noGrp="1"/>
          </p:cNvSpPr>
          <p:nvPr>
            <p:ph type="body" sz="quarter" idx="22" hasCustomPrompt="1"/>
          </p:nvPr>
        </p:nvSpPr>
        <p:spPr>
          <a:xfrm>
            <a:off x="266081" y="4799118"/>
            <a:ext cx="1947672" cy="431800"/>
          </a:xfrm>
        </p:spPr>
        <p:txBody>
          <a:bodyPr anchor="t">
            <a:norm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350">
                <a:solidFill>
                  <a:srgbClr val="8C9CA6"/>
                </a:solidFill>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mtClean="0"/>
              <a:t>Job Title Here</a:t>
            </a:r>
          </a:p>
        </p:txBody>
      </p:sp>
      <p:sp>
        <p:nvSpPr>
          <p:cNvPr id="37" name="Text Placeholder 29"/>
          <p:cNvSpPr>
            <a:spLocks noGrp="1"/>
          </p:cNvSpPr>
          <p:nvPr>
            <p:ph type="body" sz="quarter" idx="24" hasCustomPrompt="1"/>
          </p:nvPr>
        </p:nvSpPr>
        <p:spPr>
          <a:xfrm>
            <a:off x="4708859" y="4799118"/>
            <a:ext cx="1947672" cy="431800"/>
          </a:xfrm>
        </p:spPr>
        <p:txBody>
          <a:bodyPr anchor="t">
            <a:normAutofit/>
          </a:bodyPr>
          <a:lstStyle>
            <a:lvl1pPr marL="0" indent="0" algn="ctr">
              <a:buNone/>
              <a:defRPr sz="1350">
                <a:solidFill>
                  <a:srgbClr val="8C9CA6"/>
                </a:solidFill>
              </a:defRPr>
            </a:lvl1pPr>
          </a:lstStyle>
          <a:p>
            <a:pPr lvl="0"/>
            <a:r>
              <a:rPr lang="en-US" smtClean="0"/>
              <a:t>Job Title Here</a:t>
            </a:r>
            <a:endParaRPr lang="en-US"/>
          </a:p>
        </p:txBody>
      </p:sp>
      <p:sp>
        <p:nvSpPr>
          <p:cNvPr id="31" name="Text Placeholder 29"/>
          <p:cNvSpPr>
            <a:spLocks noGrp="1"/>
          </p:cNvSpPr>
          <p:nvPr>
            <p:ph type="body" sz="quarter" idx="27" hasCustomPrompt="1"/>
          </p:nvPr>
        </p:nvSpPr>
        <p:spPr>
          <a:xfrm>
            <a:off x="2486153" y="2368846"/>
            <a:ext cx="1947672" cy="2377574"/>
          </a:xfrm>
        </p:spPr>
        <p:txBody>
          <a:bodyPr anchor="ctr">
            <a:spAutoFit/>
          </a:bodyPr>
          <a:lstStyle>
            <a:lvl1pPr marL="0" indent="342900" algn="just">
              <a:buNone/>
              <a:defRPr sz="1500">
                <a:solidFill>
                  <a:srgbClr val="324D5E"/>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3" name="TextBox 2"/>
          <p:cNvSpPr txBox="1"/>
          <p:nvPr userDrawn="1"/>
        </p:nvSpPr>
        <p:spPr>
          <a:xfrm>
            <a:off x="2250190" y="1746845"/>
            <a:ext cx="665567" cy="1419619"/>
          </a:xfrm>
          <a:prstGeom prst="rect">
            <a:avLst/>
          </a:prstGeom>
          <a:noFill/>
        </p:spPr>
        <p:txBody>
          <a:bodyPr wrap="none" rtlCol="0">
            <a:spAutoFit/>
          </a:bodyPr>
          <a:lstStyle/>
          <a:p>
            <a:r>
              <a:rPr lang="en-US" sz="8625" b="1" smtClean="0">
                <a:solidFill>
                  <a:srgbClr val="8C9CA6"/>
                </a:solidFill>
              </a:rPr>
              <a:t>“</a:t>
            </a:r>
            <a:endParaRPr lang="en-US" sz="8625" b="1">
              <a:solidFill>
                <a:srgbClr val="8C9CA6"/>
              </a:solidFill>
            </a:endParaRPr>
          </a:p>
        </p:txBody>
      </p:sp>
      <p:sp>
        <p:nvSpPr>
          <p:cNvPr id="41" name="TextBox 40"/>
          <p:cNvSpPr txBox="1"/>
          <p:nvPr userDrawn="1"/>
        </p:nvSpPr>
        <p:spPr>
          <a:xfrm>
            <a:off x="6694658" y="1746845"/>
            <a:ext cx="665567" cy="1419619"/>
          </a:xfrm>
          <a:prstGeom prst="rect">
            <a:avLst/>
          </a:prstGeom>
          <a:noFill/>
        </p:spPr>
        <p:txBody>
          <a:bodyPr wrap="none" rtlCol="0">
            <a:spAutoFit/>
          </a:bodyPr>
          <a:lstStyle/>
          <a:p>
            <a:r>
              <a:rPr lang="en-US" sz="8625" b="1" smtClean="0">
                <a:solidFill>
                  <a:srgbClr val="8C9CA6"/>
                </a:solidFill>
              </a:rPr>
              <a:t>“</a:t>
            </a:r>
            <a:endParaRPr lang="en-US" sz="8625" b="1">
              <a:solidFill>
                <a:srgbClr val="8C9CA6"/>
              </a:solidFill>
            </a:endParaRPr>
          </a:p>
        </p:txBody>
      </p:sp>
      <p:sp>
        <p:nvSpPr>
          <p:cNvPr id="42" name="TextBox 41"/>
          <p:cNvSpPr txBox="1"/>
          <p:nvPr userDrawn="1"/>
        </p:nvSpPr>
        <p:spPr>
          <a:xfrm>
            <a:off x="8515352" y="4650410"/>
            <a:ext cx="665567" cy="1419619"/>
          </a:xfrm>
          <a:prstGeom prst="rect">
            <a:avLst/>
          </a:prstGeom>
          <a:noFill/>
        </p:spPr>
        <p:txBody>
          <a:bodyPr wrap="none" rtlCol="0">
            <a:spAutoFit/>
          </a:bodyPr>
          <a:lstStyle/>
          <a:p>
            <a:r>
              <a:rPr lang="en-US" sz="8625" b="1" smtClean="0">
                <a:solidFill>
                  <a:srgbClr val="8C9CA6"/>
                </a:solidFill>
              </a:rPr>
              <a:t>”</a:t>
            </a:r>
            <a:endParaRPr lang="en-US" sz="8625" b="1">
              <a:solidFill>
                <a:srgbClr val="8C9CA6"/>
              </a:solidFill>
            </a:endParaRPr>
          </a:p>
        </p:txBody>
      </p:sp>
      <p:sp>
        <p:nvSpPr>
          <p:cNvPr id="43" name="TextBox 42"/>
          <p:cNvSpPr txBox="1"/>
          <p:nvPr userDrawn="1"/>
        </p:nvSpPr>
        <p:spPr>
          <a:xfrm>
            <a:off x="4085682" y="4650410"/>
            <a:ext cx="665567" cy="1419619"/>
          </a:xfrm>
          <a:prstGeom prst="rect">
            <a:avLst/>
          </a:prstGeom>
          <a:noFill/>
        </p:spPr>
        <p:txBody>
          <a:bodyPr wrap="none" rtlCol="0">
            <a:spAutoFit/>
          </a:bodyPr>
          <a:lstStyle/>
          <a:p>
            <a:r>
              <a:rPr lang="en-US" sz="8625" b="1" smtClean="0">
                <a:solidFill>
                  <a:srgbClr val="8C9CA6"/>
                </a:solidFill>
              </a:rPr>
              <a:t>”</a:t>
            </a:r>
            <a:endParaRPr lang="en-US" sz="8625" b="1">
              <a:solidFill>
                <a:srgbClr val="8C9CA6"/>
              </a:solidFill>
            </a:endParaRPr>
          </a:p>
        </p:txBody>
      </p:sp>
      <p:sp>
        <p:nvSpPr>
          <p:cNvPr id="22" name="Text Placeholder 21"/>
          <p:cNvSpPr>
            <a:spLocks noGrp="1"/>
          </p:cNvSpPr>
          <p:nvPr>
            <p:ph type="body" sz="quarter" idx="31" hasCustomPrompt="1"/>
          </p:nvPr>
        </p:nvSpPr>
        <p:spPr>
          <a:xfrm>
            <a:off x="6926295" y="2368846"/>
            <a:ext cx="1947672" cy="2377574"/>
          </a:xfrm>
        </p:spPr>
        <p:txBody>
          <a:bodyPr vert="horz" lIns="91440" tIns="45720" rIns="91440" bIns="45720" rtlCol="0">
            <a:spAutoFit/>
          </a:bodyPr>
          <a:lstStyle>
            <a:lvl1pPr marL="0" indent="342900" algn="just">
              <a:buNone/>
              <a:defRPr lang="en-US" sz="1500" smtClean="0">
                <a:solidFill>
                  <a:srgbClr val="324D5E"/>
                </a:solidFill>
              </a:defRPr>
            </a:lvl1pPr>
            <a:lvl2pPr>
              <a:defRPr lang="en-US" smtClean="0"/>
            </a:lvl2pPr>
            <a:lvl3pPr>
              <a:defRPr lang="en-US" smtClean="0"/>
            </a:lvl3pPr>
            <a:lvl4pPr>
              <a:defRPr lang="en-US" smtClean="0"/>
            </a:lvl4pPr>
            <a:lvl5pPr>
              <a:defRPr lang="en-US"/>
            </a:lvl5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Tree>
    <p:extLst>
      <p:ext uri="{BB962C8B-B14F-4D97-AF65-F5344CB8AC3E}">
        <p14:creationId xmlns:p14="http://schemas.microsoft.com/office/powerpoint/2010/main" val="1298580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4 pictures and title #2">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5" name="Picture Placeholder 10"/>
          <p:cNvSpPr>
            <a:spLocks noGrp="1" noChangeAspect="1"/>
          </p:cNvSpPr>
          <p:nvPr>
            <p:ph type="pic" sz="quarter" idx="14"/>
          </p:nvPr>
        </p:nvSpPr>
        <p:spPr>
          <a:xfrm>
            <a:off x="233174" y="1425683"/>
            <a:ext cx="1590581" cy="1596919"/>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233172" y="3012586"/>
            <a:ext cx="1591056"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0" name="Text Placeholder 29"/>
          <p:cNvSpPr>
            <a:spLocks noGrp="1"/>
          </p:cNvSpPr>
          <p:nvPr>
            <p:ph type="body" sz="quarter" idx="18" hasCustomPrompt="1"/>
          </p:nvPr>
        </p:nvSpPr>
        <p:spPr>
          <a:xfrm>
            <a:off x="233172" y="3274338"/>
            <a:ext cx="1591056" cy="311784"/>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35" name="Text Placeholder 29"/>
          <p:cNvSpPr>
            <a:spLocks noGrp="1"/>
          </p:cNvSpPr>
          <p:nvPr>
            <p:ph type="body" sz="quarter" idx="22" hasCustomPrompt="1"/>
          </p:nvPr>
        </p:nvSpPr>
        <p:spPr>
          <a:xfrm>
            <a:off x="233172" y="3605133"/>
            <a:ext cx="1591056" cy="311784"/>
          </a:xfrm>
        </p:spPr>
        <p:txBody>
          <a:bodyPr anchor="t">
            <a:normAutofit/>
          </a:bodyPr>
          <a:lstStyle>
            <a:lvl1pPr marL="0" indent="0" algn="ctr">
              <a:buNone/>
              <a:defRPr sz="1350">
                <a:solidFill>
                  <a:srgbClr val="8C9CA6"/>
                </a:solidFill>
              </a:defRPr>
            </a:lvl1pPr>
          </a:lstStyle>
          <a:p>
            <a:pPr lvl="0"/>
            <a:r>
              <a:rPr lang="en-US" smtClean="0"/>
              <a:t>Job Title Here</a:t>
            </a:r>
            <a:endParaRPr lang="en-US"/>
          </a:p>
        </p:txBody>
      </p:sp>
      <p:sp>
        <p:nvSpPr>
          <p:cNvPr id="53" name="Picture Placeholder 10"/>
          <p:cNvSpPr>
            <a:spLocks noGrp="1" noChangeAspect="1"/>
          </p:cNvSpPr>
          <p:nvPr>
            <p:ph type="pic" sz="quarter" idx="23"/>
          </p:nvPr>
        </p:nvSpPr>
        <p:spPr>
          <a:xfrm>
            <a:off x="2595374" y="3274116"/>
            <a:ext cx="1590581" cy="1596919"/>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54" name="Rectangle 53"/>
          <p:cNvSpPr/>
          <p:nvPr userDrawn="1"/>
        </p:nvSpPr>
        <p:spPr>
          <a:xfrm>
            <a:off x="2595372" y="4861019"/>
            <a:ext cx="1591056"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55" name="Text Placeholder 29"/>
          <p:cNvSpPr>
            <a:spLocks noGrp="1"/>
          </p:cNvSpPr>
          <p:nvPr>
            <p:ph type="body" sz="quarter" idx="24" hasCustomPrompt="1"/>
          </p:nvPr>
        </p:nvSpPr>
        <p:spPr>
          <a:xfrm>
            <a:off x="2595372" y="5122771"/>
            <a:ext cx="1591056" cy="311784"/>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56" name="Text Placeholder 29"/>
          <p:cNvSpPr>
            <a:spLocks noGrp="1"/>
          </p:cNvSpPr>
          <p:nvPr>
            <p:ph type="body" sz="quarter" idx="25" hasCustomPrompt="1"/>
          </p:nvPr>
        </p:nvSpPr>
        <p:spPr>
          <a:xfrm>
            <a:off x="2595372" y="5453566"/>
            <a:ext cx="1591056" cy="311784"/>
          </a:xfrm>
        </p:spPr>
        <p:txBody>
          <a:bodyPr anchor="t">
            <a:normAutofit/>
          </a:bodyPr>
          <a:lstStyle>
            <a:lvl1pPr marL="0" indent="0" algn="ctr">
              <a:buNone/>
              <a:defRPr sz="1350">
                <a:solidFill>
                  <a:srgbClr val="8C9CA6"/>
                </a:solidFill>
              </a:defRPr>
            </a:lvl1pPr>
          </a:lstStyle>
          <a:p>
            <a:pPr lvl="0"/>
            <a:r>
              <a:rPr lang="en-US" smtClean="0"/>
              <a:t>Job Title Here</a:t>
            </a:r>
            <a:endParaRPr lang="en-US"/>
          </a:p>
        </p:txBody>
      </p:sp>
      <p:sp>
        <p:nvSpPr>
          <p:cNvPr id="57" name="Picture Placeholder 10"/>
          <p:cNvSpPr>
            <a:spLocks noGrp="1" noChangeAspect="1"/>
          </p:cNvSpPr>
          <p:nvPr>
            <p:ph type="pic" sz="quarter" idx="26"/>
          </p:nvPr>
        </p:nvSpPr>
        <p:spPr>
          <a:xfrm>
            <a:off x="4957574" y="1425683"/>
            <a:ext cx="1590581" cy="1596919"/>
          </a:xfrm>
          <a:solidFill>
            <a:srgbClr val="F17C3F">
              <a:alpha val="30000"/>
            </a:srgbClr>
          </a:solidFill>
        </p:spPr>
        <p:txBody>
          <a:bodyPr vert="horz" lIns="91440" tIns="45720" rIns="91440" bIns="45720" rtlCol="0">
            <a:normAutofit/>
          </a:bodyPr>
          <a:lstStyle>
            <a:lvl1pPr>
              <a:defRPr lang="en-US"/>
            </a:lvl1pPr>
          </a:lstStyle>
          <a:p>
            <a:pPr lvl="0"/>
            <a:endParaRPr lang="en-US"/>
          </a:p>
        </p:txBody>
      </p:sp>
      <p:sp>
        <p:nvSpPr>
          <p:cNvPr id="58" name="Rectangle 57"/>
          <p:cNvSpPr/>
          <p:nvPr userDrawn="1"/>
        </p:nvSpPr>
        <p:spPr>
          <a:xfrm>
            <a:off x="4957572" y="3012586"/>
            <a:ext cx="1591056" cy="91440"/>
          </a:xfrm>
          <a:prstGeom prst="rect">
            <a:avLst/>
          </a:prstGeom>
          <a:solidFill>
            <a:srgbClr val="F17C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59" name="Text Placeholder 29"/>
          <p:cNvSpPr>
            <a:spLocks noGrp="1"/>
          </p:cNvSpPr>
          <p:nvPr>
            <p:ph type="body" sz="quarter" idx="27" hasCustomPrompt="1"/>
          </p:nvPr>
        </p:nvSpPr>
        <p:spPr>
          <a:xfrm>
            <a:off x="4957572" y="3274338"/>
            <a:ext cx="1591056" cy="311784"/>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60" name="Text Placeholder 29"/>
          <p:cNvSpPr>
            <a:spLocks noGrp="1"/>
          </p:cNvSpPr>
          <p:nvPr>
            <p:ph type="body" sz="quarter" idx="28" hasCustomPrompt="1"/>
          </p:nvPr>
        </p:nvSpPr>
        <p:spPr>
          <a:xfrm>
            <a:off x="4957572" y="3605133"/>
            <a:ext cx="1591056" cy="311784"/>
          </a:xfrm>
        </p:spPr>
        <p:txBody>
          <a:bodyPr anchor="t">
            <a:normAutofit/>
          </a:bodyPr>
          <a:lstStyle>
            <a:lvl1pPr marL="0" indent="0" algn="ctr">
              <a:buNone/>
              <a:defRPr sz="1350">
                <a:solidFill>
                  <a:srgbClr val="8C9CA6"/>
                </a:solidFill>
              </a:defRPr>
            </a:lvl1pPr>
          </a:lstStyle>
          <a:p>
            <a:pPr lvl="0"/>
            <a:r>
              <a:rPr lang="en-US" smtClean="0"/>
              <a:t>Job Title Here</a:t>
            </a:r>
            <a:endParaRPr lang="en-US"/>
          </a:p>
        </p:txBody>
      </p:sp>
      <p:sp>
        <p:nvSpPr>
          <p:cNvPr id="61" name="Picture Placeholder 10"/>
          <p:cNvSpPr>
            <a:spLocks noGrp="1" noChangeAspect="1"/>
          </p:cNvSpPr>
          <p:nvPr>
            <p:ph type="pic" sz="quarter" idx="29"/>
          </p:nvPr>
        </p:nvSpPr>
        <p:spPr>
          <a:xfrm>
            <a:off x="7319774" y="3274338"/>
            <a:ext cx="1590581" cy="1596919"/>
          </a:xfrm>
          <a:solidFill>
            <a:srgbClr val="7BB21B">
              <a:alpha val="30000"/>
            </a:srgbClr>
          </a:solidFill>
        </p:spPr>
        <p:txBody>
          <a:bodyPr vert="horz" lIns="91440" tIns="45720" rIns="91440" bIns="45720" rtlCol="0">
            <a:normAutofit/>
          </a:bodyPr>
          <a:lstStyle>
            <a:lvl1pPr>
              <a:defRPr lang="en-US"/>
            </a:lvl1pPr>
          </a:lstStyle>
          <a:p>
            <a:pPr lvl="0"/>
            <a:endParaRPr lang="en-US"/>
          </a:p>
        </p:txBody>
      </p:sp>
      <p:sp>
        <p:nvSpPr>
          <p:cNvPr id="62" name="Rectangle 61"/>
          <p:cNvSpPr/>
          <p:nvPr userDrawn="1"/>
        </p:nvSpPr>
        <p:spPr>
          <a:xfrm>
            <a:off x="7319772" y="4861244"/>
            <a:ext cx="1591056" cy="91440"/>
          </a:xfrm>
          <a:prstGeom prst="rect">
            <a:avLst/>
          </a:prstGeom>
          <a:solidFill>
            <a:srgbClr val="7B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3" name="Text Placeholder 29"/>
          <p:cNvSpPr>
            <a:spLocks noGrp="1"/>
          </p:cNvSpPr>
          <p:nvPr>
            <p:ph type="body" sz="quarter" idx="30" hasCustomPrompt="1"/>
          </p:nvPr>
        </p:nvSpPr>
        <p:spPr>
          <a:xfrm>
            <a:off x="7319772" y="5122996"/>
            <a:ext cx="1591056" cy="311784"/>
          </a:xfrm>
        </p:spPr>
        <p:txBody>
          <a:bodyPr anchor="ctr">
            <a:normAutofit/>
          </a:bodyPr>
          <a:lstStyle>
            <a:lvl1pPr marL="0" indent="0" algn="ctr">
              <a:buNone/>
              <a:defRPr sz="1650">
                <a:solidFill>
                  <a:srgbClr val="324D5E"/>
                </a:solidFill>
              </a:defRPr>
            </a:lvl1pPr>
          </a:lstStyle>
          <a:p>
            <a:pPr lvl="0"/>
            <a:r>
              <a:rPr lang="en-US" smtClean="0"/>
              <a:t>Name Here</a:t>
            </a:r>
            <a:endParaRPr lang="en-US"/>
          </a:p>
        </p:txBody>
      </p:sp>
      <p:sp>
        <p:nvSpPr>
          <p:cNvPr id="64" name="Text Placeholder 29"/>
          <p:cNvSpPr>
            <a:spLocks noGrp="1"/>
          </p:cNvSpPr>
          <p:nvPr>
            <p:ph type="body" sz="quarter" idx="31" hasCustomPrompt="1"/>
          </p:nvPr>
        </p:nvSpPr>
        <p:spPr>
          <a:xfrm>
            <a:off x="7319772" y="5453791"/>
            <a:ext cx="1591056" cy="311784"/>
          </a:xfrm>
        </p:spPr>
        <p:txBody>
          <a:bodyPr anchor="t">
            <a:noAutofit/>
          </a:bodyPr>
          <a:lstStyle>
            <a:lvl1pPr marL="0" indent="0" algn="ctr">
              <a:buNone/>
              <a:defRPr sz="1350">
                <a:solidFill>
                  <a:srgbClr val="8C9CA6"/>
                </a:solidFill>
              </a:defRPr>
            </a:lvl1pPr>
          </a:lstStyle>
          <a:p>
            <a:pPr lvl="0"/>
            <a:r>
              <a:rPr lang="en-US" smtClean="0"/>
              <a:t>Job Title Here</a:t>
            </a:r>
            <a:endParaRPr lang="en-US"/>
          </a:p>
        </p:txBody>
      </p:sp>
    </p:spTree>
    <p:extLst>
      <p:ext uri="{BB962C8B-B14F-4D97-AF65-F5344CB8AC3E}">
        <p14:creationId xmlns:p14="http://schemas.microsoft.com/office/powerpoint/2010/main" val="3527128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5 picture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5" name="Picture Placeholder 10"/>
          <p:cNvSpPr>
            <a:spLocks noGrp="1" noChangeAspect="1"/>
          </p:cNvSpPr>
          <p:nvPr>
            <p:ph type="pic" sz="quarter" idx="14"/>
          </p:nvPr>
        </p:nvSpPr>
        <p:spPr>
          <a:xfrm>
            <a:off x="266081" y="1595451"/>
            <a:ext cx="3344226" cy="3357551"/>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18" name="Picture Placeholder 10"/>
          <p:cNvSpPr>
            <a:spLocks noGrp="1" noChangeAspect="1"/>
          </p:cNvSpPr>
          <p:nvPr>
            <p:ph type="pic" sz="quarter" idx="15"/>
          </p:nvPr>
        </p:nvSpPr>
        <p:spPr>
          <a:xfrm>
            <a:off x="4620006" y="1589181"/>
            <a:ext cx="1495044" cy="1501000"/>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17" name="Rectangle 16"/>
          <p:cNvSpPr/>
          <p:nvPr userDrawn="1"/>
        </p:nvSpPr>
        <p:spPr>
          <a:xfrm>
            <a:off x="266081" y="4929496"/>
            <a:ext cx="3346704" cy="91440"/>
          </a:xfrm>
          <a:prstGeom prst="rect">
            <a:avLst/>
          </a:prstGeom>
          <a:solidFill>
            <a:srgbClr val="0095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0" name="Rectangle 19"/>
          <p:cNvSpPr/>
          <p:nvPr userDrawn="1"/>
        </p:nvSpPr>
        <p:spPr>
          <a:xfrm>
            <a:off x="4620005" y="3072692"/>
            <a:ext cx="1495044"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0" name="Text Placeholder 29"/>
          <p:cNvSpPr>
            <a:spLocks noGrp="1"/>
          </p:cNvSpPr>
          <p:nvPr>
            <p:ph type="body" sz="quarter" idx="18" hasCustomPrompt="1"/>
          </p:nvPr>
        </p:nvSpPr>
        <p:spPr>
          <a:xfrm>
            <a:off x="266081" y="5198839"/>
            <a:ext cx="3346704" cy="431800"/>
          </a:xfrm>
        </p:spPr>
        <p:txBody>
          <a:bodyPr anchor="ctr">
            <a:normAutofit/>
          </a:bodyPr>
          <a:lstStyle>
            <a:lvl1pPr marL="0" indent="0" algn="ctr">
              <a:buNone/>
              <a:defRPr sz="2400">
                <a:solidFill>
                  <a:srgbClr val="324D5E"/>
                </a:solidFill>
              </a:defRPr>
            </a:lvl1pPr>
          </a:lstStyle>
          <a:p>
            <a:pPr lvl="0"/>
            <a:r>
              <a:rPr lang="en-US" smtClean="0"/>
              <a:t>Name Here</a:t>
            </a:r>
            <a:endParaRPr lang="en-US"/>
          </a:p>
        </p:txBody>
      </p:sp>
      <p:sp>
        <p:nvSpPr>
          <p:cNvPr id="32" name="Text Placeholder 29"/>
          <p:cNvSpPr>
            <a:spLocks noGrp="1"/>
          </p:cNvSpPr>
          <p:nvPr>
            <p:ph type="body" sz="quarter" idx="19" hasCustomPrompt="1"/>
          </p:nvPr>
        </p:nvSpPr>
        <p:spPr>
          <a:xfrm>
            <a:off x="4620005" y="3168050"/>
            <a:ext cx="1495044" cy="438750"/>
          </a:xfrm>
        </p:spPr>
        <p:txBody>
          <a:bodyPr anchor="ctr">
            <a:normAutofit/>
          </a:bodyPr>
          <a:lstStyle>
            <a:lvl1pPr marL="0" indent="0" algn="ctr">
              <a:buNone/>
              <a:defRPr sz="1500">
                <a:solidFill>
                  <a:srgbClr val="324D5E"/>
                </a:solidFill>
              </a:defRPr>
            </a:lvl1pPr>
          </a:lstStyle>
          <a:p>
            <a:pPr lvl="0"/>
            <a:r>
              <a:rPr lang="en-US" smtClean="0"/>
              <a:t>Name Here</a:t>
            </a:r>
            <a:endParaRPr lang="en-US"/>
          </a:p>
        </p:txBody>
      </p:sp>
      <p:sp>
        <p:nvSpPr>
          <p:cNvPr id="35" name="Text Placeholder 29"/>
          <p:cNvSpPr>
            <a:spLocks noGrp="1"/>
          </p:cNvSpPr>
          <p:nvPr>
            <p:ph type="body" sz="quarter" idx="22" hasCustomPrompt="1"/>
          </p:nvPr>
        </p:nvSpPr>
        <p:spPr>
          <a:xfrm>
            <a:off x="266081" y="5596457"/>
            <a:ext cx="3346704" cy="431800"/>
          </a:xfrm>
        </p:spPr>
        <p:txBody>
          <a:bodyPr anchor="ctr">
            <a:noAutofit/>
          </a:bodyPr>
          <a:lstStyle>
            <a:lvl1pPr marL="0" indent="0" algn="ctr">
              <a:buNone/>
              <a:defRPr sz="2100">
                <a:solidFill>
                  <a:srgbClr val="8C9CA6"/>
                </a:solidFill>
              </a:defRPr>
            </a:lvl1pPr>
          </a:lstStyle>
          <a:p>
            <a:pPr lvl="0"/>
            <a:r>
              <a:rPr lang="en-US" smtClean="0"/>
              <a:t>Job Title Here</a:t>
            </a:r>
            <a:endParaRPr lang="en-US"/>
          </a:p>
        </p:txBody>
      </p:sp>
      <p:sp>
        <p:nvSpPr>
          <p:cNvPr id="36" name="Text Placeholder 29"/>
          <p:cNvSpPr>
            <a:spLocks noGrp="1"/>
          </p:cNvSpPr>
          <p:nvPr>
            <p:ph type="body" sz="quarter" idx="23" hasCustomPrompt="1"/>
          </p:nvPr>
        </p:nvSpPr>
        <p:spPr>
          <a:xfrm>
            <a:off x="4620005" y="3476507"/>
            <a:ext cx="1495044" cy="431800"/>
          </a:xfrm>
        </p:spPr>
        <p:txBody>
          <a:bodyPr anchor="ctr">
            <a:normAutofit/>
          </a:bodyPr>
          <a:lstStyle>
            <a:lvl1pPr marL="0" indent="0" algn="ctr">
              <a:buNone/>
              <a:defRPr sz="1200">
                <a:solidFill>
                  <a:srgbClr val="8C9CA6"/>
                </a:solidFill>
              </a:defRPr>
            </a:lvl1pPr>
          </a:lstStyle>
          <a:p>
            <a:pPr lvl="0"/>
            <a:r>
              <a:rPr lang="en-US" smtClean="0"/>
              <a:t>Job Title Here</a:t>
            </a:r>
            <a:endParaRPr lang="en-US"/>
          </a:p>
        </p:txBody>
      </p:sp>
      <p:sp>
        <p:nvSpPr>
          <p:cNvPr id="45" name="Picture Placeholder 10"/>
          <p:cNvSpPr>
            <a:spLocks noGrp="1" noChangeAspect="1"/>
          </p:cNvSpPr>
          <p:nvPr>
            <p:ph type="pic" sz="quarter" idx="24"/>
          </p:nvPr>
        </p:nvSpPr>
        <p:spPr>
          <a:xfrm>
            <a:off x="4616655" y="4027646"/>
            <a:ext cx="1495044" cy="1501000"/>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46" name="Rectangle 45"/>
          <p:cNvSpPr/>
          <p:nvPr userDrawn="1"/>
        </p:nvSpPr>
        <p:spPr>
          <a:xfrm>
            <a:off x="4616654" y="5511157"/>
            <a:ext cx="1495044"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7" name="Text Placeholder 29"/>
          <p:cNvSpPr>
            <a:spLocks noGrp="1"/>
          </p:cNvSpPr>
          <p:nvPr>
            <p:ph type="body" sz="quarter" idx="25" hasCustomPrompt="1"/>
          </p:nvPr>
        </p:nvSpPr>
        <p:spPr>
          <a:xfrm>
            <a:off x="4616654" y="5606515"/>
            <a:ext cx="1495044" cy="438750"/>
          </a:xfrm>
        </p:spPr>
        <p:txBody>
          <a:bodyPr anchor="ctr">
            <a:normAutofit/>
          </a:bodyPr>
          <a:lstStyle>
            <a:lvl1pPr marL="0" indent="0" algn="ctr">
              <a:buNone/>
              <a:defRPr sz="1500">
                <a:solidFill>
                  <a:srgbClr val="324D5E"/>
                </a:solidFill>
              </a:defRPr>
            </a:lvl1pPr>
          </a:lstStyle>
          <a:p>
            <a:pPr lvl="0"/>
            <a:r>
              <a:rPr lang="en-US" smtClean="0"/>
              <a:t>Name Here</a:t>
            </a:r>
            <a:endParaRPr lang="en-US"/>
          </a:p>
        </p:txBody>
      </p:sp>
      <p:sp>
        <p:nvSpPr>
          <p:cNvPr id="48" name="Text Placeholder 29"/>
          <p:cNvSpPr>
            <a:spLocks noGrp="1"/>
          </p:cNvSpPr>
          <p:nvPr>
            <p:ph type="body" sz="quarter" idx="26" hasCustomPrompt="1"/>
          </p:nvPr>
        </p:nvSpPr>
        <p:spPr>
          <a:xfrm>
            <a:off x="4616654" y="5914972"/>
            <a:ext cx="1495044" cy="431800"/>
          </a:xfrm>
        </p:spPr>
        <p:txBody>
          <a:bodyPr anchor="ctr">
            <a:normAutofit/>
          </a:bodyPr>
          <a:lstStyle>
            <a:lvl1pPr marL="0" indent="0" algn="ctr">
              <a:buNone/>
              <a:defRPr sz="1200">
                <a:solidFill>
                  <a:srgbClr val="8C9CA6"/>
                </a:solidFill>
              </a:defRPr>
            </a:lvl1pPr>
          </a:lstStyle>
          <a:p>
            <a:pPr lvl="0"/>
            <a:r>
              <a:rPr lang="en-US" smtClean="0"/>
              <a:t>Job Title Here</a:t>
            </a:r>
            <a:endParaRPr lang="en-US"/>
          </a:p>
        </p:txBody>
      </p:sp>
      <p:sp>
        <p:nvSpPr>
          <p:cNvPr id="49" name="Picture Placeholder 10"/>
          <p:cNvSpPr>
            <a:spLocks noGrp="1" noChangeAspect="1"/>
          </p:cNvSpPr>
          <p:nvPr>
            <p:ph type="pic" sz="quarter" idx="27"/>
          </p:nvPr>
        </p:nvSpPr>
        <p:spPr>
          <a:xfrm>
            <a:off x="7020306" y="1589181"/>
            <a:ext cx="1495044" cy="1501000"/>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50" name="Rectangle 49"/>
          <p:cNvSpPr/>
          <p:nvPr userDrawn="1"/>
        </p:nvSpPr>
        <p:spPr>
          <a:xfrm>
            <a:off x="7020305" y="3072692"/>
            <a:ext cx="1495044"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51" name="Text Placeholder 29"/>
          <p:cNvSpPr>
            <a:spLocks noGrp="1"/>
          </p:cNvSpPr>
          <p:nvPr>
            <p:ph type="body" sz="quarter" idx="28" hasCustomPrompt="1"/>
          </p:nvPr>
        </p:nvSpPr>
        <p:spPr>
          <a:xfrm>
            <a:off x="7020305" y="3168050"/>
            <a:ext cx="1495044" cy="438750"/>
          </a:xfrm>
        </p:spPr>
        <p:txBody>
          <a:bodyPr anchor="ctr">
            <a:normAutofit/>
          </a:bodyPr>
          <a:lstStyle>
            <a:lvl1pPr marL="0" indent="0" algn="ctr">
              <a:buNone/>
              <a:defRPr sz="1500">
                <a:solidFill>
                  <a:srgbClr val="324D5E"/>
                </a:solidFill>
              </a:defRPr>
            </a:lvl1pPr>
          </a:lstStyle>
          <a:p>
            <a:pPr lvl="0"/>
            <a:r>
              <a:rPr lang="en-US" smtClean="0"/>
              <a:t>Name Here</a:t>
            </a:r>
            <a:endParaRPr lang="en-US"/>
          </a:p>
        </p:txBody>
      </p:sp>
      <p:sp>
        <p:nvSpPr>
          <p:cNvPr id="52" name="Text Placeholder 29"/>
          <p:cNvSpPr>
            <a:spLocks noGrp="1"/>
          </p:cNvSpPr>
          <p:nvPr>
            <p:ph type="body" sz="quarter" idx="29" hasCustomPrompt="1"/>
          </p:nvPr>
        </p:nvSpPr>
        <p:spPr>
          <a:xfrm>
            <a:off x="7020305" y="3476507"/>
            <a:ext cx="1495044" cy="431800"/>
          </a:xfrm>
        </p:spPr>
        <p:txBody>
          <a:bodyPr anchor="ctr">
            <a:normAutofit/>
          </a:bodyPr>
          <a:lstStyle>
            <a:lvl1pPr marL="0" indent="0" algn="ctr">
              <a:buNone/>
              <a:defRPr sz="1200">
                <a:solidFill>
                  <a:srgbClr val="8C9CA6"/>
                </a:solidFill>
              </a:defRPr>
            </a:lvl1pPr>
          </a:lstStyle>
          <a:p>
            <a:pPr lvl="0"/>
            <a:r>
              <a:rPr lang="en-US" smtClean="0"/>
              <a:t>Job Title Here</a:t>
            </a:r>
            <a:endParaRPr lang="en-US"/>
          </a:p>
        </p:txBody>
      </p:sp>
      <p:sp>
        <p:nvSpPr>
          <p:cNvPr id="53" name="Picture Placeholder 10"/>
          <p:cNvSpPr>
            <a:spLocks noGrp="1" noChangeAspect="1"/>
          </p:cNvSpPr>
          <p:nvPr>
            <p:ph type="pic" sz="quarter" idx="30"/>
          </p:nvPr>
        </p:nvSpPr>
        <p:spPr>
          <a:xfrm>
            <a:off x="7016955" y="4027646"/>
            <a:ext cx="1495044" cy="1501000"/>
          </a:xfrm>
          <a:solidFill>
            <a:srgbClr val="324D5E">
              <a:alpha val="30000"/>
            </a:srgbClr>
          </a:solidFill>
        </p:spPr>
        <p:txBody>
          <a:bodyPr vert="horz" lIns="91440" tIns="45720" rIns="91440" bIns="45720" rtlCol="0">
            <a:normAutofit/>
          </a:bodyPr>
          <a:lstStyle>
            <a:lvl1pPr>
              <a:defRPr lang="en-US"/>
            </a:lvl1pPr>
          </a:lstStyle>
          <a:p>
            <a:pPr lvl="0"/>
            <a:endParaRPr lang="en-US"/>
          </a:p>
        </p:txBody>
      </p:sp>
      <p:sp>
        <p:nvSpPr>
          <p:cNvPr id="54" name="Rectangle 53"/>
          <p:cNvSpPr/>
          <p:nvPr userDrawn="1"/>
        </p:nvSpPr>
        <p:spPr>
          <a:xfrm>
            <a:off x="7016954" y="5511157"/>
            <a:ext cx="1495044" cy="91440"/>
          </a:xfrm>
          <a:prstGeom prst="rect">
            <a:avLst/>
          </a:prstGeom>
          <a:solidFill>
            <a:srgbClr val="324D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55" name="Text Placeholder 29"/>
          <p:cNvSpPr>
            <a:spLocks noGrp="1"/>
          </p:cNvSpPr>
          <p:nvPr>
            <p:ph type="body" sz="quarter" idx="31" hasCustomPrompt="1"/>
          </p:nvPr>
        </p:nvSpPr>
        <p:spPr>
          <a:xfrm>
            <a:off x="7016954" y="5606515"/>
            <a:ext cx="1495044" cy="438750"/>
          </a:xfrm>
        </p:spPr>
        <p:txBody>
          <a:bodyPr anchor="ctr">
            <a:normAutofit/>
          </a:bodyPr>
          <a:lstStyle>
            <a:lvl1pPr marL="0" indent="0" algn="ctr">
              <a:buNone/>
              <a:defRPr sz="1500">
                <a:solidFill>
                  <a:srgbClr val="324D5E"/>
                </a:solidFill>
              </a:defRPr>
            </a:lvl1pPr>
          </a:lstStyle>
          <a:p>
            <a:pPr lvl="0"/>
            <a:r>
              <a:rPr lang="en-US" smtClean="0"/>
              <a:t>Name Here</a:t>
            </a:r>
            <a:endParaRPr lang="en-US"/>
          </a:p>
        </p:txBody>
      </p:sp>
      <p:sp>
        <p:nvSpPr>
          <p:cNvPr id="56" name="Text Placeholder 29"/>
          <p:cNvSpPr>
            <a:spLocks noGrp="1"/>
          </p:cNvSpPr>
          <p:nvPr>
            <p:ph type="body" sz="quarter" idx="32" hasCustomPrompt="1"/>
          </p:nvPr>
        </p:nvSpPr>
        <p:spPr>
          <a:xfrm>
            <a:off x="7016954" y="5914972"/>
            <a:ext cx="1495044" cy="431800"/>
          </a:xfrm>
        </p:spPr>
        <p:txBody>
          <a:bodyPr anchor="ctr">
            <a:normAutofit/>
          </a:bodyPr>
          <a:lstStyle>
            <a:lvl1pPr marL="0" indent="0" algn="ctr">
              <a:buNone/>
              <a:defRPr sz="1200">
                <a:solidFill>
                  <a:srgbClr val="8C9CA6"/>
                </a:solidFill>
              </a:defRPr>
            </a:lvl1pPr>
          </a:lstStyle>
          <a:p>
            <a:pPr lvl="0"/>
            <a:r>
              <a:rPr lang="en-US" smtClean="0"/>
              <a:t>Job Title Here</a:t>
            </a:r>
            <a:endParaRPr lang="en-US"/>
          </a:p>
        </p:txBody>
      </p:sp>
    </p:spTree>
    <p:extLst>
      <p:ext uri="{BB962C8B-B14F-4D97-AF65-F5344CB8AC3E}">
        <p14:creationId xmlns:p14="http://schemas.microsoft.com/office/powerpoint/2010/main" val="1859915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 picture portfolio">
    <p:spTree>
      <p:nvGrpSpPr>
        <p:cNvPr id="1" name=""/>
        <p:cNvGrpSpPr/>
        <p:nvPr/>
      </p:nvGrpSpPr>
      <p:grpSpPr>
        <a:xfrm>
          <a:off x="0" y="0"/>
          <a:ext cx="0" cy="0"/>
          <a:chOff x="0" y="0"/>
          <a:chExt cx="0" cy="0"/>
        </a:xfrm>
      </p:grpSpPr>
      <p:sp>
        <p:nvSpPr>
          <p:cNvPr id="22" name="Rectangle 21"/>
          <p:cNvSpPr/>
          <p:nvPr userDrawn="1"/>
        </p:nvSpPr>
        <p:spPr>
          <a:xfrm>
            <a:off x="235298" y="418035"/>
            <a:ext cx="126222" cy="2118739"/>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3" name="Text Placeholder 29"/>
          <p:cNvSpPr>
            <a:spLocks noGrp="1"/>
          </p:cNvSpPr>
          <p:nvPr>
            <p:ph type="body" sz="quarter" idx="27" hasCustomPrompt="1"/>
          </p:nvPr>
        </p:nvSpPr>
        <p:spPr>
          <a:xfrm>
            <a:off x="337235" y="3623067"/>
            <a:ext cx="1947672" cy="2377574"/>
          </a:xfrm>
        </p:spPr>
        <p:txBody>
          <a:bodyPr anchor="ctr">
            <a:spAutoFit/>
          </a:bodyPr>
          <a:lstStyle>
            <a:lvl1pPr marL="0" indent="342900" algn="just">
              <a:buNone/>
              <a:defRPr sz="1500">
                <a:solidFill>
                  <a:srgbClr val="324D5E"/>
                </a:solidFill>
              </a:defRPr>
            </a:lvl1pPr>
          </a:lstStyle>
          <a:p>
            <a:pPr lvl="0"/>
            <a:r>
              <a:rPr lang="en-US" smtClean="0"/>
              <a:t>Lorem ipsum dolor sit amet, commodo lacinia dignissim vel sed, ut vestibulum augue phasellus eros. Parturient eros at in diam non eleifend, ac vitae non non vestibulum justo. Venenatis porta mit.</a:t>
            </a:r>
            <a:endParaRPr lang="en-US"/>
          </a:p>
        </p:txBody>
      </p:sp>
      <p:sp>
        <p:nvSpPr>
          <p:cNvPr id="24" name="TextBox 23"/>
          <p:cNvSpPr txBox="1"/>
          <p:nvPr userDrawn="1"/>
        </p:nvSpPr>
        <p:spPr>
          <a:xfrm>
            <a:off x="2" y="2758942"/>
            <a:ext cx="665567" cy="1419619"/>
          </a:xfrm>
          <a:prstGeom prst="rect">
            <a:avLst/>
          </a:prstGeom>
          <a:noFill/>
        </p:spPr>
        <p:txBody>
          <a:bodyPr wrap="none" rtlCol="0">
            <a:spAutoFit/>
          </a:bodyPr>
          <a:lstStyle/>
          <a:p>
            <a:r>
              <a:rPr lang="en-US" sz="8625" b="1" smtClean="0">
                <a:solidFill>
                  <a:srgbClr val="8C9CA6"/>
                </a:solidFill>
              </a:rPr>
              <a:t>“</a:t>
            </a:r>
            <a:endParaRPr lang="en-US" sz="8625" b="1">
              <a:solidFill>
                <a:srgbClr val="8C9CA6"/>
              </a:solidFill>
            </a:endParaRPr>
          </a:p>
        </p:txBody>
      </p:sp>
      <p:sp>
        <p:nvSpPr>
          <p:cNvPr id="27" name="Picture Placeholder 10"/>
          <p:cNvSpPr>
            <a:spLocks noGrp="1" noChangeAspect="1"/>
          </p:cNvSpPr>
          <p:nvPr>
            <p:ph type="pic" sz="quarter" idx="14"/>
          </p:nvPr>
        </p:nvSpPr>
        <p:spPr>
          <a:xfrm>
            <a:off x="2313218" y="1"/>
            <a:ext cx="6830783" cy="6858000"/>
          </a:xfrm>
          <a:solidFill>
            <a:srgbClr val="0095CD">
              <a:alpha val="30000"/>
            </a:srgbClr>
          </a:solidFill>
        </p:spPr>
        <p:txBody>
          <a:bodyPr vert="horz" lIns="91440" tIns="45720" rIns="91440" bIns="45720" rtlCol="0">
            <a:normAutofit/>
          </a:bodyPr>
          <a:lstStyle>
            <a:lvl1pPr>
              <a:defRPr lang="en-US"/>
            </a:lvl1pPr>
          </a:lstStyle>
          <a:p>
            <a:pPr lvl="0"/>
            <a:endParaRPr lang="en-US"/>
          </a:p>
        </p:txBody>
      </p:sp>
      <p:sp>
        <p:nvSpPr>
          <p:cNvPr id="20" name="Text Placeholder 29"/>
          <p:cNvSpPr>
            <a:spLocks noGrp="1"/>
          </p:cNvSpPr>
          <p:nvPr>
            <p:ph type="body" sz="quarter" idx="18" hasCustomPrompt="1"/>
          </p:nvPr>
        </p:nvSpPr>
        <p:spPr>
          <a:xfrm>
            <a:off x="485815" y="623272"/>
            <a:ext cx="3891153" cy="777905"/>
          </a:xfrm>
        </p:spPr>
        <p:txBody>
          <a:bodyPr anchor="ctr">
            <a:spAutoFit/>
          </a:bodyPr>
          <a:lstStyle>
            <a:lvl1pPr marL="0" indent="0" algn="l">
              <a:buNone/>
              <a:defRPr sz="4950" b="1" cap="all" baseline="0">
                <a:solidFill>
                  <a:schemeClr val="tx2">
                    <a:lumMod val="50000"/>
                  </a:schemeClr>
                </a:solidFill>
              </a:defRPr>
            </a:lvl1pPr>
          </a:lstStyle>
          <a:p>
            <a:pPr lvl="0"/>
            <a:r>
              <a:rPr lang="en-US" smtClean="0"/>
              <a:t>Name Here</a:t>
            </a:r>
            <a:endParaRPr lang="en-US"/>
          </a:p>
        </p:txBody>
      </p:sp>
      <p:sp>
        <p:nvSpPr>
          <p:cNvPr id="21" name="Text Placeholder 29"/>
          <p:cNvSpPr>
            <a:spLocks noGrp="1"/>
          </p:cNvSpPr>
          <p:nvPr>
            <p:ph type="body" sz="quarter" idx="22" hasCustomPrompt="1"/>
          </p:nvPr>
        </p:nvSpPr>
        <p:spPr>
          <a:xfrm>
            <a:off x="485815" y="1699086"/>
            <a:ext cx="3891153" cy="590931"/>
          </a:xfrm>
        </p:spPr>
        <p:txBody>
          <a:bodyPr anchor="t">
            <a:spAutoFit/>
          </a:bodyPr>
          <a:lstStyle>
            <a:lvl1pPr marL="0" indent="0" algn="l">
              <a:buNone/>
              <a:defRPr sz="3600" cap="none" baseline="0">
                <a:solidFill>
                  <a:schemeClr val="tx2">
                    <a:lumMod val="50000"/>
                  </a:schemeClr>
                </a:solidFill>
              </a:defRPr>
            </a:lvl1pPr>
          </a:lstStyle>
          <a:p>
            <a:pPr lvl="0"/>
            <a:r>
              <a:rPr lang="en-US" smtClean="0"/>
              <a:t>Job Title Here</a:t>
            </a:r>
            <a:endParaRPr lang="en-US"/>
          </a:p>
        </p:txBody>
      </p:sp>
      <p:sp>
        <p:nvSpPr>
          <p:cNvPr id="25" name="TextBox 24"/>
          <p:cNvSpPr txBox="1"/>
          <p:nvPr userDrawn="1"/>
        </p:nvSpPr>
        <p:spPr>
          <a:xfrm>
            <a:off x="2255892" y="5662507"/>
            <a:ext cx="665567" cy="1419619"/>
          </a:xfrm>
          <a:prstGeom prst="rect">
            <a:avLst/>
          </a:prstGeom>
          <a:noFill/>
        </p:spPr>
        <p:txBody>
          <a:bodyPr wrap="none" rtlCol="0">
            <a:spAutoFit/>
          </a:bodyPr>
          <a:lstStyle/>
          <a:p>
            <a:r>
              <a:rPr lang="en-US" sz="8625" b="1" smtClean="0">
                <a:solidFill>
                  <a:prstClr val="white"/>
                </a:solidFill>
              </a:rPr>
              <a:t>”</a:t>
            </a:r>
            <a:endParaRPr lang="en-US" sz="8625" b="1">
              <a:solidFill>
                <a:prstClr val="white"/>
              </a:solidFill>
            </a:endParaRPr>
          </a:p>
        </p:txBody>
      </p:sp>
    </p:spTree>
    <p:extLst>
      <p:ext uri="{BB962C8B-B14F-4D97-AF65-F5344CB8AC3E}">
        <p14:creationId xmlns:p14="http://schemas.microsoft.com/office/powerpoint/2010/main" val="1214907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chart 1">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9" name="Chart Placeholder 8"/>
          <p:cNvSpPr>
            <a:spLocks noGrp="1"/>
          </p:cNvSpPr>
          <p:nvPr>
            <p:ph type="chart" sz="quarter" idx="13"/>
          </p:nvPr>
        </p:nvSpPr>
        <p:spPr>
          <a:xfrm>
            <a:off x="3654171" y="1701800"/>
            <a:ext cx="5127880" cy="4356100"/>
          </a:xfrm>
        </p:spPr>
        <p:txBody>
          <a:bodyPr/>
          <a:lstStyle/>
          <a:p>
            <a:endParaRPr lang="en-US"/>
          </a:p>
        </p:txBody>
      </p:sp>
      <p:sp>
        <p:nvSpPr>
          <p:cNvPr id="15" name="Text Placeholder 2"/>
          <p:cNvSpPr>
            <a:spLocks noGrp="1"/>
          </p:cNvSpPr>
          <p:nvPr>
            <p:ph type="body" idx="1"/>
          </p:nvPr>
        </p:nvSpPr>
        <p:spPr>
          <a:xfrm>
            <a:off x="361951" y="2257196"/>
            <a:ext cx="3020162" cy="2314804"/>
          </a:xfrm>
        </p:spPr>
        <p:txBody>
          <a:bodyPr>
            <a:normAutofit/>
          </a:bodyPr>
          <a:lstStyle>
            <a:lvl1pPr marL="0" indent="0" algn="just">
              <a:buNone/>
              <a:defRPr sz="120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17" name="Text Placeholder 12"/>
          <p:cNvSpPr>
            <a:spLocks noGrp="1"/>
          </p:cNvSpPr>
          <p:nvPr>
            <p:ph type="body" sz="quarter" idx="15" hasCustomPrompt="1"/>
          </p:nvPr>
        </p:nvSpPr>
        <p:spPr>
          <a:xfrm>
            <a:off x="361951" y="1743350"/>
            <a:ext cx="3020162" cy="341632"/>
          </a:xfrm>
        </p:spPr>
        <p:txBody>
          <a:bodyPr vert="horz" lIns="91440" tIns="45720" rIns="91440" bIns="45720" rtlCol="0" anchor="ctr">
            <a:spAutoFit/>
          </a:bodyPr>
          <a:lstStyle>
            <a:lvl1pPr marL="171450" indent="-171450">
              <a:buNone/>
              <a:defRPr lang="en-US" sz="1800" b="1" cap="all" baseline="0">
                <a:solidFill>
                  <a:srgbClr val="47464B"/>
                </a:solidFill>
              </a:defRPr>
            </a:lvl1pPr>
          </a:lstStyle>
          <a:p>
            <a:pPr marL="0" lvl="0" indent="0"/>
            <a:r>
              <a:rPr lang="en-US" smtClean="0"/>
              <a:t>Insert some title here</a:t>
            </a:r>
            <a:endParaRPr lang="en-US"/>
          </a:p>
        </p:txBody>
      </p:sp>
    </p:spTree>
    <p:extLst>
      <p:ext uri="{BB962C8B-B14F-4D97-AF65-F5344CB8AC3E}">
        <p14:creationId xmlns:p14="http://schemas.microsoft.com/office/powerpoint/2010/main" val="127783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chart 2">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9" name="Chart Placeholder 8"/>
          <p:cNvSpPr>
            <a:spLocks noGrp="1"/>
          </p:cNvSpPr>
          <p:nvPr>
            <p:ph type="chart" sz="quarter" idx="13"/>
          </p:nvPr>
        </p:nvSpPr>
        <p:spPr>
          <a:xfrm>
            <a:off x="361951" y="1425678"/>
            <a:ext cx="8420101" cy="3117518"/>
          </a:xfrm>
        </p:spPr>
        <p:txBody>
          <a:bodyPr/>
          <a:lstStyle/>
          <a:p>
            <a:endParaRPr lang="en-US"/>
          </a:p>
        </p:txBody>
      </p:sp>
      <p:sp>
        <p:nvSpPr>
          <p:cNvPr id="15" name="Text Placeholder 2"/>
          <p:cNvSpPr>
            <a:spLocks noGrp="1"/>
          </p:cNvSpPr>
          <p:nvPr>
            <p:ph type="body" idx="1"/>
          </p:nvPr>
        </p:nvSpPr>
        <p:spPr>
          <a:xfrm>
            <a:off x="361951" y="5221789"/>
            <a:ext cx="8420101" cy="981015"/>
          </a:xfrm>
        </p:spPr>
        <p:txBody>
          <a:bodyPr>
            <a:normAutofit/>
          </a:bodyPr>
          <a:lstStyle>
            <a:lvl1pPr marL="0" indent="0">
              <a:buNone/>
              <a:defRPr sz="120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17" name="Text Placeholder 12"/>
          <p:cNvSpPr>
            <a:spLocks noGrp="1"/>
          </p:cNvSpPr>
          <p:nvPr>
            <p:ph type="body" sz="quarter" idx="15" hasCustomPrompt="1"/>
          </p:nvPr>
        </p:nvSpPr>
        <p:spPr>
          <a:xfrm>
            <a:off x="361950" y="4796088"/>
            <a:ext cx="8420100" cy="341632"/>
          </a:xfrm>
        </p:spPr>
        <p:txBody>
          <a:bodyPr vert="horz" wrap="square" lIns="91440" tIns="45720" rIns="91440" bIns="45720" rtlCol="0" anchor="ctr">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Tree>
    <p:extLst>
      <p:ext uri="{BB962C8B-B14F-4D97-AF65-F5344CB8AC3E}">
        <p14:creationId xmlns:p14="http://schemas.microsoft.com/office/powerpoint/2010/main" val="22027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chart 13">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9" name="Chart Placeholder 8"/>
          <p:cNvSpPr>
            <a:spLocks noGrp="1"/>
          </p:cNvSpPr>
          <p:nvPr>
            <p:ph type="chart" sz="quarter" idx="13"/>
          </p:nvPr>
        </p:nvSpPr>
        <p:spPr>
          <a:xfrm>
            <a:off x="361951" y="2443305"/>
            <a:ext cx="2667001" cy="3117518"/>
          </a:xfrm>
        </p:spPr>
        <p:txBody>
          <a:bodyPr/>
          <a:lstStyle/>
          <a:p>
            <a:endParaRPr lang="en-US"/>
          </a:p>
        </p:txBody>
      </p:sp>
      <p:sp>
        <p:nvSpPr>
          <p:cNvPr id="17" name="Text Placeholder 12"/>
          <p:cNvSpPr>
            <a:spLocks noGrp="1"/>
          </p:cNvSpPr>
          <p:nvPr>
            <p:ph type="body" sz="quarter" idx="15" hasCustomPrompt="1"/>
          </p:nvPr>
        </p:nvSpPr>
        <p:spPr>
          <a:xfrm>
            <a:off x="361949" y="2041112"/>
            <a:ext cx="2667000" cy="341632"/>
          </a:xfrm>
        </p:spPr>
        <p:txBody>
          <a:bodyPr vert="horz" wrap="square" lIns="91440" tIns="45720" rIns="91440" bIns="45720" rtlCol="0" anchor="ctr">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
        <p:nvSpPr>
          <p:cNvPr id="26" name="Chart Placeholder 8"/>
          <p:cNvSpPr>
            <a:spLocks noGrp="1"/>
          </p:cNvSpPr>
          <p:nvPr>
            <p:ph type="chart" sz="quarter" idx="16"/>
          </p:nvPr>
        </p:nvSpPr>
        <p:spPr>
          <a:xfrm>
            <a:off x="3238501" y="2443305"/>
            <a:ext cx="2667001" cy="3117518"/>
          </a:xfrm>
        </p:spPr>
        <p:txBody>
          <a:bodyPr/>
          <a:lstStyle/>
          <a:p>
            <a:endParaRPr lang="en-US"/>
          </a:p>
        </p:txBody>
      </p:sp>
      <p:sp>
        <p:nvSpPr>
          <p:cNvPr id="28" name="Text Placeholder 12"/>
          <p:cNvSpPr>
            <a:spLocks noGrp="1"/>
          </p:cNvSpPr>
          <p:nvPr>
            <p:ph type="body" sz="quarter" idx="18" hasCustomPrompt="1"/>
          </p:nvPr>
        </p:nvSpPr>
        <p:spPr>
          <a:xfrm>
            <a:off x="3238500" y="2041112"/>
            <a:ext cx="2667000" cy="341632"/>
          </a:xfrm>
        </p:spPr>
        <p:txBody>
          <a:bodyPr vert="horz" wrap="square" lIns="91440" tIns="45720" rIns="91440" bIns="45720" rtlCol="0" anchor="ctr">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
        <p:nvSpPr>
          <p:cNvPr id="29" name="Chart Placeholder 8"/>
          <p:cNvSpPr>
            <a:spLocks noGrp="1"/>
          </p:cNvSpPr>
          <p:nvPr>
            <p:ph type="chart" sz="quarter" idx="19"/>
          </p:nvPr>
        </p:nvSpPr>
        <p:spPr>
          <a:xfrm>
            <a:off x="6115051" y="2443305"/>
            <a:ext cx="2667001" cy="3117518"/>
          </a:xfrm>
        </p:spPr>
        <p:txBody>
          <a:bodyPr/>
          <a:lstStyle/>
          <a:p>
            <a:endParaRPr lang="en-US"/>
          </a:p>
        </p:txBody>
      </p:sp>
      <p:sp>
        <p:nvSpPr>
          <p:cNvPr id="31" name="Text Placeholder 12"/>
          <p:cNvSpPr>
            <a:spLocks noGrp="1"/>
          </p:cNvSpPr>
          <p:nvPr>
            <p:ph type="body" sz="quarter" idx="21" hasCustomPrompt="1"/>
          </p:nvPr>
        </p:nvSpPr>
        <p:spPr>
          <a:xfrm>
            <a:off x="6115050" y="2041112"/>
            <a:ext cx="2667000" cy="341632"/>
          </a:xfrm>
        </p:spPr>
        <p:txBody>
          <a:bodyPr vert="horz" wrap="square" lIns="91440" tIns="45720" rIns="91440" bIns="45720" rtlCol="0" anchor="ctr">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
        <p:nvSpPr>
          <p:cNvPr id="23" name="Text Placeholder 12"/>
          <p:cNvSpPr>
            <a:spLocks noGrp="1"/>
          </p:cNvSpPr>
          <p:nvPr>
            <p:ph type="body" sz="quarter" idx="22" hasCustomPrompt="1"/>
          </p:nvPr>
        </p:nvSpPr>
        <p:spPr>
          <a:xfrm>
            <a:off x="1219200" y="3831248"/>
            <a:ext cx="952501" cy="341632"/>
          </a:xfrm>
        </p:spPr>
        <p:txBody>
          <a:bodyPr vert="horz" wrap="square" lIns="91440" tIns="45720" rIns="91440" bIns="45720" rtlCol="0" anchor="ctr">
            <a:spAutoFit/>
          </a:bodyPr>
          <a:lstStyle>
            <a:lvl1pPr marL="171450" indent="-171450" algn="ctr">
              <a:buNone/>
              <a:defRPr lang="en-US" sz="1800" b="1" cap="all" baseline="0">
                <a:solidFill>
                  <a:srgbClr val="47464B"/>
                </a:solidFill>
              </a:defRPr>
            </a:lvl1pPr>
          </a:lstStyle>
          <a:p>
            <a:pPr marL="0" lvl="0" indent="0"/>
            <a:r>
              <a:rPr lang="en-US" smtClean="0"/>
              <a:t>99%</a:t>
            </a:r>
            <a:endParaRPr lang="en-US"/>
          </a:p>
        </p:txBody>
      </p:sp>
      <p:sp>
        <p:nvSpPr>
          <p:cNvPr id="24" name="Text Placeholder 12"/>
          <p:cNvSpPr>
            <a:spLocks noGrp="1"/>
          </p:cNvSpPr>
          <p:nvPr>
            <p:ph type="body" sz="quarter" idx="23" hasCustomPrompt="1"/>
          </p:nvPr>
        </p:nvSpPr>
        <p:spPr>
          <a:xfrm>
            <a:off x="4095751" y="3831248"/>
            <a:ext cx="952501" cy="341632"/>
          </a:xfrm>
        </p:spPr>
        <p:txBody>
          <a:bodyPr vert="horz" wrap="square" lIns="91440" tIns="45720" rIns="91440" bIns="45720" rtlCol="0" anchor="ctr">
            <a:spAutoFit/>
          </a:bodyPr>
          <a:lstStyle>
            <a:lvl1pPr marL="171450" indent="-171450" algn="ctr">
              <a:buNone/>
              <a:defRPr lang="en-US" sz="1800" b="1" cap="all" baseline="0">
                <a:solidFill>
                  <a:srgbClr val="47464B"/>
                </a:solidFill>
              </a:defRPr>
            </a:lvl1pPr>
          </a:lstStyle>
          <a:p>
            <a:pPr marL="0" lvl="0" indent="0"/>
            <a:r>
              <a:rPr lang="en-US" smtClean="0"/>
              <a:t>99%</a:t>
            </a:r>
            <a:endParaRPr lang="en-US"/>
          </a:p>
        </p:txBody>
      </p:sp>
      <p:sp>
        <p:nvSpPr>
          <p:cNvPr id="25" name="Text Placeholder 12"/>
          <p:cNvSpPr>
            <a:spLocks noGrp="1"/>
          </p:cNvSpPr>
          <p:nvPr>
            <p:ph type="body" sz="quarter" idx="24" hasCustomPrompt="1"/>
          </p:nvPr>
        </p:nvSpPr>
        <p:spPr>
          <a:xfrm>
            <a:off x="6972301" y="3831248"/>
            <a:ext cx="952501" cy="341632"/>
          </a:xfrm>
        </p:spPr>
        <p:txBody>
          <a:bodyPr vert="horz" wrap="square" lIns="91440" tIns="45720" rIns="91440" bIns="45720" rtlCol="0" anchor="ctr">
            <a:spAutoFit/>
          </a:bodyPr>
          <a:lstStyle>
            <a:lvl1pPr marL="171450" indent="-171450" algn="ctr">
              <a:buNone/>
              <a:defRPr lang="en-US" sz="1800" b="1" cap="all" baseline="0">
                <a:solidFill>
                  <a:srgbClr val="47464B"/>
                </a:solidFill>
              </a:defRPr>
            </a:lvl1pPr>
          </a:lstStyle>
          <a:p>
            <a:pPr marL="0" lvl="0" indent="0"/>
            <a:r>
              <a:rPr lang="en-US" smtClean="0"/>
              <a:t>99%</a:t>
            </a:r>
            <a:endParaRPr lang="en-US"/>
          </a:p>
        </p:txBody>
      </p:sp>
    </p:spTree>
    <p:extLst>
      <p:ext uri="{BB962C8B-B14F-4D97-AF65-F5344CB8AC3E}">
        <p14:creationId xmlns:p14="http://schemas.microsoft.com/office/powerpoint/2010/main" val="1231783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chart 3">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9" name="Chart Placeholder 8"/>
          <p:cNvSpPr>
            <a:spLocks noGrp="1"/>
          </p:cNvSpPr>
          <p:nvPr>
            <p:ph type="chart" sz="quarter" idx="13"/>
          </p:nvPr>
        </p:nvSpPr>
        <p:spPr>
          <a:xfrm>
            <a:off x="361951" y="1425678"/>
            <a:ext cx="3848101" cy="3117518"/>
          </a:xfrm>
        </p:spPr>
        <p:txBody>
          <a:bodyPr/>
          <a:lstStyle/>
          <a:p>
            <a:endParaRPr lang="en-US"/>
          </a:p>
        </p:txBody>
      </p:sp>
      <p:sp>
        <p:nvSpPr>
          <p:cNvPr id="15" name="Text Placeholder 2"/>
          <p:cNvSpPr>
            <a:spLocks noGrp="1"/>
          </p:cNvSpPr>
          <p:nvPr>
            <p:ph type="body" idx="1"/>
          </p:nvPr>
        </p:nvSpPr>
        <p:spPr>
          <a:xfrm>
            <a:off x="361951" y="5221789"/>
            <a:ext cx="3848101" cy="981015"/>
          </a:xfrm>
        </p:spPr>
        <p:txBody>
          <a:bodyPr>
            <a:normAutofit/>
          </a:bodyPr>
          <a:lstStyle>
            <a:lvl1pPr marL="0" indent="0" algn="just">
              <a:buNone/>
              <a:defRPr sz="120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17" name="Text Placeholder 12"/>
          <p:cNvSpPr>
            <a:spLocks noGrp="1"/>
          </p:cNvSpPr>
          <p:nvPr>
            <p:ph type="body" sz="quarter" idx="15" hasCustomPrompt="1"/>
          </p:nvPr>
        </p:nvSpPr>
        <p:spPr>
          <a:xfrm>
            <a:off x="361949" y="4796088"/>
            <a:ext cx="3848100" cy="341632"/>
          </a:xfrm>
        </p:spPr>
        <p:txBody>
          <a:bodyPr vert="horz" wrap="square" lIns="91440" tIns="45720" rIns="91440" bIns="45720" rtlCol="0" anchor="ctr">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
        <p:nvSpPr>
          <p:cNvPr id="16" name="Chart Placeholder 8"/>
          <p:cNvSpPr>
            <a:spLocks noGrp="1"/>
          </p:cNvSpPr>
          <p:nvPr>
            <p:ph type="chart" sz="quarter" idx="16"/>
          </p:nvPr>
        </p:nvSpPr>
        <p:spPr>
          <a:xfrm>
            <a:off x="4933951" y="1425678"/>
            <a:ext cx="3848101" cy="3117518"/>
          </a:xfrm>
        </p:spPr>
        <p:txBody>
          <a:bodyPr/>
          <a:lstStyle/>
          <a:p>
            <a:endParaRPr lang="en-US"/>
          </a:p>
        </p:txBody>
      </p:sp>
      <p:sp>
        <p:nvSpPr>
          <p:cNvPr id="18" name="Text Placeholder 2"/>
          <p:cNvSpPr>
            <a:spLocks noGrp="1"/>
          </p:cNvSpPr>
          <p:nvPr>
            <p:ph type="body" idx="17"/>
          </p:nvPr>
        </p:nvSpPr>
        <p:spPr>
          <a:xfrm>
            <a:off x="4933951" y="5221789"/>
            <a:ext cx="3848101" cy="981015"/>
          </a:xfrm>
        </p:spPr>
        <p:txBody>
          <a:bodyPr>
            <a:normAutofit/>
          </a:bodyPr>
          <a:lstStyle>
            <a:lvl1pPr marL="0" indent="0" algn="just">
              <a:buNone/>
              <a:defRPr sz="120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19" name="Text Placeholder 12"/>
          <p:cNvSpPr>
            <a:spLocks noGrp="1"/>
          </p:cNvSpPr>
          <p:nvPr>
            <p:ph type="body" sz="quarter" idx="18" hasCustomPrompt="1"/>
          </p:nvPr>
        </p:nvSpPr>
        <p:spPr>
          <a:xfrm>
            <a:off x="4933950" y="4796088"/>
            <a:ext cx="3848100" cy="341632"/>
          </a:xfrm>
        </p:spPr>
        <p:txBody>
          <a:bodyPr vert="horz" wrap="square" lIns="91440" tIns="45720" rIns="91440" bIns="45720" rtlCol="0" anchor="ctr">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Tree>
    <p:extLst>
      <p:ext uri="{BB962C8B-B14F-4D97-AF65-F5344CB8AC3E}">
        <p14:creationId xmlns:p14="http://schemas.microsoft.com/office/powerpoint/2010/main" val="293458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chart 4">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9" name="Chart Placeholder 8"/>
          <p:cNvSpPr>
            <a:spLocks noGrp="1"/>
          </p:cNvSpPr>
          <p:nvPr>
            <p:ph type="chart" sz="quarter" idx="13"/>
          </p:nvPr>
        </p:nvSpPr>
        <p:spPr>
          <a:xfrm>
            <a:off x="361951" y="1425678"/>
            <a:ext cx="2667001" cy="3117518"/>
          </a:xfrm>
        </p:spPr>
        <p:txBody>
          <a:bodyPr/>
          <a:lstStyle/>
          <a:p>
            <a:endParaRPr lang="en-US"/>
          </a:p>
        </p:txBody>
      </p:sp>
      <p:sp>
        <p:nvSpPr>
          <p:cNvPr id="15" name="Text Placeholder 2"/>
          <p:cNvSpPr>
            <a:spLocks noGrp="1"/>
          </p:cNvSpPr>
          <p:nvPr>
            <p:ph type="body" idx="1"/>
          </p:nvPr>
        </p:nvSpPr>
        <p:spPr>
          <a:xfrm>
            <a:off x="361951" y="5221789"/>
            <a:ext cx="2667001" cy="981015"/>
          </a:xfrm>
        </p:spPr>
        <p:txBody>
          <a:bodyPr>
            <a:normAutofit/>
          </a:bodyPr>
          <a:lstStyle>
            <a:lvl1pPr marL="0" indent="0" algn="just">
              <a:buNone/>
              <a:defRPr sz="120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17" name="Text Placeholder 12"/>
          <p:cNvSpPr>
            <a:spLocks noGrp="1"/>
          </p:cNvSpPr>
          <p:nvPr>
            <p:ph type="body" sz="quarter" idx="15" hasCustomPrompt="1"/>
          </p:nvPr>
        </p:nvSpPr>
        <p:spPr>
          <a:xfrm>
            <a:off x="361949" y="4796088"/>
            <a:ext cx="2667000" cy="341632"/>
          </a:xfrm>
        </p:spPr>
        <p:txBody>
          <a:bodyPr vert="horz" wrap="square" lIns="91440" tIns="45720" rIns="91440" bIns="45720" rtlCol="0" anchor="ctr">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
        <p:nvSpPr>
          <p:cNvPr id="26" name="Chart Placeholder 8"/>
          <p:cNvSpPr>
            <a:spLocks noGrp="1"/>
          </p:cNvSpPr>
          <p:nvPr>
            <p:ph type="chart" sz="quarter" idx="16"/>
          </p:nvPr>
        </p:nvSpPr>
        <p:spPr>
          <a:xfrm>
            <a:off x="3238501" y="1425678"/>
            <a:ext cx="2667001" cy="3117518"/>
          </a:xfrm>
        </p:spPr>
        <p:txBody>
          <a:bodyPr/>
          <a:lstStyle/>
          <a:p>
            <a:endParaRPr lang="en-US"/>
          </a:p>
        </p:txBody>
      </p:sp>
      <p:sp>
        <p:nvSpPr>
          <p:cNvPr id="27" name="Text Placeholder 2"/>
          <p:cNvSpPr>
            <a:spLocks noGrp="1"/>
          </p:cNvSpPr>
          <p:nvPr>
            <p:ph type="body" idx="17"/>
          </p:nvPr>
        </p:nvSpPr>
        <p:spPr>
          <a:xfrm>
            <a:off x="3238501" y="5221789"/>
            <a:ext cx="2667001" cy="981015"/>
          </a:xfrm>
        </p:spPr>
        <p:txBody>
          <a:bodyPr>
            <a:normAutofit/>
          </a:bodyPr>
          <a:lstStyle>
            <a:lvl1pPr marL="0" indent="0" algn="just">
              <a:buNone/>
              <a:defRPr sz="120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28" name="Text Placeholder 12"/>
          <p:cNvSpPr>
            <a:spLocks noGrp="1"/>
          </p:cNvSpPr>
          <p:nvPr>
            <p:ph type="body" sz="quarter" idx="18" hasCustomPrompt="1"/>
          </p:nvPr>
        </p:nvSpPr>
        <p:spPr>
          <a:xfrm>
            <a:off x="3238500" y="4796088"/>
            <a:ext cx="2667000" cy="341632"/>
          </a:xfrm>
        </p:spPr>
        <p:txBody>
          <a:bodyPr vert="horz" wrap="square" lIns="91440" tIns="45720" rIns="91440" bIns="45720" rtlCol="0" anchor="ctr">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
        <p:nvSpPr>
          <p:cNvPr id="29" name="Chart Placeholder 8"/>
          <p:cNvSpPr>
            <a:spLocks noGrp="1"/>
          </p:cNvSpPr>
          <p:nvPr>
            <p:ph type="chart" sz="quarter" idx="19"/>
          </p:nvPr>
        </p:nvSpPr>
        <p:spPr>
          <a:xfrm>
            <a:off x="6115051" y="1425678"/>
            <a:ext cx="2667001" cy="3117518"/>
          </a:xfrm>
        </p:spPr>
        <p:txBody>
          <a:bodyPr/>
          <a:lstStyle/>
          <a:p>
            <a:endParaRPr lang="en-US"/>
          </a:p>
        </p:txBody>
      </p:sp>
      <p:sp>
        <p:nvSpPr>
          <p:cNvPr id="30" name="Text Placeholder 2"/>
          <p:cNvSpPr>
            <a:spLocks noGrp="1"/>
          </p:cNvSpPr>
          <p:nvPr>
            <p:ph type="body" idx="20"/>
          </p:nvPr>
        </p:nvSpPr>
        <p:spPr>
          <a:xfrm>
            <a:off x="6115051" y="5221789"/>
            <a:ext cx="2667001" cy="981015"/>
          </a:xfrm>
        </p:spPr>
        <p:txBody>
          <a:bodyPr>
            <a:normAutofit/>
          </a:bodyPr>
          <a:lstStyle>
            <a:lvl1pPr marL="0" indent="0" algn="just">
              <a:buNone/>
              <a:defRPr sz="120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31" name="Text Placeholder 12"/>
          <p:cNvSpPr>
            <a:spLocks noGrp="1"/>
          </p:cNvSpPr>
          <p:nvPr>
            <p:ph type="body" sz="quarter" idx="21" hasCustomPrompt="1"/>
          </p:nvPr>
        </p:nvSpPr>
        <p:spPr>
          <a:xfrm>
            <a:off x="6115050" y="4796088"/>
            <a:ext cx="2667000" cy="341632"/>
          </a:xfrm>
        </p:spPr>
        <p:txBody>
          <a:bodyPr vert="horz" wrap="square" lIns="91440" tIns="45720" rIns="91440" bIns="45720" rtlCol="0" anchor="ctr">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Tree>
    <p:extLst>
      <p:ext uri="{BB962C8B-B14F-4D97-AF65-F5344CB8AC3E}">
        <p14:creationId xmlns:p14="http://schemas.microsoft.com/office/powerpoint/2010/main" val="3828165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chart 5">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9" name="Chart Placeholder 8"/>
          <p:cNvSpPr>
            <a:spLocks noGrp="1"/>
          </p:cNvSpPr>
          <p:nvPr>
            <p:ph type="chart" sz="quarter" idx="13"/>
          </p:nvPr>
        </p:nvSpPr>
        <p:spPr>
          <a:xfrm>
            <a:off x="361951" y="1406667"/>
            <a:ext cx="1981201" cy="3117518"/>
          </a:xfrm>
        </p:spPr>
        <p:txBody>
          <a:bodyPr/>
          <a:lstStyle/>
          <a:p>
            <a:endParaRPr lang="en-US"/>
          </a:p>
        </p:txBody>
      </p:sp>
      <p:sp>
        <p:nvSpPr>
          <p:cNvPr id="15" name="Text Placeholder 2"/>
          <p:cNvSpPr>
            <a:spLocks noGrp="1"/>
          </p:cNvSpPr>
          <p:nvPr>
            <p:ph type="body" idx="1"/>
          </p:nvPr>
        </p:nvSpPr>
        <p:spPr>
          <a:xfrm>
            <a:off x="361951" y="5053310"/>
            <a:ext cx="1981201" cy="1130483"/>
          </a:xfrm>
        </p:spPr>
        <p:txBody>
          <a:bodyPr>
            <a:normAutofit/>
          </a:bodyPr>
          <a:lstStyle>
            <a:lvl1pPr marL="0" indent="0" algn="just">
              <a:buNone/>
              <a:defRPr sz="120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17" name="Text Placeholder 12"/>
          <p:cNvSpPr>
            <a:spLocks noGrp="1"/>
          </p:cNvSpPr>
          <p:nvPr>
            <p:ph type="body" sz="quarter" idx="15" hasCustomPrompt="1"/>
          </p:nvPr>
        </p:nvSpPr>
        <p:spPr>
          <a:xfrm>
            <a:off x="361949" y="4723828"/>
            <a:ext cx="1981200" cy="279307"/>
          </a:xfrm>
        </p:spPr>
        <p:txBody>
          <a:bodyPr vert="horz" wrap="square" lIns="91440" tIns="45720" rIns="91440" bIns="45720" rtlCol="0" anchor="ctr">
            <a:spAutoFit/>
          </a:bodyPr>
          <a:lstStyle>
            <a:lvl1pPr marL="171450" indent="-171450" algn="ctr">
              <a:buNone/>
              <a:defRPr lang="en-US" sz="1350" b="1" cap="all" baseline="0">
                <a:solidFill>
                  <a:srgbClr val="47464B"/>
                </a:solidFill>
              </a:defRPr>
            </a:lvl1pPr>
          </a:lstStyle>
          <a:p>
            <a:pPr marL="0" lvl="0" indent="0"/>
            <a:r>
              <a:rPr lang="en-US" smtClean="0"/>
              <a:t>Insert some title here</a:t>
            </a:r>
            <a:endParaRPr lang="en-US"/>
          </a:p>
        </p:txBody>
      </p:sp>
      <p:sp>
        <p:nvSpPr>
          <p:cNvPr id="25" name="Chart Placeholder 8"/>
          <p:cNvSpPr>
            <a:spLocks noGrp="1"/>
          </p:cNvSpPr>
          <p:nvPr>
            <p:ph type="chart" sz="quarter" idx="16"/>
          </p:nvPr>
        </p:nvSpPr>
        <p:spPr>
          <a:xfrm>
            <a:off x="2508251" y="1425678"/>
            <a:ext cx="1981201" cy="3117518"/>
          </a:xfrm>
        </p:spPr>
        <p:txBody>
          <a:bodyPr/>
          <a:lstStyle/>
          <a:p>
            <a:endParaRPr lang="en-US"/>
          </a:p>
        </p:txBody>
      </p:sp>
      <p:sp>
        <p:nvSpPr>
          <p:cNvPr id="32" name="Text Placeholder 2"/>
          <p:cNvSpPr>
            <a:spLocks noGrp="1"/>
          </p:cNvSpPr>
          <p:nvPr>
            <p:ph type="body" idx="17"/>
          </p:nvPr>
        </p:nvSpPr>
        <p:spPr>
          <a:xfrm>
            <a:off x="2508251" y="5072321"/>
            <a:ext cx="1981201" cy="1130483"/>
          </a:xfrm>
        </p:spPr>
        <p:txBody>
          <a:bodyPr>
            <a:normAutofit/>
          </a:bodyPr>
          <a:lstStyle>
            <a:lvl1pPr marL="0" indent="0" algn="just">
              <a:buNone/>
              <a:defRPr sz="120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33" name="Text Placeholder 12"/>
          <p:cNvSpPr>
            <a:spLocks noGrp="1"/>
          </p:cNvSpPr>
          <p:nvPr>
            <p:ph type="body" sz="quarter" idx="18" hasCustomPrompt="1"/>
          </p:nvPr>
        </p:nvSpPr>
        <p:spPr>
          <a:xfrm>
            <a:off x="2508251" y="4742839"/>
            <a:ext cx="1981200" cy="279307"/>
          </a:xfrm>
        </p:spPr>
        <p:txBody>
          <a:bodyPr vert="horz" wrap="square" lIns="91440" tIns="45720" rIns="91440" bIns="45720" rtlCol="0" anchor="ctr">
            <a:spAutoFit/>
          </a:bodyPr>
          <a:lstStyle>
            <a:lvl1pPr marL="171450" indent="-171450" algn="ctr">
              <a:buNone/>
              <a:defRPr lang="en-US" sz="1350" b="1" cap="all" baseline="0">
                <a:solidFill>
                  <a:srgbClr val="47464B"/>
                </a:solidFill>
              </a:defRPr>
            </a:lvl1pPr>
          </a:lstStyle>
          <a:p>
            <a:pPr marL="0" lvl="0" indent="0"/>
            <a:r>
              <a:rPr lang="en-US" smtClean="0"/>
              <a:t>Insert some title here</a:t>
            </a:r>
            <a:endParaRPr lang="en-US"/>
          </a:p>
        </p:txBody>
      </p:sp>
      <p:sp>
        <p:nvSpPr>
          <p:cNvPr id="34" name="Chart Placeholder 8"/>
          <p:cNvSpPr>
            <a:spLocks noGrp="1"/>
          </p:cNvSpPr>
          <p:nvPr>
            <p:ph type="chart" sz="quarter" idx="19"/>
          </p:nvPr>
        </p:nvSpPr>
        <p:spPr>
          <a:xfrm>
            <a:off x="4654552" y="1425678"/>
            <a:ext cx="1981201" cy="3117518"/>
          </a:xfrm>
        </p:spPr>
        <p:txBody>
          <a:bodyPr/>
          <a:lstStyle/>
          <a:p>
            <a:endParaRPr lang="en-US"/>
          </a:p>
        </p:txBody>
      </p:sp>
      <p:sp>
        <p:nvSpPr>
          <p:cNvPr id="35" name="Text Placeholder 2"/>
          <p:cNvSpPr>
            <a:spLocks noGrp="1"/>
          </p:cNvSpPr>
          <p:nvPr>
            <p:ph type="body" idx="20"/>
          </p:nvPr>
        </p:nvSpPr>
        <p:spPr>
          <a:xfrm>
            <a:off x="4654552" y="5072321"/>
            <a:ext cx="1981201" cy="1130483"/>
          </a:xfrm>
        </p:spPr>
        <p:txBody>
          <a:bodyPr>
            <a:normAutofit/>
          </a:bodyPr>
          <a:lstStyle>
            <a:lvl1pPr marL="0" indent="0" algn="just">
              <a:buNone/>
              <a:defRPr sz="120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36" name="Text Placeholder 12"/>
          <p:cNvSpPr>
            <a:spLocks noGrp="1"/>
          </p:cNvSpPr>
          <p:nvPr>
            <p:ph type="body" sz="quarter" idx="21" hasCustomPrompt="1"/>
          </p:nvPr>
        </p:nvSpPr>
        <p:spPr>
          <a:xfrm>
            <a:off x="4654550" y="4742839"/>
            <a:ext cx="1981200" cy="279307"/>
          </a:xfrm>
        </p:spPr>
        <p:txBody>
          <a:bodyPr vert="horz" wrap="square" lIns="91440" tIns="45720" rIns="91440" bIns="45720" rtlCol="0" anchor="ctr">
            <a:spAutoFit/>
          </a:bodyPr>
          <a:lstStyle>
            <a:lvl1pPr marL="171450" indent="-171450" algn="ctr">
              <a:buNone/>
              <a:defRPr lang="en-US" sz="1350" b="1" cap="all" baseline="0">
                <a:solidFill>
                  <a:srgbClr val="47464B"/>
                </a:solidFill>
              </a:defRPr>
            </a:lvl1pPr>
          </a:lstStyle>
          <a:p>
            <a:pPr marL="0" lvl="0" indent="0"/>
            <a:r>
              <a:rPr lang="en-US" smtClean="0"/>
              <a:t>Insert some title here</a:t>
            </a:r>
            <a:endParaRPr lang="en-US"/>
          </a:p>
        </p:txBody>
      </p:sp>
      <p:sp>
        <p:nvSpPr>
          <p:cNvPr id="37" name="Chart Placeholder 8"/>
          <p:cNvSpPr>
            <a:spLocks noGrp="1"/>
          </p:cNvSpPr>
          <p:nvPr>
            <p:ph type="chart" sz="quarter" idx="22"/>
          </p:nvPr>
        </p:nvSpPr>
        <p:spPr>
          <a:xfrm>
            <a:off x="6800851" y="1425678"/>
            <a:ext cx="1981201" cy="3117518"/>
          </a:xfrm>
        </p:spPr>
        <p:txBody>
          <a:bodyPr/>
          <a:lstStyle/>
          <a:p>
            <a:endParaRPr lang="en-US"/>
          </a:p>
        </p:txBody>
      </p:sp>
      <p:sp>
        <p:nvSpPr>
          <p:cNvPr id="38" name="Text Placeholder 2"/>
          <p:cNvSpPr>
            <a:spLocks noGrp="1"/>
          </p:cNvSpPr>
          <p:nvPr>
            <p:ph type="body" idx="23"/>
          </p:nvPr>
        </p:nvSpPr>
        <p:spPr>
          <a:xfrm>
            <a:off x="6800851" y="5072321"/>
            <a:ext cx="1981201" cy="1130483"/>
          </a:xfrm>
        </p:spPr>
        <p:txBody>
          <a:bodyPr>
            <a:normAutofit/>
          </a:bodyPr>
          <a:lstStyle>
            <a:lvl1pPr marL="0" indent="0" algn="just">
              <a:buNone/>
              <a:defRPr sz="120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39" name="Text Placeholder 12"/>
          <p:cNvSpPr>
            <a:spLocks noGrp="1"/>
          </p:cNvSpPr>
          <p:nvPr>
            <p:ph type="body" sz="quarter" idx="24" hasCustomPrompt="1"/>
          </p:nvPr>
        </p:nvSpPr>
        <p:spPr>
          <a:xfrm>
            <a:off x="6800851" y="4742839"/>
            <a:ext cx="1981200" cy="279307"/>
          </a:xfrm>
        </p:spPr>
        <p:txBody>
          <a:bodyPr vert="horz" wrap="square" lIns="91440" tIns="45720" rIns="91440" bIns="45720" rtlCol="0" anchor="ctr">
            <a:spAutoFit/>
          </a:bodyPr>
          <a:lstStyle>
            <a:lvl1pPr marL="171450" indent="-171450" algn="ctr">
              <a:buNone/>
              <a:defRPr lang="en-US" sz="1350" b="1" cap="all" baseline="0">
                <a:solidFill>
                  <a:srgbClr val="47464B"/>
                </a:solidFill>
              </a:defRPr>
            </a:lvl1pPr>
          </a:lstStyle>
          <a:p>
            <a:pPr marL="0" lvl="0" indent="0"/>
            <a:r>
              <a:rPr lang="en-US" smtClean="0"/>
              <a:t>Insert some title here</a:t>
            </a:r>
            <a:endParaRPr lang="en-US"/>
          </a:p>
        </p:txBody>
      </p:sp>
    </p:spTree>
    <p:extLst>
      <p:ext uri="{BB962C8B-B14F-4D97-AF65-F5344CB8AC3E}">
        <p14:creationId xmlns:p14="http://schemas.microsoft.com/office/powerpoint/2010/main" val="2416435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chart 6">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9" name="Chart Placeholder 8"/>
          <p:cNvSpPr>
            <a:spLocks noGrp="1"/>
          </p:cNvSpPr>
          <p:nvPr>
            <p:ph type="chart" sz="quarter" idx="13"/>
          </p:nvPr>
        </p:nvSpPr>
        <p:spPr>
          <a:xfrm>
            <a:off x="4429126" y="2360121"/>
            <a:ext cx="4352925" cy="3697781"/>
          </a:xfrm>
        </p:spPr>
        <p:txBody>
          <a:bodyPr/>
          <a:lstStyle/>
          <a:p>
            <a:endParaRPr lang="en-US"/>
          </a:p>
        </p:txBody>
      </p:sp>
      <p:sp>
        <p:nvSpPr>
          <p:cNvPr id="15" name="Text Placeholder 2"/>
          <p:cNvSpPr>
            <a:spLocks noGrp="1"/>
          </p:cNvSpPr>
          <p:nvPr>
            <p:ph type="body" idx="1"/>
          </p:nvPr>
        </p:nvSpPr>
        <p:spPr>
          <a:xfrm>
            <a:off x="361950" y="4254502"/>
            <a:ext cx="3429000" cy="1803399"/>
          </a:xfrm>
        </p:spPr>
        <p:txBody>
          <a:bodyPr>
            <a:normAutofit/>
          </a:bodyPr>
          <a:lstStyle>
            <a:lvl1pPr marL="214313" indent="-214313" algn="just">
              <a:buFont typeface="Arial" panose="020B0604020202020204" pitchFamily="34" charset="0"/>
              <a:buChar char="•"/>
              <a:defRPr sz="120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16" name="Text Placeholder 12"/>
          <p:cNvSpPr>
            <a:spLocks noGrp="1"/>
          </p:cNvSpPr>
          <p:nvPr>
            <p:ph type="body" sz="quarter" idx="16" hasCustomPrompt="1"/>
          </p:nvPr>
        </p:nvSpPr>
        <p:spPr>
          <a:xfrm>
            <a:off x="4429126" y="1689557"/>
            <a:ext cx="4352925" cy="666924"/>
          </a:xfrm>
          <a:solidFill>
            <a:schemeClr val="bg2"/>
          </a:solidFill>
          <a:ln>
            <a:solidFill>
              <a:schemeClr val="bg2"/>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24" name="Chart Placeholder 8"/>
          <p:cNvSpPr>
            <a:spLocks noGrp="1"/>
          </p:cNvSpPr>
          <p:nvPr>
            <p:ph type="chart" sz="quarter" idx="17"/>
          </p:nvPr>
        </p:nvSpPr>
        <p:spPr>
          <a:xfrm>
            <a:off x="361950" y="2360120"/>
            <a:ext cx="3429000" cy="1767381"/>
          </a:xfrm>
        </p:spPr>
        <p:txBody>
          <a:bodyPr/>
          <a:lstStyle/>
          <a:p>
            <a:endParaRPr lang="en-US"/>
          </a:p>
        </p:txBody>
      </p:sp>
      <p:sp>
        <p:nvSpPr>
          <p:cNvPr id="25" name="Text Placeholder 12"/>
          <p:cNvSpPr>
            <a:spLocks noGrp="1"/>
          </p:cNvSpPr>
          <p:nvPr>
            <p:ph type="body" sz="quarter" idx="18" hasCustomPrompt="1"/>
          </p:nvPr>
        </p:nvSpPr>
        <p:spPr>
          <a:xfrm>
            <a:off x="361950" y="1689557"/>
            <a:ext cx="3429000" cy="666924"/>
          </a:xfrm>
          <a:solidFill>
            <a:schemeClr val="bg2">
              <a:lumMod val="20000"/>
              <a:lumOff val="80000"/>
            </a:schemeClr>
          </a:solidFill>
          <a:ln>
            <a:solidFill>
              <a:schemeClr val="bg2">
                <a:lumMod val="20000"/>
                <a:lumOff val="80000"/>
              </a:schemeClr>
            </a:solidFill>
          </a:ln>
        </p:spPr>
        <p:txBody>
          <a:bodyPr vert="horz" wrap="square" lIns="91440" tIns="45720" rIns="91440" bIns="45720" rtlCol="0" anchor="ctr">
            <a:no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Tree>
    <p:extLst>
      <p:ext uri="{BB962C8B-B14F-4D97-AF65-F5344CB8AC3E}">
        <p14:creationId xmlns:p14="http://schemas.microsoft.com/office/powerpoint/2010/main" val="3526308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chart 7">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5" name="Text Placeholder 2"/>
          <p:cNvSpPr>
            <a:spLocks noGrp="1"/>
          </p:cNvSpPr>
          <p:nvPr>
            <p:ph type="body" idx="1"/>
          </p:nvPr>
        </p:nvSpPr>
        <p:spPr>
          <a:xfrm>
            <a:off x="361951" y="4254502"/>
            <a:ext cx="3857625" cy="1803399"/>
          </a:xfrm>
        </p:spPr>
        <p:txBody>
          <a:bodyPr>
            <a:normAutofit/>
          </a:bodyPr>
          <a:lstStyle>
            <a:lvl1pPr marL="214313" indent="-214313" algn="just">
              <a:buFont typeface="Arial" panose="020B0604020202020204" pitchFamily="34" charset="0"/>
              <a:buChar char="•"/>
              <a:defRPr sz="120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24" name="Chart Placeholder 8"/>
          <p:cNvSpPr>
            <a:spLocks noGrp="1"/>
          </p:cNvSpPr>
          <p:nvPr>
            <p:ph type="chart" sz="quarter" idx="17"/>
          </p:nvPr>
        </p:nvSpPr>
        <p:spPr>
          <a:xfrm>
            <a:off x="361951" y="2360120"/>
            <a:ext cx="3857625" cy="1767381"/>
          </a:xfrm>
          <a:ln>
            <a:solidFill>
              <a:schemeClr val="accent3"/>
            </a:solidFill>
          </a:ln>
        </p:spPr>
        <p:txBody>
          <a:bodyPr/>
          <a:lstStyle/>
          <a:p>
            <a:endParaRPr lang="en-US"/>
          </a:p>
        </p:txBody>
      </p:sp>
      <p:sp>
        <p:nvSpPr>
          <p:cNvPr id="25" name="Text Placeholder 12"/>
          <p:cNvSpPr>
            <a:spLocks noGrp="1"/>
          </p:cNvSpPr>
          <p:nvPr>
            <p:ph type="body" sz="quarter" idx="18" hasCustomPrompt="1"/>
          </p:nvPr>
        </p:nvSpPr>
        <p:spPr>
          <a:xfrm>
            <a:off x="361951" y="1689557"/>
            <a:ext cx="3857625" cy="666924"/>
          </a:xfrm>
          <a:solidFill>
            <a:schemeClr val="accent3"/>
          </a:solidFill>
          <a:ln>
            <a:solidFill>
              <a:schemeClr val="accent3"/>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26" name="Text Placeholder 2"/>
          <p:cNvSpPr>
            <a:spLocks noGrp="1"/>
          </p:cNvSpPr>
          <p:nvPr>
            <p:ph type="body" idx="19"/>
          </p:nvPr>
        </p:nvSpPr>
        <p:spPr>
          <a:xfrm>
            <a:off x="4924427" y="4254502"/>
            <a:ext cx="3857625" cy="1803399"/>
          </a:xfrm>
        </p:spPr>
        <p:txBody>
          <a:bodyPr>
            <a:normAutofit/>
          </a:bodyPr>
          <a:lstStyle>
            <a:lvl1pPr marL="214313" indent="-214313" algn="just">
              <a:buFont typeface="Arial" panose="020B0604020202020204" pitchFamily="34" charset="0"/>
              <a:buChar char="•"/>
              <a:defRPr sz="120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27" name="Chart Placeholder 8"/>
          <p:cNvSpPr>
            <a:spLocks noGrp="1"/>
          </p:cNvSpPr>
          <p:nvPr>
            <p:ph type="chart" sz="quarter" idx="20"/>
          </p:nvPr>
        </p:nvSpPr>
        <p:spPr>
          <a:xfrm>
            <a:off x="4924427" y="2360120"/>
            <a:ext cx="3857625" cy="1767381"/>
          </a:xfrm>
          <a:ln>
            <a:solidFill>
              <a:schemeClr val="accent3"/>
            </a:solidFill>
          </a:ln>
        </p:spPr>
        <p:txBody>
          <a:bodyPr/>
          <a:lstStyle/>
          <a:p>
            <a:endParaRPr lang="en-US"/>
          </a:p>
        </p:txBody>
      </p:sp>
      <p:sp>
        <p:nvSpPr>
          <p:cNvPr id="28" name="Text Placeholder 12"/>
          <p:cNvSpPr>
            <a:spLocks noGrp="1"/>
          </p:cNvSpPr>
          <p:nvPr>
            <p:ph type="body" sz="quarter" idx="21" hasCustomPrompt="1"/>
          </p:nvPr>
        </p:nvSpPr>
        <p:spPr>
          <a:xfrm>
            <a:off x="4924427" y="1689557"/>
            <a:ext cx="3857625" cy="666924"/>
          </a:xfrm>
          <a:solidFill>
            <a:schemeClr val="accent3"/>
          </a:solidFill>
          <a:ln>
            <a:solidFill>
              <a:schemeClr val="accent3"/>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Tree>
    <p:extLst>
      <p:ext uri="{BB962C8B-B14F-4D97-AF65-F5344CB8AC3E}">
        <p14:creationId xmlns:p14="http://schemas.microsoft.com/office/powerpoint/2010/main" val="4095461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chart 8">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24" name="Chart Placeholder 8"/>
          <p:cNvSpPr>
            <a:spLocks noGrp="1"/>
          </p:cNvSpPr>
          <p:nvPr>
            <p:ph type="chart" sz="quarter" idx="17"/>
          </p:nvPr>
        </p:nvSpPr>
        <p:spPr>
          <a:xfrm>
            <a:off x="361951" y="1918168"/>
            <a:ext cx="3857625" cy="1767381"/>
          </a:xfrm>
          <a:solidFill>
            <a:schemeClr val="accent1">
              <a:alpha val="30000"/>
            </a:schemeClr>
          </a:solidFill>
          <a:ln>
            <a:solidFill>
              <a:schemeClr val="accent1"/>
            </a:solidFill>
          </a:ln>
        </p:spPr>
        <p:txBody>
          <a:bodyPr/>
          <a:lstStyle/>
          <a:p>
            <a:endParaRPr lang="en-US"/>
          </a:p>
        </p:txBody>
      </p:sp>
      <p:sp>
        <p:nvSpPr>
          <p:cNvPr id="25" name="Text Placeholder 12"/>
          <p:cNvSpPr>
            <a:spLocks noGrp="1"/>
          </p:cNvSpPr>
          <p:nvPr>
            <p:ph type="body" sz="quarter" idx="18" hasCustomPrompt="1"/>
          </p:nvPr>
        </p:nvSpPr>
        <p:spPr>
          <a:xfrm>
            <a:off x="361951" y="1419648"/>
            <a:ext cx="3857625" cy="498733"/>
          </a:xfrm>
          <a:solidFill>
            <a:schemeClr val="accent1"/>
          </a:solidFill>
          <a:ln>
            <a:solidFill>
              <a:schemeClr val="accent1"/>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27" name="Chart Placeholder 8"/>
          <p:cNvSpPr>
            <a:spLocks noGrp="1"/>
          </p:cNvSpPr>
          <p:nvPr>
            <p:ph type="chart" sz="quarter" idx="20"/>
          </p:nvPr>
        </p:nvSpPr>
        <p:spPr>
          <a:xfrm>
            <a:off x="4924427" y="1918168"/>
            <a:ext cx="3857625" cy="1767381"/>
          </a:xfrm>
          <a:solidFill>
            <a:schemeClr val="accent4">
              <a:alpha val="30000"/>
            </a:schemeClr>
          </a:solidFill>
          <a:ln>
            <a:solidFill>
              <a:schemeClr val="accent4"/>
            </a:solidFill>
          </a:ln>
        </p:spPr>
        <p:txBody>
          <a:bodyPr/>
          <a:lstStyle/>
          <a:p>
            <a:endParaRPr lang="en-US"/>
          </a:p>
        </p:txBody>
      </p:sp>
      <p:sp>
        <p:nvSpPr>
          <p:cNvPr id="28" name="Text Placeholder 12"/>
          <p:cNvSpPr>
            <a:spLocks noGrp="1"/>
          </p:cNvSpPr>
          <p:nvPr>
            <p:ph type="body" sz="quarter" idx="21" hasCustomPrompt="1"/>
          </p:nvPr>
        </p:nvSpPr>
        <p:spPr>
          <a:xfrm>
            <a:off x="4924427" y="1419648"/>
            <a:ext cx="3857625" cy="498733"/>
          </a:xfrm>
          <a:solidFill>
            <a:schemeClr val="accent4"/>
          </a:solidFill>
          <a:ln>
            <a:solidFill>
              <a:schemeClr val="accent4"/>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29" name="Chart Placeholder 8"/>
          <p:cNvSpPr>
            <a:spLocks noGrp="1"/>
          </p:cNvSpPr>
          <p:nvPr>
            <p:ph type="chart" sz="quarter" idx="22"/>
          </p:nvPr>
        </p:nvSpPr>
        <p:spPr>
          <a:xfrm>
            <a:off x="361951" y="4438385"/>
            <a:ext cx="3857625" cy="1767381"/>
          </a:xfrm>
          <a:solidFill>
            <a:schemeClr val="accent3">
              <a:alpha val="30000"/>
            </a:schemeClr>
          </a:solidFill>
          <a:ln>
            <a:solidFill>
              <a:schemeClr val="accent3"/>
            </a:solidFill>
          </a:ln>
        </p:spPr>
        <p:txBody>
          <a:bodyPr/>
          <a:lstStyle/>
          <a:p>
            <a:endParaRPr lang="en-US"/>
          </a:p>
        </p:txBody>
      </p:sp>
      <p:sp>
        <p:nvSpPr>
          <p:cNvPr id="30" name="Text Placeholder 12"/>
          <p:cNvSpPr>
            <a:spLocks noGrp="1"/>
          </p:cNvSpPr>
          <p:nvPr>
            <p:ph type="body" sz="quarter" idx="23" hasCustomPrompt="1"/>
          </p:nvPr>
        </p:nvSpPr>
        <p:spPr>
          <a:xfrm>
            <a:off x="361951" y="3939865"/>
            <a:ext cx="3857625" cy="498733"/>
          </a:xfrm>
          <a:solidFill>
            <a:schemeClr val="accent3"/>
          </a:solidFill>
          <a:ln>
            <a:solidFill>
              <a:schemeClr val="accent3"/>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31" name="Chart Placeholder 8"/>
          <p:cNvSpPr>
            <a:spLocks noGrp="1"/>
          </p:cNvSpPr>
          <p:nvPr>
            <p:ph type="chart" sz="quarter" idx="24"/>
          </p:nvPr>
        </p:nvSpPr>
        <p:spPr>
          <a:xfrm>
            <a:off x="4924427" y="4438385"/>
            <a:ext cx="3857625" cy="1767381"/>
          </a:xfrm>
          <a:solidFill>
            <a:schemeClr val="accent5">
              <a:alpha val="30000"/>
            </a:schemeClr>
          </a:solidFill>
          <a:ln>
            <a:solidFill>
              <a:schemeClr val="accent5"/>
            </a:solidFill>
          </a:ln>
        </p:spPr>
        <p:txBody>
          <a:bodyPr/>
          <a:lstStyle/>
          <a:p>
            <a:endParaRPr lang="en-US"/>
          </a:p>
        </p:txBody>
      </p:sp>
      <p:sp>
        <p:nvSpPr>
          <p:cNvPr id="32" name="Text Placeholder 12"/>
          <p:cNvSpPr>
            <a:spLocks noGrp="1"/>
          </p:cNvSpPr>
          <p:nvPr>
            <p:ph type="body" sz="quarter" idx="25" hasCustomPrompt="1"/>
          </p:nvPr>
        </p:nvSpPr>
        <p:spPr>
          <a:xfrm>
            <a:off x="4924427" y="3939865"/>
            <a:ext cx="3857625" cy="498733"/>
          </a:xfrm>
          <a:solidFill>
            <a:schemeClr val="accent5"/>
          </a:solidFill>
          <a:ln>
            <a:solidFill>
              <a:schemeClr val="accent5"/>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Tree>
    <p:extLst>
      <p:ext uri="{BB962C8B-B14F-4D97-AF65-F5344CB8AC3E}">
        <p14:creationId xmlns:p14="http://schemas.microsoft.com/office/powerpoint/2010/main" val="3197317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chart 11">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24" name="Chart Placeholder 8"/>
          <p:cNvSpPr>
            <a:spLocks noGrp="1"/>
          </p:cNvSpPr>
          <p:nvPr>
            <p:ph type="chart" sz="quarter" idx="17"/>
          </p:nvPr>
        </p:nvSpPr>
        <p:spPr>
          <a:xfrm>
            <a:off x="361951" y="1918168"/>
            <a:ext cx="2676524" cy="1767381"/>
          </a:xfrm>
          <a:solidFill>
            <a:schemeClr val="accent1">
              <a:alpha val="30000"/>
            </a:schemeClr>
          </a:solidFill>
          <a:ln>
            <a:solidFill>
              <a:schemeClr val="accent1"/>
            </a:solidFill>
          </a:ln>
        </p:spPr>
        <p:txBody>
          <a:bodyPr/>
          <a:lstStyle/>
          <a:p>
            <a:endParaRPr lang="en-US"/>
          </a:p>
        </p:txBody>
      </p:sp>
      <p:sp>
        <p:nvSpPr>
          <p:cNvPr id="25" name="Text Placeholder 12"/>
          <p:cNvSpPr>
            <a:spLocks noGrp="1"/>
          </p:cNvSpPr>
          <p:nvPr>
            <p:ph type="body" sz="quarter" idx="18" hasCustomPrompt="1"/>
          </p:nvPr>
        </p:nvSpPr>
        <p:spPr>
          <a:xfrm>
            <a:off x="361951" y="1419648"/>
            <a:ext cx="2676524" cy="498733"/>
          </a:xfrm>
          <a:solidFill>
            <a:schemeClr val="accent1"/>
          </a:solidFill>
          <a:ln>
            <a:solidFill>
              <a:schemeClr val="accent1"/>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27" name="Chart Placeholder 8"/>
          <p:cNvSpPr>
            <a:spLocks noGrp="1"/>
          </p:cNvSpPr>
          <p:nvPr>
            <p:ph type="chart" sz="quarter" idx="20"/>
          </p:nvPr>
        </p:nvSpPr>
        <p:spPr>
          <a:xfrm>
            <a:off x="3233740" y="1918168"/>
            <a:ext cx="2676524" cy="1767381"/>
          </a:xfrm>
          <a:solidFill>
            <a:schemeClr val="accent4">
              <a:alpha val="30000"/>
            </a:schemeClr>
          </a:solidFill>
          <a:ln>
            <a:solidFill>
              <a:schemeClr val="accent4"/>
            </a:solidFill>
          </a:ln>
        </p:spPr>
        <p:txBody>
          <a:bodyPr/>
          <a:lstStyle/>
          <a:p>
            <a:endParaRPr lang="en-US"/>
          </a:p>
        </p:txBody>
      </p:sp>
      <p:sp>
        <p:nvSpPr>
          <p:cNvPr id="28" name="Text Placeholder 12"/>
          <p:cNvSpPr>
            <a:spLocks noGrp="1"/>
          </p:cNvSpPr>
          <p:nvPr>
            <p:ph type="body" sz="quarter" idx="21" hasCustomPrompt="1"/>
          </p:nvPr>
        </p:nvSpPr>
        <p:spPr>
          <a:xfrm>
            <a:off x="3233740" y="1419648"/>
            <a:ext cx="2676524" cy="498733"/>
          </a:xfrm>
          <a:solidFill>
            <a:schemeClr val="accent4"/>
          </a:solidFill>
          <a:ln>
            <a:solidFill>
              <a:schemeClr val="accent4"/>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29" name="Chart Placeholder 8"/>
          <p:cNvSpPr>
            <a:spLocks noGrp="1"/>
          </p:cNvSpPr>
          <p:nvPr>
            <p:ph type="chart" sz="quarter" idx="22"/>
          </p:nvPr>
        </p:nvSpPr>
        <p:spPr>
          <a:xfrm>
            <a:off x="361951" y="4438385"/>
            <a:ext cx="2676524" cy="1767381"/>
          </a:xfrm>
          <a:solidFill>
            <a:schemeClr val="accent3">
              <a:alpha val="30000"/>
            </a:schemeClr>
          </a:solidFill>
          <a:ln>
            <a:solidFill>
              <a:schemeClr val="accent3"/>
            </a:solidFill>
          </a:ln>
        </p:spPr>
        <p:txBody>
          <a:bodyPr/>
          <a:lstStyle/>
          <a:p>
            <a:endParaRPr lang="en-US"/>
          </a:p>
        </p:txBody>
      </p:sp>
      <p:sp>
        <p:nvSpPr>
          <p:cNvPr id="30" name="Text Placeholder 12"/>
          <p:cNvSpPr>
            <a:spLocks noGrp="1"/>
          </p:cNvSpPr>
          <p:nvPr>
            <p:ph type="body" sz="quarter" idx="23" hasCustomPrompt="1"/>
          </p:nvPr>
        </p:nvSpPr>
        <p:spPr>
          <a:xfrm>
            <a:off x="361951" y="3939865"/>
            <a:ext cx="2676524" cy="498733"/>
          </a:xfrm>
          <a:solidFill>
            <a:schemeClr val="accent3"/>
          </a:solidFill>
          <a:ln>
            <a:solidFill>
              <a:schemeClr val="accent3"/>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31" name="Chart Placeholder 8"/>
          <p:cNvSpPr>
            <a:spLocks noGrp="1"/>
          </p:cNvSpPr>
          <p:nvPr>
            <p:ph type="chart" sz="quarter" idx="24"/>
          </p:nvPr>
        </p:nvSpPr>
        <p:spPr>
          <a:xfrm>
            <a:off x="3233740" y="4438385"/>
            <a:ext cx="2676524" cy="1767381"/>
          </a:xfrm>
          <a:solidFill>
            <a:schemeClr val="accent5">
              <a:alpha val="30000"/>
            </a:schemeClr>
          </a:solidFill>
          <a:ln>
            <a:solidFill>
              <a:schemeClr val="accent5"/>
            </a:solidFill>
          </a:ln>
        </p:spPr>
        <p:txBody>
          <a:bodyPr/>
          <a:lstStyle/>
          <a:p>
            <a:endParaRPr lang="en-US"/>
          </a:p>
        </p:txBody>
      </p:sp>
      <p:sp>
        <p:nvSpPr>
          <p:cNvPr id="32" name="Text Placeholder 12"/>
          <p:cNvSpPr>
            <a:spLocks noGrp="1"/>
          </p:cNvSpPr>
          <p:nvPr>
            <p:ph type="body" sz="quarter" idx="25" hasCustomPrompt="1"/>
          </p:nvPr>
        </p:nvSpPr>
        <p:spPr>
          <a:xfrm>
            <a:off x="3233740" y="3939865"/>
            <a:ext cx="2676524" cy="498733"/>
          </a:xfrm>
          <a:solidFill>
            <a:schemeClr val="accent5"/>
          </a:solidFill>
          <a:ln>
            <a:solidFill>
              <a:schemeClr val="accent5"/>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26" name="Chart Placeholder 8"/>
          <p:cNvSpPr>
            <a:spLocks noGrp="1"/>
          </p:cNvSpPr>
          <p:nvPr>
            <p:ph type="chart" sz="quarter" idx="26"/>
          </p:nvPr>
        </p:nvSpPr>
        <p:spPr>
          <a:xfrm>
            <a:off x="6105528" y="1918168"/>
            <a:ext cx="2676524" cy="1767381"/>
          </a:xfrm>
          <a:solidFill>
            <a:schemeClr val="accent2">
              <a:alpha val="30000"/>
            </a:schemeClr>
          </a:solidFill>
          <a:ln>
            <a:solidFill>
              <a:schemeClr val="accent2"/>
            </a:solidFill>
          </a:ln>
        </p:spPr>
        <p:txBody>
          <a:bodyPr/>
          <a:lstStyle/>
          <a:p>
            <a:endParaRPr lang="en-US"/>
          </a:p>
        </p:txBody>
      </p:sp>
      <p:sp>
        <p:nvSpPr>
          <p:cNvPr id="33" name="Text Placeholder 12"/>
          <p:cNvSpPr>
            <a:spLocks noGrp="1"/>
          </p:cNvSpPr>
          <p:nvPr>
            <p:ph type="body" sz="quarter" idx="27" hasCustomPrompt="1"/>
          </p:nvPr>
        </p:nvSpPr>
        <p:spPr>
          <a:xfrm>
            <a:off x="6105528" y="1419648"/>
            <a:ext cx="2676524" cy="498733"/>
          </a:xfrm>
          <a:solidFill>
            <a:schemeClr val="accent2"/>
          </a:solidFill>
          <a:ln>
            <a:solidFill>
              <a:schemeClr val="accent2"/>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34" name="Chart Placeholder 8"/>
          <p:cNvSpPr>
            <a:spLocks noGrp="1"/>
          </p:cNvSpPr>
          <p:nvPr>
            <p:ph type="chart" sz="quarter" idx="28"/>
          </p:nvPr>
        </p:nvSpPr>
        <p:spPr>
          <a:xfrm>
            <a:off x="6105528" y="4438385"/>
            <a:ext cx="2676524" cy="1767381"/>
          </a:xfrm>
          <a:solidFill>
            <a:schemeClr val="accent6">
              <a:alpha val="30000"/>
            </a:schemeClr>
          </a:solidFill>
          <a:ln>
            <a:solidFill>
              <a:schemeClr val="accent6"/>
            </a:solidFill>
          </a:ln>
        </p:spPr>
        <p:txBody>
          <a:bodyPr/>
          <a:lstStyle/>
          <a:p>
            <a:endParaRPr lang="en-US"/>
          </a:p>
        </p:txBody>
      </p:sp>
      <p:sp>
        <p:nvSpPr>
          <p:cNvPr id="35" name="Text Placeholder 12"/>
          <p:cNvSpPr>
            <a:spLocks noGrp="1"/>
          </p:cNvSpPr>
          <p:nvPr>
            <p:ph type="body" sz="quarter" idx="29" hasCustomPrompt="1"/>
          </p:nvPr>
        </p:nvSpPr>
        <p:spPr>
          <a:xfrm>
            <a:off x="6105528" y="3939865"/>
            <a:ext cx="2676524" cy="498733"/>
          </a:xfrm>
          <a:solidFill>
            <a:schemeClr val="accent6"/>
          </a:solidFill>
          <a:ln>
            <a:solidFill>
              <a:schemeClr val="accent6"/>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Tree>
    <p:extLst>
      <p:ext uri="{BB962C8B-B14F-4D97-AF65-F5344CB8AC3E}">
        <p14:creationId xmlns:p14="http://schemas.microsoft.com/office/powerpoint/2010/main" val="271947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chart 9">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24" name="Chart Placeholder 8"/>
          <p:cNvSpPr>
            <a:spLocks noGrp="1"/>
          </p:cNvSpPr>
          <p:nvPr>
            <p:ph type="chart" sz="quarter" idx="17"/>
          </p:nvPr>
        </p:nvSpPr>
        <p:spPr>
          <a:xfrm>
            <a:off x="361951" y="1918168"/>
            <a:ext cx="3857625" cy="1767381"/>
          </a:xfrm>
          <a:solidFill>
            <a:schemeClr val="accent1">
              <a:alpha val="30000"/>
            </a:schemeClr>
          </a:solidFill>
          <a:ln>
            <a:solidFill>
              <a:schemeClr val="accent1"/>
            </a:solidFill>
          </a:ln>
        </p:spPr>
        <p:txBody>
          <a:bodyPr/>
          <a:lstStyle/>
          <a:p>
            <a:endParaRPr lang="en-US"/>
          </a:p>
        </p:txBody>
      </p:sp>
      <p:sp>
        <p:nvSpPr>
          <p:cNvPr id="25" name="Text Placeholder 12"/>
          <p:cNvSpPr>
            <a:spLocks noGrp="1"/>
          </p:cNvSpPr>
          <p:nvPr>
            <p:ph type="body" sz="quarter" idx="18" hasCustomPrompt="1"/>
          </p:nvPr>
        </p:nvSpPr>
        <p:spPr>
          <a:xfrm>
            <a:off x="739141" y="1419648"/>
            <a:ext cx="3480435" cy="498733"/>
          </a:xfrm>
          <a:solidFill>
            <a:schemeClr val="accent1"/>
          </a:solidFill>
          <a:ln>
            <a:solidFill>
              <a:schemeClr val="accent1"/>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27" name="Chart Placeholder 8"/>
          <p:cNvSpPr>
            <a:spLocks noGrp="1"/>
          </p:cNvSpPr>
          <p:nvPr>
            <p:ph type="chart" sz="quarter" idx="20"/>
          </p:nvPr>
        </p:nvSpPr>
        <p:spPr>
          <a:xfrm>
            <a:off x="4924427" y="1918168"/>
            <a:ext cx="3857625" cy="1767381"/>
          </a:xfrm>
          <a:solidFill>
            <a:schemeClr val="accent4">
              <a:alpha val="30000"/>
            </a:schemeClr>
          </a:solidFill>
          <a:ln>
            <a:solidFill>
              <a:schemeClr val="accent4"/>
            </a:solidFill>
          </a:ln>
        </p:spPr>
        <p:txBody>
          <a:bodyPr/>
          <a:lstStyle/>
          <a:p>
            <a:endParaRPr lang="en-US"/>
          </a:p>
        </p:txBody>
      </p:sp>
      <p:sp>
        <p:nvSpPr>
          <p:cNvPr id="28" name="Text Placeholder 12"/>
          <p:cNvSpPr>
            <a:spLocks noGrp="1"/>
          </p:cNvSpPr>
          <p:nvPr>
            <p:ph type="body" sz="quarter" idx="21" hasCustomPrompt="1"/>
          </p:nvPr>
        </p:nvSpPr>
        <p:spPr>
          <a:xfrm>
            <a:off x="5301617" y="1419648"/>
            <a:ext cx="3480435" cy="498733"/>
          </a:xfrm>
          <a:solidFill>
            <a:schemeClr val="accent4"/>
          </a:solidFill>
          <a:ln>
            <a:solidFill>
              <a:schemeClr val="accent4"/>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29" name="Chart Placeholder 8"/>
          <p:cNvSpPr>
            <a:spLocks noGrp="1"/>
          </p:cNvSpPr>
          <p:nvPr>
            <p:ph type="chart" sz="quarter" idx="22"/>
          </p:nvPr>
        </p:nvSpPr>
        <p:spPr>
          <a:xfrm>
            <a:off x="361951" y="4438385"/>
            <a:ext cx="3857625" cy="1767381"/>
          </a:xfrm>
          <a:solidFill>
            <a:schemeClr val="accent3">
              <a:alpha val="30000"/>
            </a:schemeClr>
          </a:solidFill>
          <a:ln>
            <a:solidFill>
              <a:schemeClr val="accent3"/>
            </a:solidFill>
          </a:ln>
        </p:spPr>
        <p:txBody>
          <a:bodyPr/>
          <a:lstStyle/>
          <a:p>
            <a:endParaRPr lang="en-US"/>
          </a:p>
        </p:txBody>
      </p:sp>
      <p:sp>
        <p:nvSpPr>
          <p:cNvPr id="30" name="Text Placeholder 12"/>
          <p:cNvSpPr>
            <a:spLocks noGrp="1"/>
          </p:cNvSpPr>
          <p:nvPr>
            <p:ph type="body" sz="quarter" idx="23" hasCustomPrompt="1"/>
          </p:nvPr>
        </p:nvSpPr>
        <p:spPr>
          <a:xfrm>
            <a:off x="739141" y="3939865"/>
            <a:ext cx="3480435" cy="498733"/>
          </a:xfrm>
          <a:solidFill>
            <a:schemeClr val="accent3"/>
          </a:solidFill>
          <a:ln>
            <a:solidFill>
              <a:schemeClr val="accent3"/>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31" name="Chart Placeholder 8"/>
          <p:cNvSpPr>
            <a:spLocks noGrp="1"/>
          </p:cNvSpPr>
          <p:nvPr>
            <p:ph type="chart" sz="quarter" idx="24"/>
          </p:nvPr>
        </p:nvSpPr>
        <p:spPr>
          <a:xfrm>
            <a:off x="4924427" y="4438385"/>
            <a:ext cx="3857625" cy="1767381"/>
          </a:xfrm>
          <a:solidFill>
            <a:schemeClr val="accent5">
              <a:alpha val="30000"/>
            </a:schemeClr>
          </a:solidFill>
          <a:ln>
            <a:solidFill>
              <a:schemeClr val="accent5"/>
            </a:solidFill>
          </a:ln>
        </p:spPr>
        <p:txBody>
          <a:bodyPr/>
          <a:lstStyle/>
          <a:p>
            <a:endParaRPr lang="en-US"/>
          </a:p>
        </p:txBody>
      </p:sp>
      <p:sp>
        <p:nvSpPr>
          <p:cNvPr id="32" name="Text Placeholder 12"/>
          <p:cNvSpPr>
            <a:spLocks noGrp="1"/>
          </p:cNvSpPr>
          <p:nvPr>
            <p:ph type="body" sz="quarter" idx="25" hasCustomPrompt="1"/>
          </p:nvPr>
        </p:nvSpPr>
        <p:spPr>
          <a:xfrm>
            <a:off x="5301617" y="3939865"/>
            <a:ext cx="3480435" cy="498733"/>
          </a:xfrm>
          <a:solidFill>
            <a:schemeClr val="accent5"/>
          </a:solidFill>
          <a:ln>
            <a:solidFill>
              <a:schemeClr val="accent5"/>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33" name="Text Placeholder 12"/>
          <p:cNvSpPr>
            <a:spLocks noGrp="1"/>
          </p:cNvSpPr>
          <p:nvPr>
            <p:ph type="body" sz="quarter" idx="26" hasCustomPrompt="1"/>
          </p:nvPr>
        </p:nvSpPr>
        <p:spPr>
          <a:xfrm>
            <a:off x="361950" y="1419648"/>
            <a:ext cx="377190" cy="498733"/>
          </a:xfrm>
          <a:solidFill>
            <a:schemeClr val="accent1">
              <a:lumMod val="75000"/>
            </a:schemeClr>
          </a:solidFill>
          <a:ln>
            <a:solidFill>
              <a:schemeClr val="accent1"/>
            </a:solidFill>
          </a:ln>
        </p:spPr>
        <p:txBody>
          <a:bodyPr vert="horz" wrap="square" lIns="0" tIns="0" rIns="0" bIns="0" rtlCol="0" anchor="ctr">
            <a:noAutofit/>
          </a:bodyPr>
          <a:lstStyle>
            <a:lvl1pPr marL="171450" indent="-171450" algn="ctr">
              <a:buNone/>
              <a:defRPr lang="en-US" sz="1800" b="0" cap="all" baseline="0">
                <a:solidFill>
                  <a:schemeClr val="bg1"/>
                </a:solidFill>
                <a:latin typeface="FontAwesome" pitchFamily="2" charset="0"/>
              </a:defRPr>
            </a:lvl1pPr>
          </a:lstStyle>
          <a:p>
            <a:pPr marL="0" lvl="0" indent="0"/>
            <a:r>
              <a:rPr lang="en-US" smtClean="0"/>
              <a:t></a:t>
            </a:r>
            <a:endParaRPr lang="en-US"/>
          </a:p>
        </p:txBody>
      </p:sp>
      <p:sp>
        <p:nvSpPr>
          <p:cNvPr id="34" name="Text Placeholder 12"/>
          <p:cNvSpPr>
            <a:spLocks noGrp="1"/>
          </p:cNvSpPr>
          <p:nvPr>
            <p:ph type="body" sz="quarter" idx="27" hasCustomPrompt="1"/>
          </p:nvPr>
        </p:nvSpPr>
        <p:spPr>
          <a:xfrm>
            <a:off x="361950" y="3939865"/>
            <a:ext cx="377190" cy="498733"/>
          </a:xfrm>
          <a:solidFill>
            <a:schemeClr val="accent3">
              <a:lumMod val="75000"/>
            </a:schemeClr>
          </a:solidFill>
          <a:ln>
            <a:solidFill>
              <a:schemeClr val="accent3"/>
            </a:solidFill>
          </a:ln>
        </p:spPr>
        <p:txBody>
          <a:bodyPr vert="horz" wrap="square" lIns="0" tIns="0" rIns="0" bIns="0" rtlCol="0" anchor="ctr">
            <a:noAutofit/>
          </a:bodyPr>
          <a:lstStyle>
            <a:lvl1pPr marL="171450" indent="-171450" algn="ctr">
              <a:buNone/>
              <a:defRPr lang="en-US" sz="1800" b="0" cap="all" baseline="0">
                <a:solidFill>
                  <a:schemeClr val="bg1"/>
                </a:solidFill>
                <a:latin typeface="FontAwesome" pitchFamily="2" charset="0"/>
              </a:defRPr>
            </a:lvl1pPr>
          </a:lstStyle>
          <a:p>
            <a:pPr marL="0" lvl="0" indent="0"/>
            <a:r>
              <a:rPr lang="en-US" smtClean="0"/>
              <a:t></a:t>
            </a:r>
            <a:endParaRPr lang="en-US"/>
          </a:p>
        </p:txBody>
      </p:sp>
      <p:sp>
        <p:nvSpPr>
          <p:cNvPr id="35" name="Text Placeholder 12"/>
          <p:cNvSpPr>
            <a:spLocks noGrp="1"/>
          </p:cNvSpPr>
          <p:nvPr>
            <p:ph type="body" sz="quarter" idx="28" hasCustomPrompt="1"/>
          </p:nvPr>
        </p:nvSpPr>
        <p:spPr>
          <a:xfrm>
            <a:off x="4924426" y="1419648"/>
            <a:ext cx="377190" cy="498733"/>
          </a:xfrm>
          <a:solidFill>
            <a:schemeClr val="accent4">
              <a:lumMod val="75000"/>
            </a:schemeClr>
          </a:solidFill>
          <a:ln>
            <a:solidFill>
              <a:schemeClr val="accent4"/>
            </a:solidFill>
          </a:ln>
        </p:spPr>
        <p:txBody>
          <a:bodyPr vert="horz" wrap="square" lIns="0" tIns="0" rIns="0" bIns="0" rtlCol="0" anchor="ctr">
            <a:noAutofit/>
          </a:bodyPr>
          <a:lstStyle>
            <a:lvl1pPr marL="171450" indent="-171450" algn="ctr">
              <a:buNone/>
              <a:defRPr lang="en-US" sz="1800" b="0" cap="all" baseline="0">
                <a:solidFill>
                  <a:schemeClr val="bg1"/>
                </a:solidFill>
                <a:latin typeface="FontAwesome" pitchFamily="2" charset="0"/>
              </a:defRPr>
            </a:lvl1pPr>
          </a:lstStyle>
          <a:p>
            <a:pPr marL="0" lvl="0" indent="0"/>
            <a:r>
              <a:rPr lang="en-US" smtClean="0"/>
              <a:t></a:t>
            </a:r>
            <a:endParaRPr lang="en-US"/>
          </a:p>
        </p:txBody>
      </p:sp>
      <p:sp>
        <p:nvSpPr>
          <p:cNvPr id="36" name="Text Placeholder 12"/>
          <p:cNvSpPr>
            <a:spLocks noGrp="1"/>
          </p:cNvSpPr>
          <p:nvPr>
            <p:ph type="body" sz="quarter" idx="29" hasCustomPrompt="1"/>
          </p:nvPr>
        </p:nvSpPr>
        <p:spPr>
          <a:xfrm>
            <a:off x="4924426" y="3939865"/>
            <a:ext cx="377190" cy="498733"/>
          </a:xfrm>
          <a:solidFill>
            <a:schemeClr val="accent5">
              <a:lumMod val="75000"/>
            </a:schemeClr>
          </a:solidFill>
          <a:ln>
            <a:solidFill>
              <a:schemeClr val="accent5"/>
            </a:solidFill>
          </a:ln>
        </p:spPr>
        <p:txBody>
          <a:bodyPr vert="horz" wrap="square" lIns="0" tIns="0" rIns="0" bIns="0" rtlCol="0" anchor="ctr">
            <a:noAutofit/>
          </a:bodyPr>
          <a:lstStyle>
            <a:lvl1pPr marL="171450" indent="-171450" algn="ctr">
              <a:buNone/>
              <a:defRPr lang="en-US" sz="1800" b="0" cap="all" baseline="0">
                <a:solidFill>
                  <a:schemeClr val="bg1"/>
                </a:solidFill>
                <a:latin typeface="FontAwesome" pitchFamily="2" charset="0"/>
              </a:defRPr>
            </a:lvl1pPr>
          </a:lstStyle>
          <a:p>
            <a:pPr marL="0" lvl="0" indent="0"/>
            <a:r>
              <a:rPr lang="en-US" smtClean="0"/>
              <a:t></a:t>
            </a:r>
            <a:endParaRPr lang="en-US"/>
          </a:p>
        </p:txBody>
      </p:sp>
    </p:spTree>
    <p:extLst>
      <p:ext uri="{BB962C8B-B14F-4D97-AF65-F5344CB8AC3E}">
        <p14:creationId xmlns:p14="http://schemas.microsoft.com/office/powerpoint/2010/main" val="1761472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chart 10">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24" name="Chart Placeholder 8"/>
          <p:cNvSpPr>
            <a:spLocks noGrp="1"/>
          </p:cNvSpPr>
          <p:nvPr>
            <p:ph type="chart" sz="quarter" idx="17"/>
          </p:nvPr>
        </p:nvSpPr>
        <p:spPr>
          <a:xfrm>
            <a:off x="361951" y="1918168"/>
            <a:ext cx="3857625" cy="1767381"/>
          </a:xfrm>
          <a:solidFill>
            <a:schemeClr val="accent1">
              <a:alpha val="30000"/>
            </a:schemeClr>
          </a:solidFill>
          <a:ln>
            <a:solidFill>
              <a:schemeClr val="accent1"/>
            </a:solidFill>
          </a:ln>
        </p:spPr>
        <p:txBody>
          <a:bodyPr/>
          <a:lstStyle/>
          <a:p>
            <a:endParaRPr lang="en-US"/>
          </a:p>
        </p:txBody>
      </p:sp>
      <p:sp>
        <p:nvSpPr>
          <p:cNvPr id="25" name="Text Placeholder 12"/>
          <p:cNvSpPr>
            <a:spLocks noGrp="1"/>
          </p:cNvSpPr>
          <p:nvPr>
            <p:ph type="body" sz="quarter" idx="18" hasCustomPrompt="1"/>
          </p:nvPr>
        </p:nvSpPr>
        <p:spPr>
          <a:xfrm>
            <a:off x="361951" y="1419648"/>
            <a:ext cx="3857625" cy="498733"/>
          </a:xfrm>
          <a:solidFill>
            <a:schemeClr val="accent1"/>
          </a:solidFill>
          <a:ln>
            <a:solidFill>
              <a:schemeClr val="accent1"/>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27" name="Chart Placeholder 8"/>
          <p:cNvSpPr>
            <a:spLocks noGrp="1"/>
          </p:cNvSpPr>
          <p:nvPr>
            <p:ph type="chart" sz="quarter" idx="20"/>
          </p:nvPr>
        </p:nvSpPr>
        <p:spPr>
          <a:xfrm>
            <a:off x="4924427" y="1918168"/>
            <a:ext cx="3857625" cy="1767381"/>
          </a:xfrm>
          <a:solidFill>
            <a:schemeClr val="accent4">
              <a:alpha val="30000"/>
            </a:schemeClr>
          </a:solidFill>
          <a:ln>
            <a:solidFill>
              <a:schemeClr val="accent4"/>
            </a:solidFill>
          </a:ln>
        </p:spPr>
        <p:txBody>
          <a:bodyPr/>
          <a:lstStyle/>
          <a:p>
            <a:endParaRPr lang="en-US"/>
          </a:p>
        </p:txBody>
      </p:sp>
      <p:sp>
        <p:nvSpPr>
          <p:cNvPr id="28" name="Text Placeholder 12"/>
          <p:cNvSpPr>
            <a:spLocks noGrp="1"/>
          </p:cNvSpPr>
          <p:nvPr>
            <p:ph type="body" sz="quarter" idx="21" hasCustomPrompt="1"/>
          </p:nvPr>
        </p:nvSpPr>
        <p:spPr>
          <a:xfrm>
            <a:off x="4924427" y="1419648"/>
            <a:ext cx="3857625" cy="498733"/>
          </a:xfrm>
          <a:solidFill>
            <a:schemeClr val="accent4"/>
          </a:solidFill>
          <a:ln>
            <a:solidFill>
              <a:schemeClr val="accent4"/>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31" name="Chart Placeholder 8"/>
          <p:cNvSpPr>
            <a:spLocks noGrp="1"/>
          </p:cNvSpPr>
          <p:nvPr>
            <p:ph type="chart" sz="quarter" idx="24"/>
          </p:nvPr>
        </p:nvSpPr>
        <p:spPr>
          <a:xfrm>
            <a:off x="361951" y="4450663"/>
            <a:ext cx="8420101" cy="1767381"/>
          </a:xfrm>
          <a:solidFill>
            <a:schemeClr val="accent5">
              <a:alpha val="30000"/>
            </a:schemeClr>
          </a:solidFill>
          <a:ln>
            <a:solidFill>
              <a:schemeClr val="accent5"/>
            </a:solidFill>
          </a:ln>
        </p:spPr>
        <p:txBody>
          <a:bodyPr/>
          <a:lstStyle/>
          <a:p>
            <a:endParaRPr lang="en-US"/>
          </a:p>
        </p:txBody>
      </p:sp>
      <p:sp>
        <p:nvSpPr>
          <p:cNvPr id="32" name="Text Placeholder 12"/>
          <p:cNvSpPr>
            <a:spLocks noGrp="1"/>
          </p:cNvSpPr>
          <p:nvPr>
            <p:ph type="body" sz="quarter" idx="25" hasCustomPrompt="1"/>
          </p:nvPr>
        </p:nvSpPr>
        <p:spPr>
          <a:xfrm>
            <a:off x="361951" y="3952143"/>
            <a:ext cx="8420101" cy="498733"/>
          </a:xfrm>
          <a:solidFill>
            <a:schemeClr val="accent5"/>
          </a:solidFill>
          <a:ln>
            <a:solidFill>
              <a:schemeClr val="accent5"/>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Tree>
    <p:extLst>
      <p:ext uri="{BB962C8B-B14F-4D97-AF65-F5344CB8AC3E}">
        <p14:creationId xmlns:p14="http://schemas.microsoft.com/office/powerpoint/2010/main" val="100302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hart and mockup">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7" name="Text Placeholder 2"/>
          <p:cNvSpPr>
            <a:spLocks noGrp="1"/>
          </p:cNvSpPr>
          <p:nvPr>
            <p:ph type="body" idx="19"/>
          </p:nvPr>
        </p:nvSpPr>
        <p:spPr>
          <a:xfrm>
            <a:off x="4924427" y="2640853"/>
            <a:ext cx="3857625" cy="3429324"/>
          </a:xfrm>
        </p:spPr>
        <p:txBody>
          <a:bodyPr>
            <a:normAutofit/>
          </a:bodyPr>
          <a:lstStyle>
            <a:lvl1pPr marL="214313" indent="-214313" algn="just">
              <a:buFont typeface="Arial" panose="020B0604020202020204" pitchFamily="34" charset="0"/>
              <a:buChar char="•"/>
              <a:defRPr sz="135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8" name="Text Placeholder 12"/>
          <p:cNvSpPr>
            <a:spLocks noGrp="1"/>
          </p:cNvSpPr>
          <p:nvPr>
            <p:ph type="body" sz="quarter" idx="21" hasCustomPrompt="1"/>
          </p:nvPr>
        </p:nvSpPr>
        <p:spPr>
          <a:xfrm>
            <a:off x="4924427" y="1701835"/>
            <a:ext cx="3857625" cy="666924"/>
          </a:xfrm>
          <a:solidFill>
            <a:schemeClr val="bg2">
              <a:lumMod val="60000"/>
              <a:lumOff val="40000"/>
            </a:schemeClr>
          </a:solidFill>
          <a:ln>
            <a:noFill/>
          </a:ln>
        </p:spPr>
        <p:txBody>
          <a:bodyPr vert="horz" wrap="square" lIns="91440" tIns="45720" rIns="91440" bIns="45720" rtlCol="0" anchor="ctr">
            <a:noAutofit/>
          </a:bodyPr>
          <a:lstStyle>
            <a:lvl1pPr marL="171450" indent="-171450" algn="ctr">
              <a:buNone/>
              <a:defRPr lang="en-US" sz="1800" b="1" cap="all" baseline="0">
                <a:solidFill>
                  <a:schemeClr val="tx2"/>
                </a:solidFill>
              </a:defRPr>
            </a:lvl1pPr>
          </a:lstStyle>
          <a:p>
            <a:pPr marL="0" lvl="0" indent="0"/>
            <a:r>
              <a:rPr lang="en-US" smtClean="0"/>
              <a:t>Insert some title here</a:t>
            </a:r>
            <a:endParaRPr lang="en-US"/>
          </a:p>
        </p:txBody>
      </p:sp>
      <p:grpSp>
        <p:nvGrpSpPr>
          <p:cNvPr id="81" name="Group 80"/>
          <p:cNvGrpSpPr/>
          <p:nvPr userDrawn="1"/>
        </p:nvGrpSpPr>
        <p:grpSpPr>
          <a:xfrm>
            <a:off x="237399" y="2327391"/>
            <a:ext cx="4363902" cy="3809740"/>
            <a:chOff x="3742268" y="2033349"/>
            <a:chExt cx="4296282" cy="3750707"/>
          </a:xfrm>
        </p:grpSpPr>
        <p:sp>
          <p:nvSpPr>
            <p:cNvPr id="82" name="Shape 6"/>
            <p:cNvSpPr/>
            <p:nvPr/>
          </p:nvSpPr>
          <p:spPr>
            <a:xfrm>
              <a:off x="5156233" y="5716335"/>
              <a:ext cx="1464334" cy="67721"/>
            </a:xfrm>
            <a:custGeom>
              <a:avLst/>
              <a:gdLst/>
              <a:ahLst/>
              <a:cxnLst>
                <a:cxn ang="0">
                  <a:pos x="wd2" y="hd2"/>
                </a:cxn>
                <a:cxn ang="5400000">
                  <a:pos x="wd2" y="hd2"/>
                </a:cxn>
                <a:cxn ang="10800000">
                  <a:pos x="wd2" y="hd2"/>
                </a:cxn>
                <a:cxn ang="16200000">
                  <a:pos x="wd2" y="hd2"/>
                </a:cxn>
              </a:cxnLst>
              <a:rect l="0" t="0" r="r" b="b"/>
              <a:pathLst>
                <a:path w="21600" h="21600" extrusionOk="0">
                  <a:moveTo>
                    <a:pt x="21518" y="7200"/>
                  </a:moveTo>
                  <a:lnTo>
                    <a:pt x="21600" y="0"/>
                  </a:lnTo>
                  <a:cubicBezTo>
                    <a:pt x="21575" y="2780"/>
                    <a:pt x="21355" y="12687"/>
                    <a:pt x="20651" y="13859"/>
                  </a:cubicBezTo>
                  <a:cubicBezTo>
                    <a:pt x="19347" y="16026"/>
                    <a:pt x="17405" y="15717"/>
                    <a:pt x="17405" y="15717"/>
                  </a:cubicBezTo>
                  <a:lnTo>
                    <a:pt x="12405" y="15717"/>
                  </a:lnTo>
                  <a:lnTo>
                    <a:pt x="9195" y="15717"/>
                  </a:lnTo>
                  <a:lnTo>
                    <a:pt x="4195" y="15717"/>
                  </a:lnTo>
                  <a:cubicBezTo>
                    <a:pt x="4195" y="15717"/>
                    <a:pt x="2253" y="16026"/>
                    <a:pt x="949" y="13859"/>
                  </a:cubicBezTo>
                  <a:cubicBezTo>
                    <a:pt x="245" y="12687"/>
                    <a:pt x="25" y="4217"/>
                    <a:pt x="0" y="1437"/>
                  </a:cubicBezTo>
                  <a:lnTo>
                    <a:pt x="82" y="5385"/>
                  </a:lnTo>
                  <a:cubicBezTo>
                    <a:pt x="82" y="5385"/>
                    <a:pt x="124" y="14404"/>
                    <a:pt x="496" y="17423"/>
                  </a:cubicBezTo>
                  <a:cubicBezTo>
                    <a:pt x="868" y="20442"/>
                    <a:pt x="2101" y="21600"/>
                    <a:pt x="2983" y="21600"/>
                  </a:cubicBezTo>
                  <a:cubicBezTo>
                    <a:pt x="3502" y="21600"/>
                    <a:pt x="6673" y="21600"/>
                    <a:pt x="9195" y="21600"/>
                  </a:cubicBezTo>
                  <a:cubicBezTo>
                    <a:pt x="10959" y="21600"/>
                    <a:pt x="12405" y="21600"/>
                    <a:pt x="12405" y="21600"/>
                  </a:cubicBezTo>
                  <a:cubicBezTo>
                    <a:pt x="14927" y="21600"/>
                    <a:pt x="18098" y="21600"/>
                    <a:pt x="18617" y="21600"/>
                  </a:cubicBezTo>
                  <a:cubicBezTo>
                    <a:pt x="19499" y="21600"/>
                    <a:pt x="20732" y="20442"/>
                    <a:pt x="21104" y="17423"/>
                  </a:cubicBezTo>
                  <a:cubicBezTo>
                    <a:pt x="21476" y="14404"/>
                    <a:pt x="21518" y="7200"/>
                    <a:pt x="21518" y="7200"/>
                  </a:cubicBezTo>
                  <a:close/>
                </a:path>
              </a:pathLst>
            </a:custGeom>
            <a:solidFill>
              <a:srgbClr val="32373C">
                <a:alpha val="10000"/>
              </a:srgbClr>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83" name="Shape 6"/>
            <p:cNvSpPr/>
            <p:nvPr/>
          </p:nvSpPr>
          <p:spPr>
            <a:xfrm>
              <a:off x="5148520" y="5698509"/>
              <a:ext cx="1479760" cy="67721"/>
            </a:xfrm>
            <a:custGeom>
              <a:avLst/>
              <a:gdLst/>
              <a:ahLst/>
              <a:cxnLst>
                <a:cxn ang="0">
                  <a:pos x="wd2" y="hd2"/>
                </a:cxn>
                <a:cxn ang="5400000">
                  <a:pos x="wd2" y="hd2"/>
                </a:cxn>
                <a:cxn ang="10800000">
                  <a:pos x="wd2" y="hd2"/>
                </a:cxn>
                <a:cxn ang="16200000">
                  <a:pos x="wd2" y="hd2"/>
                </a:cxn>
              </a:cxnLst>
              <a:rect l="0" t="0" r="r" b="b"/>
              <a:pathLst>
                <a:path w="21600" h="21600" extrusionOk="0">
                  <a:moveTo>
                    <a:pt x="21518" y="7200"/>
                  </a:moveTo>
                  <a:lnTo>
                    <a:pt x="21600" y="0"/>
                  </a:lnTo>
                  <a:cubicBezTo>
                    <a:pt x="21575" y="2780"/>
                    <a:pt x="21355" y="12687"/>
                    <a:pt x="20651" y="13859"/>
                  </a:cubicBezTo>
                  <a:cubicBezTo>
                    <a:pt x="19347" y="16026"/>
                    <a:pt x="17405" y="15717"/>
                    <a:pt x="17405" y="15717"/>
                  </a:cubicBezTo>
                  <a:lnTo>
                    <a:pt x="12405" y="15717"/>
                  </a:lnTo>
                  <a:lnTo>
                    <a:pt x="9195" y="15717"/>
                  </a:lnTo>
                  <a:lnTo>
                    <a:pt x="4195" y="15717"/>
                  </a:lnTo>
                  <a:cubicBezTo>
                    <a:pt x="4195" y="15717"/>
                    <a:pt x="2253" y="16026"/>
                    <a:pt x="949" y="13859"/>
                  </a:cubicBezTo>
                  <a:cubicBezTo>
                    <a:pt x="245" y="12687"/>
                    <a:pt x="25" y="4217"/>
                    <a:pt x="0" y="1437"/>
                  </a:cubicBezTo>
                  <a:lnTo>
                    <a:pt x="82" y="5385"/>
                  </a:lnTo>
                  <a:cubicBezTo>
                    <a:pt x="82" y="5385"/>
                    <a:pt x="124" y="14404"/>
                    <a:pt x="496" y="17423"/>
                  </a:cubicBezTo>
                  <a:cubicBezTo>
                    <a:pt x="868" y="20442"/>
                    <a:pt x="2101" y="21600"/>
                    <a:pt x="2983" y="21600"/>
                  </a:cubicBezTo>
                  <a:cubicBezTo>
                    <a:pt x="3502" y="21600"/>
                    <a:pt x="6673" y="21600"/>
                    <a:pt x="9195" y="21600"/>
                  </a:cubicBezTo>
                  <a:cubicBezTo>
                    <a:pt x="10959" y="21600"/>
                    <a:pt x="12405" y="21600"/>
                    <a:pt x="12405" y="21600"/>
                  </a:cubicBezTo>
                  <a:cubicBezTo>
                    <a:pt x="14927" y="21600"/>
                    <a:pt x="18098" y="21600"/>
                    <a:pt x="18617" y="21600"/>
                  </a:cubicBezTo>
                  <a:cubicBezTo>
                    <a:pt x="19499" y="21600"/>
                    <a:pt x="20732" y="20442"/>
                    <a:pt x="21104" y="17423"/>
                  </a:cubicBezTo>
                  <a:cubicBezTo>
                    <a:pt x="21476" y="14404"/>
                    <a:pt x="21518" y="7200"/>
                    <a:pt x="21518" y="7200"/>
                  </a:cubicBezTo>
                  <a:close/>
                </a:path>
              </a:pathLst>
            </a:custGeom>
            <a:gradFill>
              <a:gsLst>
                <a:gs pos="17000">
                  <a:srgbClr val="000000">
                    <a:alpha val="30000"/>
                  </a:srgbClr>
                </a:gs>
                <a:gs pos="76000">
                  <a:srgbClr val="32373C">
                    <a:alpha val="80000"/>
                  </a:srgbClr>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84" name="Shape 7"/>
            <p:cNvSpPr/>
            <p:nvPr/>
          </p:nvSpPr>
          <p:spPr>
            <a:xfrm>
              <a:off x="3742268" y="4635867"/>
              <a:ext cx="4296281" cy="485675"/>
            </a:xfrm>
            <a:custGeom>
              <a:avLst/>
              <a:gdLst/>
              <a:ahLst/>
              <a:cxnLst>
                <a:cxn ang="0">
                  <a:pos x="wd2" y="hd2"/>
                </a:cxn>
                <a:cxn ang="5400000">
                  <a:pos x="wd2" y="hd2"/>
                </a:cxn>
                <a:cxn ang="10800000">
                  <a:pos x="wd2" y="hd2"/>
                </a:cxn>
                <a:cxn ang="16200000">
                  <a:pos x="wd2" y="hd2"/>
                </a:cxn>
              </a:cxnLst>
              <a:rect l="0" t="0" r="r" b="b"/>
              <a:pathLst>
                <a:path w="21600" h="21600" extrusionOk="0">
                  <a:moveTo>
                    <a:pt x="0" y="15382"/>
                  </a:moveTo>
                  <a:cubicBezTo>
                    <a:pt x="0" y="18816"/>
                    <a:pt x="315" y="21600"/>
                    <a:pt x="703" y="21600"/>
                  </a:cubicBezTo>
                  <a:lnTo>
                    <a:pt x="20897" y="21600"/>
                  </a:lnTo>
                  <a:cubicBezTo>
                    <a:pt x="21285" y="21600"/>
                    <a:pt x="21600" y="18816"/>
                    <a:pt x="21600" y="15382"/>
                  </a:cubicBezTo>
                  <a:lnTo>
                    <a:pt x="21600" y="0"/>
                  </a:lnTo>
                  <a:lnTo>
                    <a:pt x="0" y="0"/>
                  </a:lnTo>
                  <a:cubicBezTo>
                    <a:pt x="0" y="0"/>
                    <a:pt x="0" y="15382"/>
                    <a:pt x="0" y="15382"/>
                  </a:cubicBezTo>
                  <a:close/>
                </a:path>
              </a:pathLst>
            </a:custGeom>
            <a:gradFill>
              <a:gsLst>
                <a:gs pos="0">
                  <a:srgbClr val="C8CBCF"/>
                </a:gs>
                <a:gs pos="100000">
                  <a:srgbClr val="E7E7E8"/>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85" name="Shape 8"/>
            <p:cNvSpPr/>
            <p:nvPr/>
          </p:nvSpPr>
          <p:spPr>
            <a:xfrm>
              <a:off x="3742268" y="2033349"/>
              <a:ext cx="4296282" cy="2607645"/>
            </a:xfrm>
            <a:custGeom>
              <a:avLst/>
              <a:gdLst/>
              <a:ahLst/>
              <a:cxnLst>
                <a:cxn ang="0">
                  <a:pos x="wd2" y="hd2"/>
                </a:cxn>
                <a:cxn ang="5400000">
                  <a:pos x="wd2" y="hd2"/>
                </a:cxn>
                <a:cxn ang="10800000">
                  <a:pos x="wd2" y="hd2"/>
                </a:cxn>
                <a:cxn ang="16200000">
                  <a:pos x="wd2" y="hd2"/>
                </a:cxn>
              </a:cxnLst>
              <a:rect l="0" t="0" r="r" b="b"/>
              <a:pathLst>
                <a:path w="21600" h="21600" extrusionOk="0">
                  <a:moveTo>
                    <a:pt x="20575" y="19911"/>
                  </a:moveTo>
                  <a:lnTo>
                    <a:pt x="1025" y="19911"/>
                  </a:lnTo>
                  <a:lnTo>
                    <a:pt x="1025" y="1737"/>
                  </a:lnTo>
                  <a:lnTo>
                    <a:pt x="20575" y="1737"/>
                  </a:lnTo>
                  <a:cubicBezTo>
                    <a:pt x="20575" y="1737"/>
                    <a:pt x="20575" y="19911"/>
                    <a:pt x="20575" y="19911"/>
                  </a:cubicBezTo>
                  <a:close/>
                  <a:moveTo>
                    <a:pt x="20897" y="0"/>
                  </a:moveTo>
                  <a:lnTo>
                    <a:pt x="703" y="0"/>
                  </a:lnTo>
                  <a:cubicBezTo>
                    <a:pt x="315" y="0"/>
                    <a:pt x="0" y="518"/>
                    <a:pt x="0" y="1158"/>
                  </a:cubicBezTo>
                  <a:lnTo>
                    <a:pt x="0" y="21600"/>
                  </a:lnTo>
                  <a:lnTo>
                    <a:pt x="21600" y="21600"/>
                  </a:lnTo>
                  <a:lnTo>
                    <a:pt x="21600" y="1158"/>
                  </a:lnTo>
                  <a:cubicBezTo>
                    <a:pt x="21600" y="518"/>
                    <a:pt x="21285" y="0"/>
                    <a:pt x="20897" y="0"/>
                  </a:cubicBezTo>
                  <a:close/>
                </a:path>
              </a:pathLst>
            </a:custGeom>
            <a:gradFill>
              <a:gsLst>
                <a:gs pos="6000">
                  <a:srgbClr val="32373C"/>
                </a:gs>
                <a:gs pos="62000">
                  <a:srgbClr val="000000"/>
                </a:gs>
              </a:gsLst>
              <a:lin ang="1800000" scaled="0"/>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86" name="Shape 9"/>
            <p:cNvSpPr/>
            <p:nvPr/>
          </p:nvSpPr>
          <p:spPr>
            <a:xfrm>
              <a:off x="5154883" y="5711236"/>
              <a:ext cx="1468712" cy="45147"/>
            </a:xfrm>
            <a:custGeom>
              <a:avLst/>
              <a:gdLst/>
              <a:ahLst/>
              <a:cxnLst>
                <a:cxn ang="0">
                  <a:pos x="wd2" y="hd2"/>
                </a:cxn>
                <a:cxn ang="5400000">
                  <a:pos x="wd2" y="hd2"/>
                </a:cxn>
                <a:cxn ang="10800000">
                  <a:pos x="wd2" y="hd2"/>
                </a:cxn>
                <a:cxn ang="16200000">
                  <a:pos x="wd2" y="hd2"/>
                </a:cxn>
              </a:cxnLst>
              <a:rect l="0" t="0" r="r" b="b"/>
              <a:pathLst>
                <a:path w="21516" h="21600" extrusionOk="0">
                  <a:moveTo>
                    <a:pt x="21512" y="0"/>
                  </a:moveTo>
                  <a:cubicBezTo>
                    <a:pt x="21499" y="3516"/>
                    <a:pt x="21438" y="9477"/>
                    <a:pt x="21185" y="12548"/>
                  </a:cubicBezTo>
                  <a:cubicBezTo>
                    <a:pt x="20811" y="17077"/>
                    <a:pt x="19488" y="18813"/>
                    <a:pt x="18603" y="18813"/>
                  </a:cubicBezTo>
                  <a:cubicBezTo>
                    <a:pt x="18082" y="18813"/>
                    <a:pt x="14899" y="18813"/>
                    <a:pt x="12368" y="18813"/>
                  </a:cubicBezTo>
                  <a:cubicBezTo>
                    <a:pt x="12368" y="18813"/>
                    <a:pt x="10917" y="18813"/>
                    <a:pt x="9148" y="18813"/>
                  </a:cubicBezTo>
                  <a:cubicBezTo>
                    <a:pt x="6617" y="18813"/>
                    <a:pt x="3434" y="18813"/>
                    <a:pt x="2913" y="18813"/>
                  </a:cubicBezTo>
                  <a:cubicBezTo>
                    <a:pt x="2028" y="18813"/>
                    <a:pt x="705" y="17077"/>
                    <a:pt x="331" y="12548"/>
                  </a:cubicBezTo>
                  <a:cubicBezTo>
                    <a:pt x="78" y="9477"/>
                    <a:pt x="17" y="3516"/>
                    <a:pt x="4" y="0"/>
                  </a:cubicBezTo>
                  <a:lnTo>
                    <a:pt x="2" y="0"/>
                  </a:lnTo>
                  <a:cubicBezTo>
                    <a:pt x="2" y="0"/>
                    <a:pt x="-42" y="10806"/>
                    <a:pt x="331" y="15335"/>
                  </a:cubicBezTo>
                  <a:cubicBezTo>
                    <a:pt x="705" y="19864"/>
                    <a:pt x="2028" y="21600"/>
                    <a:pt x="2913" y="21600"/>
                  </a:cubicBezTo>
                  <a:cubicBezTo>
                    <a:pt x="3434" y="21600"/>
                    <a:pt x="6617" y="21600"/>
                    <a:pt x="9148" y="21600"/>
                  </a:cubicBezTo>
                  <a:cubicBezTo>
                    <a:pt x="10917" y="21600"/>
                    <a:pt x="12368" y="21600"/>
                    <a:pt x="12368" y="21600"/>
                  </a:cubicBezTo>
                  <a:cubicBezTo>
                    <a:pt x="14899" y="21600"/>
                    <a:pt x="18082" y="21600"/>
                    <a:pt x="18603" y="21600"/>
                  </a:cubicBezTo>
                  <a:cubicBezTo>
                    <a:pt x="19488" y="21600"/>
                    <a:pt x="20811" y="19864"/>
                    <a:pt x="21185" y="15335"/>
                  </a:cubicBezTo>
                  <a:cubicBezTo>
                    <a:pt x="21558" y="10806"/>
                    <a:pt x="21514" y="0"/>
                    <a:pt x="21514" y="0"/>
                  </a:cubicBezTo>
                  <a:cubicBezTo>
                    <a:pt x="21514" y="0"/>
                    <a:pt x="21512" y="0"/>
                    <a:pt x="21512" y="0"/>
                  </a:cubicBezTo>
                  <a:close/>
                </a:path>
              </a:pathLst>
            </a:custGeom>
            <a:solidFill>
              <a:srgbClr val="000000">
                <a:alpha val="75000"/>
              </a:srgbClr>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87" name="Shape 10"/>
            <p:cNvSpPr/>
            <p:nvPr/>
          </p:nvSpPr>
          <p:spPr>
            <a:xfrm>
              <a:off x="5148520" y="5119465"/>
              <a:ext cx="1480148" cy="610751"/>
            </a:xfrm>
            <a:custGeom>
              <a:avLst/>
              <a:gdLst/>
              <a:ahLst/>
              <a:cxnLst>
                <a:cxn ang="0">
                  <a:pos x="wd2" y="hd2"/>
                </a:cxn>
                <a:cxn ang="5400000">
                  <a:pos x="wd2" y="hd2"/>
                </a:cxn>
                <a:cxn ang="10800000">
                  <a:pos x="wd2" y="hd2"/>
                </a:cxn>
                <a:cxn ang="16200000">
                  <a:pos x="wd2" y="hd2"/>
                </a:cxn>
              </a:cxnLst>
              <a:rect l="0" t="0" r="r" b="b"/>
              <a:pathLst>
                <a:path w="20919" h="21568" extrusionOk="0">
                  <a:moveTo>
                    <a:pt x="20738" y="19920"/>
                  </a:moveTo>
                  <a:cubicBezTo>
                    <a:pt x="20559" y="19543"/>
                    <a:pt x="18693" y="15429"/>
                    <a:pt x="18281" y="13714"/>
                  </a:cubicBezTo>
                  <a:cubicBezTo>
                    <a:pt x="17870" y="12000"/>
                    <a:pt x="17568" y="0"/>
                    <a:pt x="17568" y="0"/>
                  </a:cubicBezTo>
                  <a:lnTo>
                    <a:pt x="12013" y="0"/>
                  </a:lnTo>
                  <a:lnTo>
                    <a:pt x="8905" y="0"/>
                  </a:lnTo>
                  <a:lnTo>
                    <a:pt x="3350" y="0"/>
                  </a:lnTo>
                  <a:cubicBezTo>
                    <a:pt x="3350" y="0"/>
                    <a:pt x="3048" y="12000"/>
                    <a:pt x="2637" y="13714"/>
                  </a:cubicBezTo>
                  <a:cubicBezTo>
                    <a:pt x="2225" y="15429"/>
                    <a:pt x="359" y="19543"/>
                    <a:pt x="180" y="19920"/>
                  </a:cubicBezTo>
                  <a:cubicBezTo>
                    <a:pt x="2" y="20297"/>
                    <a:pt x="-341" y="21120"/>
                    <a:pt x="921" y="21360"/>
                  </a:cubicBezTo>
                  <a:cubicBezTo>
                    <a:pt x="2184" y="21600"/>
                    <a:pt x="4064" y="21566"/>
                    <a:pt x="4064" y="21566"/>
                  </a:cubicBezTo>
                  <a:lnTo>
                    <a:pt x="8905" y="21566"/>
                  </a:lnTo>
                  <a:lnTo>
                    <a:pt x="12013" y="21566"/>
                  </a:lnTo>
                  <a:lnTo>
                    <a:pt x="16854" y="21566"/>
                  </a:lnTo>
                  <a:cubicBezTo>
                    <a:pt x="16854" y="21566"/>
                    <a:pt x="18734" y="21600"/>
                    <a:pt x="19997" y="21360"/>
                  </a:cubicBezTo>
                  <a:cubicBezTo>
                    <a:pt x="21259" y="21120"/>
                    <a:pt x="20916" y="20297"/>
                    <a:pt x="20738" y="19920"/>
                  </a:cubicBezTo>
                  <a:close/>
                </a:path>
              </a:pathLst>
            </a:custGeom>
            <a:gradFill>
              <a:gsLst>
                <a:gs pos="66000">
                  <a:srgbClr val="A4A7A8"/>
                </a:gs>
                <a:gs pos="0">
                  <a:srgbClr val="A4A7A8"/>
                </a:gs>
                <a:gs pos="34000">
                  <a:srgbClr val="F5F8FA"/>
                </a:gs>
              </a:gsLst>
              <a:lin ang="5400000"/>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88" name="Shape 11"/>
            <p:cNvSpPr/>
            <p:nvPr/>
          </p:nvSpPr>
          <p:spPr>
            <a:xfrm>
              <a:off x="5148520" y="5119465"/>
              <a:ext cx="1480148" cy="610751"/>
            </a:xfrm>
            <a:custGeom>
              <a:avLst/>
              <a:gdLst/>
              <a:ahLst/>
              <a:cxnLst>
                <a:cxn ang="0">
                  <a:pos x="wd2" y="hd2"/>
                </a:cxn>
                <a:cxn ang="5400000">
                  <a:pos x="wd2" y="hd2"/>
                </a:cxn>
                <a:cxn ang="10800000">
                  <a:pos x="wd2" y="hd2"/>
                </a:cxn>
                <a:cxn ang="16200000">
                  <a:pos x="wd2" y="hd2"/>
                </a:cxn>
              </a:cxnLst>
              <a:rect l="0" t="0" r="r" b="b"/>
              <a:pathLst>
                <a:path w="20919" h="21568" extrusionOk="0">
                  <a:moveTo>
                    <a:pt x="20738" y="19920"/>
                  </a:moveTo>
                  <a:cubicBezTo>
                    <a:pt x="20559" y="19543"/>
                    <a:pt x="18693" y="15429"/>
                    <a:pt x="18281" y="13714"/>
                  </a:cubicBezTo>
                  <a:cubicBezTo>
                    <a:pt x="17870" y="12000"/>
                    <a:pt x="17568" y="0"/>
                    <a:pt x="17568" y="0"/>
                  </a:cubicBezTo>
                  <a:lnTo>
                    <a:pt x="12013" y="0"/>
                  </a:lnTo>
                  <a:lnTo>
                    <a:pt x="8905" y="0"/>
                  </a:lnTo>
                  <a:lnTo>
                    <a:pt x="3350" y="0"/>
                  </a:lnTo>
                  <a:cubicBezTo>
                    <a:pt x="3350" y="0"/>
                    <a:pt x="3048" y="12000"/>
                    <a:pt x="2637" y="13714"/>
                  </a:cubicBezTo>
                  <a:cubicBezTo>
                    <a:pt x="2225" y="15429"/>
                    <a:pt x="359" y="19543"/>
                    <a:pt x="180" y="19920"/>
                  </a:cubicBezTo>
                  <a:cubicBezTo>
                    <a:pt x="2" y="20297"/>
                    <a:pt x="-341" y="21120"/>
                    <a:pt x="921" y="21360"/>
                  </a:cubicBezTo>
                  <a:cubicBezTo>
                    <a:pt x="2184" y="21600"/>
                    <a:pt x="4064" y="21566"/>
                    <a:pt x="4064" y="21566"/>
                  </a:cubicBezTo>
                  <a:lnTo>
                    <a:pt x="8905" y="21566"/>
                  </a:lnTo>
                  <a:lnTo>
                    <a:pt x="12013" y="21566"/>
                  </a:lnTo>
                  <a:lnTo>
                    <a:pt x="16854" y="21566"/>
                  </a:lnTo>
                  <a:cubicBezTo>
                    <a:pt x="16854" y="21566"/>
                    <a:pt x="18734" y="21600"/>
                    <a:pt x="19997" y="21360"/>
                  </a:cubicBezTo>
                  <a:cubicBezTo>
                    <a:pt x="21259" y="21120"/>
                    <a:pt x="20916" y="20297"/>
                    <a:pt x="20738" y="19920"/>
                  </a:cubicBezTo>
                  <a:close/>
                </a:path>
              </a:pathLst>
            </a:custGeom>
            <a:gradFill>
              <a:gsLst>
                <a:gs pos="65000">
                  <a:srgbClr val="000000">
                    <a:alpha val="30000"/>
                  </a:srgbClr>
                </a:gs>
                <a:gs pos="36000">
                  <a:srgbClr val="FFFFFF">
                    <a:alpha val="0"/>
                  </a:srgbClr>
                </a:gs>
                <a:gs pos="95000">
                  <a:srgbClr val="FFFFFF">
                    <a:alpha val="0"/>
                  </a:srgbClr>
                </a:gs>
              </a:gsLst>
              <a:lin ang="5400000"/>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89" name="Shape 12"/>
            <p:cNvSpPr/>
            <p:nvPr/>
          </p:nvSpPr>
          <p:spPr>
            <a:xfrm>
              <a:off x="5148520" y="5704872"/>
              <a:ext cx="1480363" cy="45147"/>
            </a:xfrm>
            <a:custGeom>
              <a:avLst/>
              <a:gdLst/>
              <a:ahLst/>
              <a:cxnLst>
                <a:cxn ang="0">
                  <a:pos x="wd2" y="hd2"/>
                </a:cxn>
                <a:cxn ang="5400000">
                  <a:pos x="wd2" y="hd2"/>
                </a:cxn>
                <a:cxn ang="10800000">
                  <a:pos x="wd2" y="hd2"/>
                </a:cxn>
                <a:cxn ang="16200000">
                  <a:pos x="wd2" y="hd2"/>
                </a:cxn>
              </a:cxnLst>
              <a:rect l="0" t="0" r="r" b="b"/>
              <a:pathLst>
                <a:path w="21516" h="21600" extrusionOk="0">
                  <a:moveTo>
                    <a:pt x="21515" y="0"/>
                  </a:moveTo>
                  <a:lnTo>
                    <a:pt x="21512" y="0"/>
                  </a:lnTo>
                  <a:cubicBezTo>
                    <a:pt x="21487" y="4170"/>
                    <a:pt x="21268" y="8231"/>
                    <a:pt x="20567" y="9989"/>
                  </a:cubicBezTo>
                  <a:cubicBezTo>
                    <a:pt x="19268" y="13239"/>
                    <a:pt x="17335" y="12776"/>
                    <a:pt x="17335" y="12776"/>
                  </a:cubicBezTo>
                  <a:lnTo>
                    <a:pt x="12356" y="12776"/>
                  </a:lnTo>
                  <a:lnTo>
                    <a:pt x="9160" y="12776"/>
                  </a:lnTo>
                  <a:lnTo>
                    <a:pt x="4181" y="12776"/>
                  </a:lnTo>
                  <a:cubicBezTo>
                    <a:pt x="4181" y="12776"/>
                    <a:pt x="2248" y="13239"/>
                    <a:pt x="949" y="9989"/>
                  </a:cubicBezTo>
                  <a:cubicBezTo>
                    <a:pt x="248" y="8231"/>
                    <a:pt x="29" y="4170"/>
                    <a:pt x="4" y="0"/>
                  </a:cubicBezTo>
                  <a:lnTo>
                    <a:pt x="1" y="0"/>
                  </a:lnTo>
                  <a:cubicBezTo>
                    <a:pt x="1" y="0"/>
                    <a:pt x="-42" y="10806"/>
                    <a:pt x="328" y="15335"/>
                  </a:cubicBezTo>
                  <a:cubicBezTo>
                    <a:pt x="699" y="19864"/>
                    <a:pt x="2096" y="21600"/>
                    <a:pt x="2974" y="21600"/>
                  </a:cubicBezTo>
                  <a:cubicBezTo>
                    <a:pt x="3491" y="21600"/>
                    <a:pt x="6649" y="21600"/>
                    <a:pt x="9160" y="21600"/>
                  </a:cubicBezTo>
                  <a:cubicBezTo>
                    <a:pt x="10916" y="21600"/>
                    <a:pt x="12356" y="21600"/>
                    <a:pt x="12356" y="21600"/>
                  </a:cubicBezTo>
                  <a:cubicBezTo>
                    <a:pt x="14867" y="21600"/>
                    <a:pt x="18025" y="21600"/>
                    <a:pt x="18542" y="21600"/>
                  </a:cubicBezTo>
                  <a:cubicBezTo>
                    <a:pt x="19420" y="21600"/>
                    <a:pt x="20817" y="19864"/>
                    <a:pt x="21188" y="15335"/>
                  </a:cubicBezTo>
                  <a:cubicBezTo>
                    <a:pt x="21558" y="10806"/>
                    <a:pt x="21515" y="0"/>
                    <a:pt x="21515" y="0"/>
                  </a:cubicBezTo>
                  <a:close/>
                </a:path>
              </a:pathLst>
            </a:custGeom>
            <a:gradFill>
              <a:gsLst>
                <a:gs pos="0">
                  <a:srgbClr val="6A6A6A"/>
                </a:gs>
                <a:gs pos="87000">
                  <a:srgbClr val="F5F8FA"/>
                </a:gs>
                <a:gs pos="13000">
                  <a:srgbClr val="F5F8FA"/>
                </a:gs>
                <a:gs pos="100000">
                  <a:srgbClr val="6A6A6A"/>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90" name="Shape 13"/>
            <p:cNvSpPr/>
            <p:nvPr/>
          </p:nvSpPr>
          <p:spPr>
            <a:xfrm>
              <a:off x="5148520" y="5342174"/>
              <a:ext cx="563717" cy="388408"/>
            </a:xfrm>
            <a:custGeom>
              <a:avLst/>
              <a:gdLst/>
              <a:ahLst/>
              <a:cxnLst>
                <a:cxn ang="0">
                  <a:pos x="wd2" y="hd2"/>
                </a:cxn>
                <a:cxn ang="5400000">
                  <a:pos x="wd2" y="hd2"/>
                </a:cxn>
                <a:cxn ang="10800000">
                  <a:pos x="wd2" y="hd2"/>
                </a:cxn>
                <a:cxn ang="16200000">
                  <a:pos x="wd2" y="hd2"/>
                </a:cxn>
              </a:cxnLst>
              <a:rect l="0" t="0" r="r" b="b"/>
              <a:pathLst>
                <a:path w="20714" h="21549" extrusionOk="0">
                  <a:moveTo>
                    <a:pt x="9190" y="0"/>
                  </a:moveTo>
                  <a:cubicBezTo>
                    <a:pt x="8788" y="0"/>
                    <a:pt x="8391" y="32"/>
                    <a:pt x="7999" y="92"/>
                  </a:cubicBezTo>
                  <a:cubicBezTo>
                    <a:pt x="7690" y="4243"/>
                    <a:pt x="7297" y="8100"/>
                    <a:pt x="6856" y="9211"/>
                  </a:cubicBezTo>
                  <a:cubicBezTo>
                    <a:pt x="5786" y="11904"/>
                    <a:pt x="933" y="18368"/>
                    <a:pt x="470" y="18961"/>
                  </a:cubicBezTo>
                  <a:cubicBezTo>
                    <a:pt x="6" y="19553"/>
                    <a:pt x="-886" y="20846"/>
                    <a:pt x="2396" y="21223"/>
                  </a:cubicBezTo>
                  <a:cubicBezTo>
                    <a:pt x="5678" y="21600"/>
                    <a:pt x="10566" y="21546"/>
                    <a:pt x="10566" y="21546"/>
                  </a:cubicBezTo>
                  <a:lnTo>
                    <a:pt x="20377" y="21546"/>
                  </a:lnTo>
                  <a:cubicBezTo>
                    <a:pt x="20596" y="20209"/>
                    <a:pt x="20714" y="18811"/>
                    <a:pt x="20714" y="17372"/>
                  </a:cubicBezTo>
                  <a:cubicBezTo>
                    <a:pt x="20714" y="7778"/>
                    <a:pt x="15555" y="0"/>
                    <a:pt x="9190" y="0"/>
                  </a:cubicBezTo>
                  <a:close/>
                </a:path>
              </a:pathLst>
            </a:custGeom>
            <a:gradFill flip="none" rotWithShape="1">
              <a:gsLst>
                <a:gs pos="94000">
                  <a:srgbClr val="F5F8FA"/>
                </a:gs>
                <a:gs pos="35000">
                  <a:srgbClr val="FFFFFF">
                    <a:alpha val="0"/>
                  </a:srgbClr>
                </a:gs>
              </a:gsLst>
              <a:lin ang="9000000" scaled="0"/>
              <a:tileRec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91" name="Shape 14"/>
            <p:cNvSpPr/>
            <p:nvPr/>
          </p:nvSpPr>
          <p:spPr>
            <a:xfrm>
              <a:off x="6064811" y="5342174"/>
              <a:ext cx="563717" cy="388408"/>
            </a:xfrm>
            <a:custGeom>
              <a:avLst/>
              <a:gdLst/>
              <a:ahLst/>
              <a:cxnLst>
                <a:cxn ang="0">
                  <a:pos x="wd2" y="hd2"/>
                </a:cxn>
                <a:cxn ang="5400000">
                  <a:pos x="wd2" y="hd2"/>
                </a:cxn>
                <a:cxn ang="10800000">
                  <a:pos x="wd2" y="hd2"/>
                </a:cxn>
                <a:cxn ang="16200000">
                  <a:pos x="wd2" y="hd2"/>
                </a:cxn>
              </a:cxnLst>
              <a:rect l="0" t="0" r="r" b="b"/>
              <a:pathLst>
                <a:path w="20714" h="21549" extrusionOk="0">
                  <a:moveTo>
                    <a:pt x="11524" y="0"/>
                  </a:moveTo>
                  <a:cubicBezTo>
                    <a:pt x="11926" y="0"/>
                    <a:pt x="12323" y="32"/>
                    <a:pt x="12715" y="92"/>
                  </a:cubicBezTo>
                  <a:cubicBezTo>
                    <a:pt x="13024" y="4243"/>
                    <a:pt x="13417" y="8100"/>
                    <a:pt x="13858" y="9211"/>
                  </a:cubicBezTo>
                  <a:cubicBezTo>
                    <a:pt x="14928" y="11904"/>
                    <a:pt x="19781" y="18368"/>
                    <a:pt x="20244" y="18961"/>
                  </a:cubicBezTo>
                  <a:cubicBezTo>
                    <a:pt x="20708" y="19553"/>
                    <a:pt x="21600" y="20846"/>
                    <a:pt x="18318" y="21223"/>
                  </a:cubicBezTo>
                  <a:cubicBezTo>
                    <a:pt x="15036" y="21600"/>
                    <a:pt x="10148" y="21546"/>
                    <a:pt x="10148" y="21546"/>
                  </a:cubicBezTo>
                  <a:lnTo>
                    <a:pt x="337" y="21546"/>
                  </a:lnTo>
                  <a:cubicBezTo>
                    <a:pt x="118" y="20209"/>
                    <a:pt x="0" y="18811"/>
                    <a:pt x="0" y="17372"/>
                  </a:cubicBezTo>
                  <a:cubicBezTo>
                    <a:pt x="0" y="7778"/>
                    <a:pt x="5159" y="0"/>
                    <a:pt x="11524" y="0"/>
                  </a:cubicBezTo>
                  <a:close/>
                </a:path>
              </a:pathLst>
            </a:custGeom>
            <a:gradFill flip="none" rotWithShape="1">
              <a:gsLst>
                <a:gs pos="78000">
                  <a:srgbClr val="EEEFF1">
                    <a:alpha val="0"/>
                  </a:srgbClr>
                </a:gs>
                <a:gs pos="21000">
                  <a:srgbClr val="F5F8FA"/>
                </a:gs>
              </a:gsLst>
              <a:path path="circle">
                <a:fillToRect l="100000" t="100000"/>
              </a:path>
              <a:tileRect r="-100000" b="-100000"/>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92" name="Shape 16"/>
            <p:cNvSpPr/>
            <p:nvPr/>
          </p:nvSpPr>
          <p:spPr>
            <a:xfrm>
              <a:off x="3742268" y="4642230"/>
              <a:ext cx="4296281" cy="58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adFill>
              <a:gsLst>
                <a:gs pos="0">
                  <a:srgbClr val="E1E1E3">
                    <a:alpha val="0"/>
                  </a:srgbClr>
                </a:gs>
                <a:gs pos="100000">
                  <a:srgbClr val="9EA0A4">
                    <a:alpha val="0"/>
                  </a:srgbClr>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93" name="Shape 17"/>
            <p:cNvSpPr/>
            <p:nvPr/>
          </p:nvSpPr>
          <p:spPr>
            <a:xfrm>
              <a:off x="5861191" y="2084254"/>
              <a:ext cx="55723" cy="55723"/>
            </a:xfrm>
            <a:custGeom>
              <a:avLst/>
              <a:gdLst/>
              <a:ahLst/>
              <a:cxnLst>
                <a:cxn ang="0">
                  <a:pos x="wd2" y="hd2"/>
                </a:cxn>
                <a:cxn ang="5400000">
                  <a:pos x="wd2" y="hd2"/>
                </a:cxn>
                <a:cxn ang="10800000">
                  <a:pos x="wd2" y="hd2"/>
                </a:cxn>
                <a:cxn ang="16200000">
                  <a:pos x="wd2" y="hd2"/>
                </a:cxn>
              </a:cxnLst>
              <a:rect l="0" t="0" r="r" b="b"/>
              <a:pathLst>
                <a:path w="19678" h="19678" extrusionOk="0">
                  <a:moveTo>
                    <a:pt x="16797" y="2883"/>
                  </a:moveTo>
                  <a:cubicBezTo>
                    <a:pt x="12953" y="-961"/>
                    <a:pt x="6723" y="-961"/>
                    <a:pt x="2882" y="2883"/>
                  </a:cubicBezTo>
                  <a:cubicBezTo>
                    <a:pt x="-961" y="6723"/>
                    <a:pt x="-961" y="12953"/>
                    <a:pt x="2882" y="16797"/>
                  </a:cubicBezTo>
                  <a:cubicBezTo>
                    <a:pt x="6723" y="20639"/>
                    <a:pt x="12953" y="20638"/>
                    <a:pt x="16797" y="16797"/>
                  </a:cubicBezTo>
                  <a:cubicBezTo>
                    <a:pt x="20637" y="12953"/>
                    <a:pt x="20639" y="6723"/>
                    <a:pt x="16797" y="2883"/>
                  </a:cubicBezTo>
                  <a:close/>
                </a:path>
              </a:pathLst>
            </a:custGeom>
            <a:gradFill>
              <a:gsLst>
                <a:gs pos="28000">
                  <a:srgbClr val="666666"/>
                </a:gs>
                <a:gs pos="86000">
                  <a:srgbClr val="090909"/>
                </a:gs>
              </a:gsLst>
              <a:lin ang="3558017"/>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94" name="Shape 18"/>
            <p:cNvSpPr/>
            <p:nvPr/>
          </p:nvSpPr>
          <p:spPr>
            <a:xfrm>
              <a:off x="5867554" y="2090617"/>
              <a:ext cx="43907" cy="43895"/>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40" y="21600"/>
                    <a:pt x="0" y="16765"/>
                    <a:pt x="0" y="10803"/>
                  </a:cubicBezTo>
                  <a:cubicBezTo>
                    <a:pt x="0" y="4835"/>
                    <a:pt x="4840" y="0"/>
                    <a:pt x="10800" y="0"/>
                  </a:cubicBezTo>
                  <a:cubicBezTo>
                    <a:pt x="16776" y="0"/>
                    <a:pt x="21600" y="4835"/>
                    <a:pt x="21600" y="10803"/>
                  </a:cubicBezTo>
                  <a:close/>
                </a:path>
              </a:pathLst>
            </a:custGeom>
            <a:gradFill>
              <a:gsLst>
                <a:gs pos="30000">
                  <a:srgbClr val="474747"/>
                </a:gs>
                <a:gs pos="70000">
                  <a:srgbClr val="060606"/>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95" name="Shape 19"/>
            <p:cNvSpPr/>
            <p:nvPr/>
          </p:nvSpPr>
          <p:spPr>
            <a:xfrm>
              <a:off x="5883462" y="2106525"/>
              <a:ext cx="10795" cy="10792"/>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grpSp>
      <p:sp>
        <p:nvSpPr>
          <p:cNvPr id="96" name="Chart Placeholder 5"/>
          <p:cNvSpPr>
            <a:spLocks noGrp="1"/>
          </p:cNvSpPr>
          <p:nvPr>
            <p:ph type="chart" sz="quarter" idx="24"/>
          </p:nvPr>
        </p:nvSpPr>
        <p:spPr>
          <a:xfrm>
            <a:off x="443575" y="2535574"/>
            <a:ext cx="3951548" cy="2232112"/>
          </a:xfrm>
        </p:spPr>
        <p:txBody>
          <a:bodyPr/>
          <a:lstStyle/>
          <a:p>
            <a:endParaRPr lang="en-US"/>
          </a:p>
        </p:txBody>
      </p:sp>
    </p:spTree>
    <p:extLst>
      <p:ext uri="{BB962C8B-B14F-4D97-AF65-F5344CB8AC3E}">
        <p14:creationId xmlns:p14="http://schemas.microsoft.com/office/powerpoint/2010/main" val="4199912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3 block arcs">
    <p:spTree>
      <p:nvGrpSpPr>
        <p:cNvPr id="1" name=""/>
        <p:cNvGrpSpPr/>
        <p:nvPr/>
      </p:nvGrpSpPr>
      <p:grpSpPr>
        <a:xfrm>
          <a:off x="0" y="0"/>
          <a:ext cx="0" cy="0"/>
          <a:chOff x="0" y="0"/>
          <a:chExt cx="0" cy="0"/>
        </a:xfrm>
      </p:grpSpPr>
      <p:grpSp>
        <p:nvGrpSpPr>
          <p:cNvPr id="8" name="Group 7"/>
          <p:cNvGrpSpPr/>
          <p:nvPr userDrawn="1"/>
        </p:nvGrpSpPr>
        <p:grpSpPr>
          <a:xfrm>
            <a:off x="603614" y="1625931"/>
            <a:ext cx="7936772" cy="4283805"/>
            <a:chOff x="2060575" y="1614640"/>
            <a:chExt cx="8070850" cy="4356172"/>
          </a:xfrm>
        </p:grpSpPr>
        <p:sp>
          <p:nvSpPr>
            <p:cNvPr id="34" name="Freeform 33"/>
            <p:cNvSpPr/>
            <p:nvPr userDrawn="1"/>
          </p:nvSpPr>
          <p:spPr>
            <a:xfrm>
              <a:off x="2060575"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Freeform 34"/>
            <p:cNvSpPr/>
            <p:nvPr userDrawn="1"/>
          </p:nvSpPr>
          <p:spPr>
            <a:xfrm rot="10800000">
              <a:off x="4484069" y="3664178"/>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Freeform 35"/>
            <p:cNvSpPr/>
            <p:nvPr userDrawn="1"/>
          </p:nvSpPr>
          <p:spPr>
            <a:xfrm>
              <a:off x="6907563"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9" name="Chart Placeholder 8"/>
          <p:cNvSpPr>
            <a:spLocks noGrp="1" noChangeAspect="1"/>
          </p:cNvSpPr>
          <p:nvPr>
            <p:ph type="chart" sz="quarter" idx="13"/>
          </p:nvPr>
        </p:nvSpPr>
        <p:spPr>
          <a:xfrm>
            <a:off x="1284460" y="2268329"/>
            <a:ext cx="1720970" cy="2011680"/>
          </a:xfrm>
        </p:spPr>
        <p:txBody>
          <a:bodyPr/>
          <a:lstStyle/>
          <a:p>
            <a:endParaRPr lang="en-US"/>
          </a:p>
        </p:txBody>
      </p:sp>
      <p:sp>
        <p:nvSpPr>
          <p:cNvPr id="37" name="Chart Placeholder 8"/>
          <p:cNvSpPr>
            <a:spLocks noGrp="1" noChangeAspect="1"/>
          </p:cNvSpPr>
          <p:nvPr>
            <p:ph type="chart" sz="quarter" idx="22"/>
          </p:nvPr>
        </p:nvSpPr>
        <p:spPr>
          <a:xfrm>
            <a:off x="3713003" y="3358499"/>
            <a:ext cx="1720970" cy="2011680"/>
          </a:xfrm>
        </p:spPr>
        <p:txBody>
          <a:bodyPr/>
          <a:lstStyle/>
          <a:p>
            <a:endParaRPr lang="en-US"/>
          </a:p>
        </p:txBody>
      </p:sp>
      <p:sp>
        <p:nvSpPr>
          <p:cNvPr id="44" name="Chart Placeholder 8"/>
          <p:cNvSpPr>
            <a:spLocks noGrp="1" noChangeAspect="1"/>
          </p:cNvSpPr>
          <p:nvPr>
            <p:ph type="chart" sz="quarter" idx="23"/>
          </p:nvPr>
        </p:nvSpPr>
        <p:spPr>
          <a:xfrm>
            <a:off x="6115050" y="2268329"/>
            <a:ext cx="1720970" cy="2011680"/>
          </a:xfrm>
        </p:spPr>
        <p:txBody>
          <a:bodyPr/>
          <a:lstStyle/>
          <a:p>
            <a:endParaRPr lang="en-US"/>
          </a:p>
        </p:txBody>
      </p:sp>
      <p:sp>
        <p:nvSpPr>
          <p:cNvPr id="47" name="Text Placeholder 12"/>
          <p:cNvSpPr>
            <a:spLocks noGrp="1"/>
          </p:cNvSpPr>
          <p:nvPr>
            <p:ph type="body" sz="quarter" idx="15" hasCustomPrompt="1"/>
          </p:nvPr>
        </p:nvSpPr>
        <p:spPr>
          <a:xfrm>
            <a:off x="1284460" y="4433757"/>
            <a:ext cx="1295669" cy="840230"/>
          </a:xfrm>
        </p:spPr>
        <p:txBody>
          <a:bodyPr vert="horz" wrap="square" lIns="91440" tIns="45720" rIns="91440" bIns="45720" rtlCol="0" anchor="t">
            <a:spAutoFit/>
          </a:bodyPr>
          <a:lstStyle>
            <a:lvl1pPr marL="171450" indent="-171450" algn="l">
              <a:buNone/>
              <a:defRPr lang="en-US" sz="1800" b="1" cap="all" baseline="0">
                <a:solidFill>
                  <a:srgbClr val="47464B"/>
                </a:solidFill>
              </a:defRPr>
            </a:lvl1pPr>
          </a:lstStyle>
          <a:p>
            <a:pPr marL="0" lvl="0" indent="0"/>
            <a:r>
              <a:rPr lang="en-US" smtClean="0"/>
              <a:t>Insert some title here</a:t>
            </a:r>
            <a:endParaRPr lang="en-US"/>
          </a:p>
        </p:txBody>
      </p:sp>
      <p:sp>
        <p:nvSpPr>
          <p:cNvPr id="48" name="Text Placeholder 12"/>
          <p:cNvSpPr>
            <a:spLocks noGrp="1"/>
          </p:cNvSpPr>
          <p:nvPr>
            <p:ph type="body" sz="quarter" idx="24" hasCustomPrompt="1"/>
          </p:nvPr>
        </p:nvSpPr>
        <p:spPr>
          <a:xfrm>
            <a:off x="6540352" y="4433757"/>
            <a:ext cx="1295669" cy="840230"/>
          </a:xfrm>
        </p:spPr>
        <p:txBody>
          <a:bodyPr vert="horz" wrap="square" lIns="91440" tIns="45720" rIns="91440" bIns="45720" rtlCol="0" anchor="t">
            <a:spAutoFit/>
          </a:bodyPr>
          <a:lstStyle>
            <a:lvl1pPr marL="171450" indent="-171450" algn="r">
              <a:buNone/>
              <a:defRPr lang="en-US" sz="1800" b="1" cap="all" baseline="0">
                <a:solidFill>
                  <a:srgbClr val="47464B"/>
                </a:solidFill>
              </a:defRPr>
            </a:lvl1pPr>
          </a:lstStyle>
          <a:p>
            <a:pPr marL="0" lvl="0" indent="0"/>
            <a:r>
              <a:rPr lang="en-US" smtClean="0"/>
              <a:t>Insert some title here</a:t>
            </a:r>
            <a:endParaRPr lang="en-US"/>
          </a:p>
        </p:txBody>
      </p:sp>
      <p:sp>
        <p:nvSpPr>
          <p:cNvPr id="49" name="Text Placeholder 12"/>
          <p:cNvSpPr>
            <a:spLocks noGrp="1"/>
          </p:cNvSpPr>
          <p:nvPr>
            <p:ph type="body" sz="quarter" idx="25" hasCustomPrompt="1"/>
          </p:nvPr>
        </p:nvSpPr>
        <p:spPr>
          <a:xfrm>
            <a:off x="3924167" y="2433851"/>
            <a:ext cx="1295669" cy="840230"/>
          </a:xfrm>
        </p:spPr>
        <p:txBody>
          <a:bodyPr vert="horz" wrap="square" lIns="91440" tIns="45720" rIns="91440" bIns="45720" rtlCol="0" anchor="b">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
        <p:nvSpPr>
          <p:cNvPr id="50" name="Text Placeholder 29"/>
          <p:cNvSpPr>
            <a:spLocks noGrp="1"/>
          </p:cNvSpPr>
          <p:nvPr>
            <p:ph type="body" sz="quarter" idx="18" hasCustomPrompt="1"/>
          </p:nvPr>
        </p:nvSpPr>
        <p:spPr>
          <a:xfrm>
            <a:off x="1555084" y="1666874"/>
            <a:ext cx="1179722" cy="431800"/>
          </a:xfrm>
        </p:spPr>
        <p:txBody>
          <a:bodyPr anchor="ctr">
            <a:noAutofit/>
          </a:bodyPr>
          <a:lstStyle>
            <a:lvl1pPr marL="0" indent="0" algn="ctr">
              <a:buNone/>
              <a:defRPr sz="2000" b="1">
                <a:solidFill>
                  <a:schemeClr val="bg1"/>
                </a:solidFill>
              </a:defRPr>
            </a:lvl1pPr>
          </a:lstStyle>
          <a:p>
            <a:pPr lvl="0"/>
            <a:r>
              <a:rPr lang="en-US" smtClean="0"/>
              <a:t>Date here</a:t>
            </a:r>
            <a:endParaRPr lang="en-US"/>
          </a:p>
        </p:txBody>
      </p:sp>
      <p:sp>
        <p:nvSpPr>
          <p:cNvPr id="51" name="Text Placeholder 29"/>
          <p:cNvSpPr>
            <a:spLocks noGrp="1"/>
          </p:cNvSpPr>
          <p:nvPr>
            <p:ph type="body" sz="quarter" idx="26" hasCustomPrompt="1"/>
          </p:nvPr>
        </p:nvSpPr>
        <p:spPr>
          <a:xfrm>
            <a:off x="3982138" y="5472835"/>
            <a:ext cx="1179722" cy="431800"/>
          </a:xfrm>
        </p:spPr>
        <p:txBody>
          <a:bodyPr anchor="ctr">
            <a:noAutofit/>
          </a:bodyPr>
          <a:lstStyle>
            <a:lvl1pPr marL="0" indent="0" algn="ctr">
              <a:buNone/>
              <a:defRPr sz="2000" b="1">
                <a:solidFill>
                  <a:schemeClr val="bg1"/>
                </a:solidFill>
              </a:defRPr>
            </a:lvl1pPr>
          </a:lstStyle>
          <a:p>
            <a:pPr lvl="0"/>
            <a:r>
              <a:rPr lang="en-US" smtClean="0"/>
              <a:t>Date here</a:t>
            </a:r>
            <a:endParaRPr lang="en-US"/>
          </a:p>
        </p:txBody>
      </p:sp>
      <p:sp>
        <p:nvSpPr>
          <p:cNvPr id="52" name="Text Placeholder 29"/>
          <p:cNvSpPr>
            <a:spLocks noGrp="1"/>
          </p:cNvSpPr>
          <p:nvPr>
            <p:ph type="body" sz="quarter" idx="27" hasCustomPrompt="1"/>
          </p:nvPr>
        </p:nvSpPr>
        <p:spPr>
          <a:xfrm>
            <a:off x="6385674" y="1666874"/>
            <a:ext cx="1179722" cy="431800"/>
          </a:xfrm>
        </p:spPr>
        <p:txBody>
          <a:bodyPr anchor="ctr">
            <a:noAutofit/>
          </a:bodyPr>
          <a:lstStyle>
            <a:lvl1pPr marL="0" indent="0" algn="ctr">
              <a:buNone/>
              <a:defRPr sz="2000" b="1">
                <a:solidFill>
                  <a:schemeClr val="bg1"/>
                </a:solidFill>
              </a:defRPr>
            </a:lvl1pPr>
          </a:lstStyle>
          <a:p>
            <a:pPr lvl="0"/>
            <a:r>
              <a:rPr lang="en-US" smtClean="0"/>
              <a:t>Date here</a:t>
            </a:r>
            <a:endParaRPr lang="en-US"/>
          </a:p>
        </p:txBody>
      </p:sp>
    </p:spTree>
    <p:extLst>
      <p:ext uri="{BB962C8B-B14F-4D97-AF65-F5344CB8AC3E}">
        <p14:creationId xmlns:p14="http://schemas.microsoft.com/office/powerpoint/2010/main" val="288155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3 block arcs gray">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grpSp>
        <p:nvGrpSpPr>
          <p:cNvPr id="35" name="Group 34"/>
          <p:cNvGrpSpPr/>
          <p:nvPr userDrawn="1"/>
        </p:nvGrpSpPr>
        <p:grpSpPr>
          <a:xfrm>
            <a:off x="603614" y="1625931"/>
            <a:ext cx="7936772" cy="4283805"/>
            <a:chOff x="2060575" y="1614640"/>
            <a:chExt cx="8070850" cy="4356172"/>
          </a:xfrm>
          <a:gradFill>
            <a:gsLst>
              <a:gs pos="58000">
                <a:srgbClr val="C2C2C2"/>
              </a:gs>
              <a:gs pos="0">
                <a:schemeClr val="bg1">
                  <a:lumMod val="95000"/>
                </a:schemeClr>
              </a:gs>
              <a:gs pos="100000">
                <a:schemeClr val="bg1">
                  <a:lumMod val="50000"/>
                </a:schemeClr>
              </a:gs>
            </a:gsLst>
            <a:lin ang="0" scaled="1"/>
          </a:gradFill>
        </p:grpSpPr>
        <p:sp>
          <p:nvSpPr>
            <p:cNvPr id="36" name="Freeform 35"/>
            <p:cNvSpPr/>
            <p:nvPr userDrawn="1"/>
          </p:nvSpPr>
          <p:spPr>
            <a:xfrm>
              <a:off x="2060575"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Freeform 37"/>
            <p:cNvSpPr/>
            <p:nvPr userDrawn="1"/>
          </p:nvSpPr>
          <p:spPr>
            <a:xfrm rot="10800000">
              <a:off x="4484069" y="3664178"/>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Freeform 38"/>
            <p:cNvSpPr/>
            <p:nvPr userDrawn="1"/>
          </p:nvSpPr>
          <p:spPr>
            <a:xfrm>
              <a:off x="6907563"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0" name="Chart Placeholder 8"/>
          <p:cNvSpPr>
            <a:spLocks noGrp="1" noChangeAspect="1"/>
          </p:cNvSpPr>
          <p:nvPr>
            <p:ph type="chart" sz="quarter" idx="13"/>
          </p:nvPr>
        </p:nvSpPr>
        <p:spPr>
          <a:xfrm>
            <a:off x="1284460" y="2268329"/>
            <a:ext cx="1720970" cy="2011680"/>
          </a:xfrm>
        </p:spPr>
        <p:txBody>
          <a:bodyPr/>
          <a:lstStyle/>
          <a:p>
            <a:endParaRPr lang="en-US"/>
          </a:p>
        </p:txBody>
      </p:sp>
      <p:sp>
        <p:nvSpPr>
          <p:cNvPr id="41" name="Chart Placeholder 8"/>
          <p:cNvSpPr>
            <a:spLocks noGrp="1" noChangeAspect="1"/>
          </p:cNvSpPr>
          <p:nvPr>
            <p:ph type="chart" sz="quarter" idx="22"/>
          </p:nvPr>
        </p:nvSpPr>
        <p:spPr>
          <a:xfrm>
            <a:off x="3713003" y="3358499"/>
            <a:ext cx="1720970" cy="2011680"/>
          </a:xfrm>
        </p:spPr>
        <p:txBody>
          <a:bodyPr/>
          <a:lstStyle/>
          <a:p>
            <a:endParaRPr lang="en-US"/>
          </a:p>
        </p:txBody>
      </p:sp>
      <p:sp>
        <p:nvSpPr>
          <p:cNvPr id="42" name="Chart Placeholder 8"/>
          <p:cNvSpPr>
            <a:spLocks noGrp="1" noChangeAspect="1"/>
          </p:cNvSpPr>
          <p:nvPr>
            <p:ph type="chart" sz="quarter" idx="23"/>
          </p:nvPr>
        </p:nvSpPr>
        <p:spPr>
          <a:xfrm>
            <a:off x="6115050" y="2268329"/>
            <a:ext cx="1720970" cy="2011680"/>
          </a:xfrm>
        </p:spPr>
        <p:txBody>
          <a:bodyPr/>
          <a:lstStyle/>
          <a:p>
            <a:endParaRPr lang="en-US"/>
          </a:p>
        </p:txBody>
      </p:sp>
      <p:sp>
        <p:nvSpPr>
          <p:cNvPr id="43" name="Text Placeholder 12"/>
          <p:cNvSpPr>
            <a:spLocks noGrp="1"/>
          </p:cNvSpPr>
          <p:nvPr>
            <p:ph type="body" sz="quarter" idx="15" hasCustomPrompt="1"/>
          </p:nvPr>
        </p:nvSpPr>
        <p:spPr>
          <a:xfrm>
            <a:off x="1284460" y="4433757"/>
            <a:ext cx="1295669" cy="840230"/>
          </a:xfrm>
        </p:spPr>
        <p:txBody>
          <a:bodyPr vert="horz" wrap="square" lIns="91440" tIns="45720" rIns="91440" bIns="45720" rtlCol="0" anchor="t">
            <a:spAutoFit/>
          </a:bodyPr>
          <a:lstStyle>
            <a:lvl1pPr marL="171450" indent="-171450" algn="l">
              <a:buNone/>
              <a:defRPr lang="en-US" sz="1800" b="1" cap="all" baseline="0">
                <a:solidFill>
                  <a:srgbClr val="47464B"/>
                </a:solidFill>
              </a:defRPr>
            </a:lvl1pPr>
          </a:lstStyle>
          <a:p>
            <a:pPr marL="0" lvl="0" indent="0"/>
            <a:r>
              <a:rPr lang="en-US" smtClean="0"/>
              <a:t>Insert some title here</a:t>
            </a:r>
            <a:endParaRPr lang="en-US"/>
          </a:p>
        </p:txBody>
      </p:sp>
      <p:sp>
        <p:nvSpPr>
          <p:cNvPr id="45" name="Text Placeholder 12"/>
          <p:cNvSpPr>
            <a:spLocks noGrp="1"/>
          </p:cNvSpPr>
          <p:nvPr>
            <p:ph type="body" sz="quarter" idx="24" hasCustomPrompt="1"/>
          </p:nvPr>
        </p:nvSpPr>
        <p:spPr>
          <a:xfrm>
            <a:off x="6540352" y="4433757"/>
            <a:ext cx="1295669" cy="840230"/>
          </a:xfrm>
        </p:spPr>
        <p:txBody>
          <a:bodyPr vert="horz" wrap="square" lIns="91440" tIns="45720" rIns="91440" bIns="45720" rtlCol="0" anchor="t">
            <a:spAutoFit/>
          </a:bodyPr>
          <a:lstStyle>
            <a:lvl1pPr marL="171450" indent="-171450" algn="r">
              <a:buNone/>
              <a:defRPr lang="en-US" sz="1800" b="1" cap="all" baseline="0">
                <a:solidFill>
                  <a:srgbClr val="47464B"/>
                </a:solidFill>
              </a:defRPr>
            </a:lvl1pPr>
          </a:lstStyle>
          <a:p>
            <a:pPr marL="0" lvl="0" indent="0"/>
            <a:r>
              <a:rPr lang="en-US" smtClean="0"/>
              <a:t>Insert some title here</a:t>
            </a:r>
            <a:endParaRPr lang="en-US"/>
          </a:p>
        </p:txBody>
      </p:sp>
      <p:sp>
        <p:nvSpPr>
          <p:cNvPr id="46" name="Text Placeholder 12"/>
          <p:cNvSpPr>
            <a:spLocks noGrp="1"/>
          </p:cNvSpPr>
          <p:nvPr>
            <p:ph type="body" sz="quarter" idx="25" hasCustomPrompt="1"/>
          </p:nvPr>
        </p:nvSpPr>
        <p:spPr>
          <a:xfrm>
            <a:off x="3924167" y="2433851"/>
            <a:ext cx="1295669" cy="840230"/>
          </a:xfrm>
        </p:spPr>
        <p:txBody>
          <a:bodyPr vert="horz" wrap="square" lIns="91440" tIns="45720" rIns="91440" bIns="45720" rtlCol="0" anchor="b">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
        <p:nvSpPr>
          <p:cNvPr id="53" name="Text Placeholder 29"/>
          <p:cNvSpPr>
            <a:spLocks noGrp="1"/>
          </p:cNvSpPr>
          <p:nvPr>
            <p:ph type="body" sz="quarter" idx="18" hasCustomPrompt="1"/>
          </p:nvPr>
        </p:nvSpPr>
        <p:spPr>
          <a:xfrm>
            <a:off x="1555084" y="1666874"/>
            <a:ext cx="1179722" cy="431800"/>
          </a:xfrm>
        </p:spPr>
        <p:txBody>
          <a:bodyPr vert="horz" lIns="91440" tIns="45720" rIns="91440" bIns="45720" rtlCol="0" anchor="ctr">
            <a:noAutofit/>
          </a:bodyPr>
          <a:lstStyle>
            <a:lvl1pPr>
              <a:defRPr lang="en-US" sz="2000" b="1"/>
            </a:lvl1pPr>
          </a:lstStyle>
          <a:p>
            <a:pPr marL="0" lvl="0" indent="0" algn="ctr">
              <a:buNone/>
            </a:pPr>
            <a:r>
              <a:rPr lang="en-US" smtClean="0"/>
              <a:t>Date here</a:t>
            </a:r>
            <a:endParaRPr lang="en-US"/>
          </a:p>
        </p:txBody>
      </p:sp>
      <p:sp>
        <p:nvSpPr>
          <p:cNvPr id="54" name="Text Placeholder 29"/>
          <p:cNvSpPr>
            <a:spLocks noGrp="1"/>
          </p:cNvSpPr>
          <p:nvPr>
            <p:ph type="body" sz="quarter" idx="26" hasCustomPrompt="1"/>
          </p:nvPr>
        </p:nvSpPr>
        <p:spPr>
          <a:xfrm>
            <a:off x="3982138" y="5472835"/>
            <a:ext cx="1179722" cy="431800"/>
          </a:xfrm>
        </p:spPr>
        <p:txBody>
          <a:bodyPr anchor="ctr">
            <a:noAutofit/>
          </a:bodyPr>
          <a:lstStyle>
            <a:lvl1pPr marL="0" indent="0" algn="ctr">
              <a:buNone/>
              <a:defRPr sz="2000" b="1">
                <a:solidFill>
                  <a:schemeClr val="bg1"/>
                </a:solidFill>
              </a:defRPr>
            </a:lvl1pPr>
          </a:lstStyle>
          <a:p>
            <a:pPr lvl="0"/>
            <a:r>
              <a:rPr lang="en-US" smtClean="0"/>
              <a:t>Date here</a:t>
            </a:r>
            <a:endParaRPr lang="en-US"/>
          </a:p>
        </p:txBody>
      </p:sp>
      <p:sp>
        <p:nvSpPr>
          <p:cNvPr id="55" name="Text Placeholder 29"/>
          <p:cNvSpPr>
            <a:spLocks noGrp="1"/>
          </p:cNvSpPr>
          <p:nvPr>
            <p:ph type="body" sz="quarter" idx="27" hasCustomPrompt="1"/>
          </p:nvPr>
        </p:nvSpPr>
        <p:spPr>
          <a:xfrm>
            <a:off x="6385674" y="1666874"/>
            <a:ext cx="1179722" cy="431800"/>
          </a:xfrm>
        </p:spPr>
        <p:txBody>
          <a:bodyPr anchor="ctr">
            <a:noAutofit/>
          </a:bodyPr>
          <a:lstStyle>
            <a:lvl1pPr marL="0" indent="0" algn="ctr">
              <a:buNone/>
              <a:defRPr sz="2000" b="1">
                <a:solidFill>
                  <a:schemeClr val="bg1"/>
                </a:solidFill>
              </a:defRPr>
            </a:lvl1pPr>
          </a:lstStyle>
          <a:p>
            <a:pPr lvl="0"/>
            <a:r>
              <a:rPr lang="en-US" smtClean="0"/>
              <a:t>Date here</a:t>
            </a:r>
            <a:endParaRPr lang="en-US"/>
          </a:p>
        </p:txBody>
      </p:sp>
    </p:spTree>
    <p:extLst>
      <p:ext uri="{BB962C8B-B14F-4D97-AF65-F5344CB8AC3E}">
        <p14:creationId xmlns:p14="http://schemas.microsoft.com/office/powerpoint/2010/main" val="79085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4 block arcs">
    <p:spTree>
      <p:nvGrpSpPr>
        <p:cNvPr id="1" name=""/>
        <p:cNvGrpSpPr/>
        <p:nvPr/>
      </p:nvGrpSpPr>
      <p:grpSpPr>
        <a:xfrm>
          <a:off x="0" y="0"/>
          <a:ext cx="0" cy="0"/>
          <a:chOff x="0" y="0"/>
          <a:chExt cx="0" cy="0"/>
        </a:xfrm>
      </p:grpSpPr>
      <p:grpSp>
        <p:nvGrpSpPr>
          <p:cNvPr id="3" name="Group 2"/>
          <p:cNvGrpSpPr/>
          <p:nvPr userDrawn="1"/>
        </p:nvGrpSpPr>
        <p:grpSpPr>
          <a:xfrm>
            <a:off x="115538" y="1992680"/>
            <a:ext cx="8912924" cy="3694108"/>
            <a:chOff x="838200" y="1614640"/>
            <a:chExt cx="10510314" cy="4356172"/>
          </a:xfrm>
        </p:grpSpPr>
        <p:sp>
          <p:nvSpPr>
            <p:cNvPr id="38" name="Freeform 37"/>
            <p:cNvSpPr/>
            <p:nvPr userDrawn="1"/>
          </p:nvSpPr>
          <p:spPr>
            <a:xfrm>
              <a:off x="838200"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Freeform 38"/>
            <p:cNvSpPr/>
            <p:nvPr userDrawn="1"/>
          </p:nvSpPr>
          <p:spPr>
            <a:xfrm rot="10800000">
              <a:off x="3261694" y="3664178"/>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Freeform 39"/>
            <p:cNvSpPr/>
            <p:nvPr userDrawn="1"/>
          </p:nvSpPr>
          <p:spPr>
            <a:xfrm>
              <a:off x="5685188"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Freeform 40"/>
            <p:cNvSpPr/>
            <p:nvPr userDrawn="1"/>
          </p:nvSpPr>
          <p:spPr>
            <a:xfrm rot="10800000">
              <a:off x="8124652" y="3662231"/>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9" name="Chart Placeholder 8"/>
          <p:cNvSpPr>
            <a:spLocks noGrp="1" noChangeAspect="1"/>
          </p:cNvSpPr>
          <p:nvPr>
            <p:ph type="chart" sz="quarter" idx="13"/>
          </p:nvPr>
        </p:nvSpPr>
        <p:spPr>
          <a:xfrm>
            <a:off x="585010" y="2398615"/>
            <a:ext cx="1720970" cy="2011680"/>
          </a:xfrm>
        </p:spPr>
        <p:txBody>
          <a:bodyPr/>
          <a:lstStyle/>
          <a:p>
            <a:endParaRPr lang="en-US"/>
          </a:p>
        </p:txBody>
      </p:sp>
      <p:sp>
        <p:nvSpPr>
          <p:cNvPr id="37" name="Chart Placeholder 8"/>
          <p:cNvSpPr>
            <a:spLocks noGrp="1" noChangeAspect="1"/>
          </p:cNvSpPr>
          <p:nvPr>
            <p:ph type="chart" sz="quarter" idx="22"/>
          </p:nvPr>
        </p:nvSpPr>
        <p:spPr>
          <a:xfrm>
            <a:off x="2665108" y="3339310"/>
            <a:ext cx="1720970" cy="2011680"/>
          </a:xfrm>
        </p:spPr>
        <p:txBody>
          <a:bodyPr/>
          <a:lstStyle/>
          <a:p>
            <a:endParaRPr lang="en-US"/>
          </a:p>
        </p:txBody>
      </p:sp>
      <p:sp>
        <p:nvSpPr>
          <p:cNvPr id="44" name="Chart Placeholder 8"/>
          <p:cNvSpPr>
            <a:spLocks noGrp="1" noChangeAspect="1"/>
          </p:cNvSpPr>
          <p:nvPr>
            <p:ph type="chart" sz="quarter" idx="23"/>
          </p:nvPr>
        </p:nvSpPr>
        <p:spPr>
          <a:xfrm>
            <a:off x="4714432" y="2398615"/>
            <a:ext cx="1720970" cy="2011680"/>
          </a:xfrm>
        </p:spPr>
        <p:txBody>
          <a:bodyPr/>
          <a:lstStyle/>
          <a:p>
            <a:endParaRPr lang="en-US"/>
          </a:p>
        </p:txBody>
      </p:sp>
      <p:sp>
        <p:nvSpPr>
          <p:cNvPr id="47" name="Text Placeholder 12"/>
          <p:cNvSpPr>
            <a:spLocks noGrp="1"/>
          </p:cNvSpPr>
          <p:nvPr>
            <p:ph type="body" sz="quarter" idx="15" hasCustomPrompt="1"/>
          </p:nvPr>
        </p:nvSpPr>
        <p:spPr>
          <a:xfrm>
            <a:off x="585011" y="4789104"/>
            <a:ext cx="1295669" cy="840230"/>
          </a:xfrm>
        </p:spPr>
        <p:txBody>
          <a:bodyPr vert="horz" wrap="square" lIns="91440" tIns="45720" rIns="91440" bIns="45720" rtlCol="0" anchor="t">
            <a:spAutoFit/>
          </a:bodyPr>
          <a:lstStyle>
            <a:lvl1pPr marL="171450" indent="-171450" algn="l">
              <a:buNone/>
              <a:defRPr lang="en-US" sz="1800" b="1" cap="all" baseline="0">
                <a:solidFill>
                  <a:srgbClr val="47464B"/>
                </a:solidFill>
              </a:defRPr>
            </a:lvl1pPr>
          </a:lstStyle>
          <a:p>
            <a:pPr marL="0" lvl="0" indent="0"/>
            <a:r>
              <a:rPr lang="en-US" smtClean="0"/>
              <a:t>Insert some title here</a:t>
            </a:r>
            <a:endParaRPr lang="en-US"/>
          </a:p>
        </p:txBody>
      </p:sp>
      <p:sp>
        <p:nvSpPr>
          <p:cNvPr id="48" name="Text Placeholder 12"/>
          <p:cNvSpPr>
            <a:spLocks noGrp="1"/>
          </p:cNvSpPr>
          <p:nvPr>
            <p:ph type="body" sz="quarter" idx="24" hasCustomPrompt="1"/>
          </p:nvPr>
        </p:nvSpPr>
        <p:spPr>
          <a:xfrm>
            <a:off x="4933073" y="4789104"/>
            <a:ext cx="1295669" cy="840230"/>
          </a:xfrm>
        </p:spPr>
        <p:txBody>
          <a:bodyPr vert="horz" wrap="square" lIns="91440" tIns="45720" rIns="91440" bIns="45720" rtlCol="0" anchor="t">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
        <p:nvSpPr>
          <p:cNvPr id="49" name="Text Placeholder 12"/>
          <p:cNvSpPr>
            <a:spLocks noGrp="1"/>
          </p:cNvSpPr>
          <p:nvPr>
            <p:ph type="body" sz="quarter" idx="25" hasCustomPrompt="1"/>
          </p:nvPr>
        </p:nvSpPr>
        <p:spPr>
          <a:xfrm>
            <a:off x="2876271" y="2414662"/>
            <a:ext cx="1295669" cy="840230"/>
          </a:xfrm>
        </p:spPr>
        <p:txBody>
          <a:bodyPr vert="horz" wrap="square" lIns="91440" tIns="45720" rIns="91440" bIns="45720" rtlCol="0" anchor="b">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
        <p:nvSpPr>
          <p:cNvPr id="50" name="Text Placeholder 29"/>
          <p:cNvSpPr>
            <a:spLocks noGrp="1"/>
          </p:cNvSpPr>
          <p:nvPr>
            <p:ph type="body" sz="quarter" idx="18" hasCustomPrompt="1"/>
          </p:nvPr>
        </p:nvSpPr>
        <p:spPr>
          <a:xfrm>
            <a:off x="855634" y="2022221"/>
            <a:ext cx="1179722" cy="431800"/>
          </a:xfrm>
        </p:spPr>
        <p:txBody>
          <a:bodyPr anchor="ctr">
            <a:noAutofit/>
          </a:bodyPr>
          <a:lstStyle>
            <a:lvl1pPr marL="0" indent="0" algn="ctr">
              <a:buNone/>
              <a:defRPr sz="2000" b="1">
                <a:solidFill>
                  <a:schemeClr val="bg1"/>
                </a:solidFill>
              </a:defRPr>
            </a:lvl1pPr>
          </a:lstStyle>
          <a:p>
            <a:pPr lvl="0"/>
            <a:r>
              <a:rPr lang="en-US" smtClean="0"/>
              <a:t>Date here</a:t>
            </a:r>
            <a:endParaRPr lang="en-US"/>
          </a:p>
        </p:txBody>
      </p:sp>
      <p:sp>
        <p:nvSpPr>
          <p:cNvPr id="51" name="Text Placeholder 29"/>
          <p:cNvSpPr>
            <a:spLocks noGrp="1"/>
          </p:cNvSpPr>
          <p:nvPr>
            <p:ph type="body" sz="quarter" idx="26" hasCustomPrompt="1"/>
          </p:nvPr>
        </p:nvSpPr>
        <p:spPr>
          <a:xfrm>
            <a:off x="2934243" y="5273633"/>
            <a:ext cx="1179722" cy="431800"/>
          </a:xfrm>
        </p:spPr>
        <p:txBody>
          <a:bodyPr anchor="ctr">
            <a:noAutofit/>
          </a:bodyPr>
          <a:lstStyle>
            <a:lvl1pPr marL="0" indent="0" algn="ctr">
              <a:buNone/>
              <a:defRPr sz="2000" b="1">
                <a:solidFill>
                  <a:schemeClr val="bg1"/>
                </a:solidFill>
              </a:defRPr>
            </a:lvl1pPr>
          </a:lstStyle>
          <a:p>
            <a:pPr lvl="0"/>
            <a:r>
              <a:rPr lang="en-US" smtClean="0"/>
              <a:t>Date here</a:t>
            </a:r>
            <a:endParaRPr lang="en-US"/>
          </a:p>
        </p:txBody>
      </p:sp>
      <p:sp>
        <p:nvSpPr>
          <p:cNvPr id="52" name="Text Placeholder 29"/>
          <p:cNvSpPr>
            <a:spLocks noGrp="1"/>
          </p:cNvSpPr>
          <p:nvPr>
            <p:ph type="body" sz="quarter" idx="27" hasCustomPrompt="1"/>
          </p:nvPr>
        </p:nvSpPr>
        <p:spPr>
          <a:xfrm>
            <a:off x="4985058" y="2022221"/>
            <a:ext cx="1179722" cy="431800"/>
          </a:xfrm>
        </p:spPr>
        <p:txBody>
          <a:bodyPr anchor="ctr">
            <a:noAutofit/>
          </a:bodyPr>
          <a:lstStyle>
            <a:lvl1pPr marL="0" indent="0" algn="ctr">
              <a:buNone/>
              <a:defRPr sz="2000" b="1">
                <a:solidFill>
                  <a:schemeClr val="bg1"/>
                </a:solidFill>
              </a:defRPr>
            </a:lvl1pPr>
          </a:lstStyle>
          <a:p>
            <a:pPr lvl="0"/>
            <a:r>
              <a:rPr lang="en-US" smtClean="0"/>
              <a:t>Date here</a:t>
            </a:r>
            <a:endParaRPr lang="en-US"/>
          </a:p>
        </p:txBody>
      </p:sp>
      <p:sp>
        <p:nvSpPr>
          <p:cNvPr id="26" name="Chart Placeholder 8"/>
          <p:cNvSpPr>
            <a:spLocks noGrp="1" noChangeAspect="1"/>
          </p:cNvSpPr>
          <p:nvPr>
            <p:ph type="chart" sz="quarter" idx="28"/>
          </p:nvPr>
        </p:nvSpPr>
        <p:spPr>
          <a:xfrm>
            <a:off x="6766850" y="3337363"/>
            <a:ext cx="1720970" cy="2011680"/>
          </a:xfrm>
        </p:spPr>
        <p:txBody>
          <a:bodyPr/>
          <a:lstStyle/>
          <a:p>
            <a:endParaRPr lang="en-US"/>
          </a:p>
        </p:txBody>
      </p:sp>
      <p:sp>
        <p:nvSpPr>
          <p:cNvPr id="28" name="Text Placeholder 12"/>
          <p:cNvSpPr>
            <a:spLocks noGrp="1"/>
          </p:cNvSpPr>
          <p:nvPr>
            <p:ph type="body" sz="quarter" idx="29" hasCustomPrompt="1"/>
          </p:nvPr>
        </p:nvSpPr>
        <p:spPr>
          <a:xfrm>
            <a:off x="6978015" y="2412715"/>
            <a:ext cx="1295669" cy="840230"/>
          </a:xfrm>
        </p:spPr>
        <p:txBody>
          <a:bodyPr vert="horz" wrap="square" lIns="91440" tIns="45720" rIns="91440" bIns="45720" rtlCol="0" anchor="b">
            <a:spAutoFit/>
          </a:bodyPr>
          <a:lstStyle>
            <a:lvl1pPr marL="171450" indent="-171450" algn="r">
              <a:buNone/>
              <a:defRPr lang="en-US" sz="1800" b="1" cap="all" baseline="0">
                <a:solidFill>
                  <a:srgbClr val="47464B"/>
                </a:solidFill>
              </a:defRPr>
            </a:lvl1pPr>
          </a:lstStyle>
          <a:p>
            <a:pPr marL="0" lvl="0" indent="0"/>
            <a:r>
              <a:rPr lang="en-US" smtClean="0"/>
              <a:t>Insert some title here</a:t>
            </a:r>
            <a:endParaRPr lang="en-US"/>
          </a:p>
        </p:txBody>
      </p:sp>
      <p:sp>
        <p:nvSpPr>
          <p:cNvPr id="29" name="Text Placeholder 29"/>
          <p:cNvSpPr>
            <a:spLocks noGrp="1"/>
          </p:cNvSpPr>
          <p:nvPr>
            <p:ph type="body" sz="quarter" idx="30" hasCustomPrompt="1"/>
          </p:nvPr>
        </p:nvSpPr>
        <p:spPr>
          <a:xfrm>
            <a:off x="7035986" y="5271686"/>
            <a:ext cx="1179722" cy="431800"/>
          </a:xfrm>
        </p:spPr>
        <p:txBody>
          <a:bodyPr anchor="ctr">
            <a:noAutofit/>
          </a:bodyPr>
          <a:lstStyle>
            <a:lvl1pPr marL="0" indent="0" algn="ctr">
              <a:buNone/>
              <a:defRPr sz="2000" b="1">
                <a:solidFill>
                  <a:schemeClr val="bg1"/>
                </a:solidFill>
              </a:defRPr>
            </a:lvl1pPr>
          </a:lstStyle>
          <a:p>
            <a:pPr lvl="0"/>
            <a:r>
              <a:rPr lang="en-US" smtClean="0"/>
              <a:t>Date here</a:t>
            </a:r>
            <a:endParaRPr lang="en-US"/>
          </a:p>
        </p:txBody>
      </p:sp>
    </p:spTree>
    <p:extLst>
      <p:ext uri="{BB962C8B-B14F-4D97-AF65-F5344CB8AC3E}">
        <p14:creationId xmlns:p14="http://schemas.microsoft.com/office/powerpoint/2010/main" val="96276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4 block arcs gray">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grpSp>
        <p:nvGrpSpPr>
          <p:cNvPr id="38" name="Group 37"/>
          <p:cNvGrpSpPr/>
          <p:nvPr userDrawn="1"/>
        </p:nvGrpSpPr>
        <p:grpSpPr>
          <a:xfrm>
            <a:off x="115538" y="1992680"/>
            <a:ext cx="8912924" cy="3694108"/>
            <a:chOff x="838200" y="1614640"/>
            <a:chExt cx="10510314" cy="4356172"/>
          </a:xfrm>
          <a:gradFill>
            <a:gsLst>
              <a:gs pos="58000">
                <a:srgbClr val="C2C2C2"/>
              </a:gs>
              <a:gs pos="0">
                <a:schemeClr val="bg1">
                  <a:lumMod val="95000"/>
                </a:schemeClr>
              </a:gs>
              <a:gs pos="100000">
                <a:schemeClr val="bg1">
                  <a:lumMod val="50000"/>
                </a:schemeClr>
              </a:gs>
            </a:gsLst>
            <a:lin ang="0" scaled="1"/>
          </a:gradFill>
        </p:grpSpPr>
        <p:sp>
          <p:nvSpPr>
            <p:cNvPr id="39" name="Freeform 38"/>
            <p:cNvSpPr/>
            <p:nvPr userDrawn="1"/>
          </p:nvSpPr>
          <p:spPr>
            <a:xfrm>
              <a:off x="838200"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Freeform 39"/>
            <p:cNvSpPr/>
            <p:nvPr userDrawn="1"/>
          </p:nvSpPr>
          <p:spPr>
            <a:xfrm rot="10800000">
              <a:off x="3261694" y="3664178"/>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Freeform 40"/>
            <p:cNvSpPr/>
            <p:nvPr userDrawn="1"/>
          </p:nvSpPr>
          <p:spPr>
            <a:xfrm>
              <a:off x="5685188" y="1614640"/>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Freeform 41"/>
            <p:cNvSpPr/>
            <p:nvPr userDrawn="1"/>
          </p:nvSpPr>
          <p:spPr>
            <a:xfrm rot="10800000">
              <a:off x="8124652" y="3662231"/>
              <a:ext cx="3223862" cy="2306634"/>
            </a:xfrm>
            <a:custGeom>
              <a:avLst/>
              <a:gdLst>
                <a:gd name="connsiteX0" fmla="*/ 1828800 w 3657600"/>
                <a:gd name="connsiteY0" fmla="*/ 0 h 2616968"/>
                <a:gd name="connsiteX1" fmla="*/ 3657600 w 3657600"/>
                <a:gd name="connsiteY1" fmla="*/ 1828800 h 2616968"/>
                <a:gd name="connsiteX2" fmla="*/ 3513884 w 3657600"/>
                <a:gd name="connsiteY2" fmla="*/ 2540652 h 2616968"/>
                <a:gd name="connsiteX3" fmla="*/ 3477120 w 3657600"/>
                <a:gd name="connsiteY3" fmla="*/ 2616968 h 2616968"/>
                <a:gd name="connsiteX4" fmla="*/ 2988913 w 3657600"/>
                <a:gd name="connsiteY4" fmla="*/ 2269937 h 2616968"/>
                <a:gd name="connsiteX5" fmla="*/ 3047995 w 3657600"/>
                <a:gd name="connsiteY5" fmla="*/ 2079607 h 2616968"/>
                <a:gd name="connsiteX6" fmla="*/ 3073278 w 3657600"/>
                <a:gd name="connsiteY6" fmla="*/ 1828801 h 2616968"/>
                <a:gd name="connsiteX7" fmla="*/ 1828801 w 3657600"/>
                <a:gd name="connsiteY7" fmla="*/ 584324 h 2616968"/>
                <a:gd name="connsiteX8" fmla="*/ 584324 w 3657600"/>
                <a:gd name="connsiteY8" fmla="*/ 1828801 h 2616968"/>
                <a:gd name="connsiteX9" fmla="*/ 609608 w 3657600"/>
                <a:gd name="connsiteY9" fmla="*/ 2079607 h 2616968"/>
                <a:gd name="connsiteX10" fmla="*/ 668689 w 3657600"/>
                <a:gd name="connsiteY10" fmla="*/ 2269936 h 2616968"/>
                <a:gd name="connsiteX11" fmla="*/ 180480 w 3657600"/>
                <a:gd name="connsiteY11" fmla="*/ 2616968 h 2616968"/>
                <a:gd name="connsiteX12" fmla="*/ 143716 w 3657600"/>
                <a:gd name="connsiteY12" fmla="*/ 2540652 h 2616968"/>
                <a:gd name="connsiteX13" fmla="*/ 0 w 3657600"/>
                <a:gd name="connsiteY13" fmla="*/ 1828800 h 2616968"/>
                <a:gd name="connsiteX14" fmla="*/ 1828800 w 3657600"/>
                <a:gd name="connsiteY14" fmla="*/ 0 h 26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2616968">
                  <a:moveTo>
                    <a:pt x="1828800" y="0"/>
                  </a:moveTo>
                  <a:cubicBezTo>
                    <a:pt x="2838818" y="0"/>
                    <a:pt x="3657600" y="818782"/>
                    <a:pt x="3657600" y="1828800"/>
                  </a:cubicBezTo>
                  <a:cubicBezTo>
                    <a:pt x="3657600" y="2081305"/>
                    <a:pt x="3606426" y="2321857"/>
                    <a:pt x="3513884" y="2540652"/>
                  </a:cubicBezTo>
                  <a:lnTo>
                    <a:pt x="3477120" y="2616968"/>
                  </a:lnTo>
                  <a:lnTo>
                    <a:pt x="2988913" y="2269937"/>
                  </a:lnTo>
                  <a:lnTo>
                    <a:pt x="3047995" y="2079607"/>
                  </a:lnTo>
                  <a:cubicBezTo>
                    <a:pt x="3064573" y="1998594"/>
                    <a:pt x="3073278" y="1914714"/>
                    <a:pt x="3073278" y="1828801"/>
                  </a:cubicBezTo>
                  <a:cubicBezTo>
                    <a:pt x="3073278" y="1141495"/>
                    <a:pt x="2516107" y="584324"/>
                    <a:pt x="1828801" y="584324"/>
                  </a:cubicBezTo>
                  <a:cubicBezTo>
                    <a:pt x="1141495" y="584324"/>
                    <a:pt x="584324" y="1141495"/>
                    <a:pt x="584324" y="1828801"/>
                  </a:cubicBezTo>
                  <a:cubicBezTo>
                    <a:pt x="584324" y="1914714"/>
                    <a:pt x="593030" y="1998594"/>
                    <a:pt x="609608" y="2079607"/>
                  </a:cubicBezTo>
                  <a:lnTo>
                    <a:pt x="668689" y="2269936"/>
                  </a:lnTo>
                  <a:lnTo>
                    <a:pt x="180480" y="2616968"/>
                  </a:lnTo>
                  <a:lnTo>
                    <a:pt x="143716" y="2540652"/>
                  </a:lnTo>
                  <a:cubicBezTo>
                    <a:pt x="51174" y="2321857"/>
                    <a:pt x="0" y="2081305"/>
                    <a:pt x="0" y="1828800"/>
                  </a:cubicBezTo>
                  <a:cubicBezTo>
                    <a:pt x="0" y="818782"/>
                    <a:pt x="818782" y="0"/>
                    <a:pt x="18288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3" name="Chart Placeholder 8"/>
          <p:cNvSpPr>
            <a:spLocks noGrp="1" noChangeAspect="1"/>
          </p:cNvSpPr>
          <p:nvPr>
            <p:ph type="chart" sz="quarter" idx="13"/>
          </p:nvPr>
        </p:nvSpPr>
        <p:spPr>
          <a:xfrm>
            <a:off x="585010" y="2398615"/>
            <a:ext cx="1720970" cy="2011680"/>
          </a:xfrm>
        </p:spPr>
        <p:txBody>
          <a:bodyPr/>
          <a:lstStyle/>
          <a:p>
            <a:endParaRPr lang="en-US"/>
          </a:p>
        </p:txBody>
      </p:sp>
      <p:sp>
        <p:nvSpPr>
          <p:cNvPr id="46" name="Chart Placeholder 8"/>
          <p:cNvSpPr>
            <a:spLocks noGrp="1" noChangeAspect="1"/>
          </p:cNvSpPr>
          <p:nvPr>
            <p:ph type="chart" sz="quarter" idx="22"/>
          </p:nvPr>
        </p:nvSpPr>
        <p:spPr>
          <a:xfrm>
            <a:off x="2665108" y="3339310"/>
            <a:ext cx="1720970" cy="2011680"/>
          </a:xfrm>
        </p:spPr>
        <p:txBody>
          <a:bodyPr/>
          <a:lstStyle/>
          <a:p>
            <a:endParaRPr lang="en-US"/>
          </a:p>
        </p:txBody>
      </p:sp>
      <p:sp>
        <p:nvSpPr>
          <p:cNvPr id="53" name="Chart Placeholder 8"/>
          <p:cNvSpPr>
            <a:spLocks noGrp="1" noChangeAspect="1"/>
          </p:cNvSpPr>
          <p:nvPr>
            <p:ph type="chart" sz="quarter" idx="23"/>
          </p:nvPr>
        </p:nvSpPr>
        <p:spPr>
          <a:xfrm>
            <a:off x="4714432" y="2398615"/>
            <a:ext cx="1720970" cy="2011680"/>
          </a:xfrm>
        </p:spPr>
        <p:txBody>
          <a:bodyPr/>
          <a:lstStyle/>
          <a:p>
            <a:endParaRPr lang="en-US"/>
          </a:p>
        </p:txBody>
      </p:sp>
      <p:sp>
        <p:nvSpPr>
          <p:cNvPr id="54" name="Text Placeholder 12"/>
          <p:cNvSpPr>
            <a:spLocks noGrp="1"/>
          </p:cNvSpPr>
          <p:nvPr>
            <p:ph type="body" sz="quarter" idx="15" hasCustomPrompt="1"/>
          </p:nvPr>
        </p:nvSpPr>
        <p:spPr>
          <a:xfrm>
            <a:off x="585011" y="4789104"/>
            <a:ext cx="1295669" cy="840230"/>
          </a:xfrm>
        </p:spPr>
        <p:txBody>
          <a:bodyPr vert="horz" wrap="square" lIns="91440" tIns="45720" rIns="91440" bIns="45720" rtlCol="0" anchor="t">
            <a:spAutoFit/>
          </a:bodyPr>
          <a:lstStyle>
            <a:lvl1pPr marL="171450" indent="-171450" algn="l">
              <a:buNone/>
              <a:defRPr lang="en-US" sz="1800" b="1" cap="all" baseline="0">
                <a:solidFill>
                  <a:srgbClr val="47464B"/>
                </a:solidFill>
              </a:defRPr>
            </a:lvl1pPr>
          </a:lstStyle>
          <a:p>
            <a:pPr marL="0" lvl="0" indent="0"/>
            <a:r>
              <a:rPr lang="en-US" smtClean="0"/>
              <a:t>Insert some title here</a:t>
            </a:r>
            <a:endParaRPr lang="en-US"/>
          </a:p>
        </p:txBody>
      </p:sp>
      <p:sp>
        <p:nvSpPr>
          <p:cNvPr id="55" name="Text Placeholder 12"/>
          <p:cNvSpPr>
            <a:spLocks noGrp="1"/>
          </p:cNvSpPr>
          <p:nvPr>
            <p:ph type="body" sz="quarter" idx="24" hasCustomPrompt="1"/>
          </p:nvPr>
        </p:nvSpPr>
        <p:spPr>
          <a:xfrm>
            <a:off x="4933073" y="4789104"/>
            <a:ext cx="1295669" cy="840230"/>
          </a:xfrm>
        </p:spPr>
        <p:txBody>
          <a:bodyPr vert="horz" wrap="square" lIns="91440" tIns="45720" rIns="91440" bIns="45720" rtlCol="0" anchor="t">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
        <p:nvSpPr>
          <p:cNvPr id="56" name="Text Placeholder 12"/>
          <p:cNvSpPr>
            <a:spLocks noGrp="1"/>
          </p:cNvSpPr>
          <p:nvPr>
            <p:ph type="body" sz="quarter" idx="25" hasCustomPrompt="1"/>
          </p:nvPr>
        </p:nvSpPr>
        <p:spPr>
          <a:xfrm>
            <a:off x="2876271" y="2414662"/>
            <a:ext cx="1295669" cy="840230"/>
          </a:xfrm>
        </p:spPr>
        <p:txBody>
          <a:bodyPr vert="horz" wrap="square" lIns="91440" tIns="45720" rIns="91440" bIns="45720" rtlCol="0" anchor="b">
            <a:spAutoFit/>
          </a:bodyPr>
          <a:lstStyle>
            <a:lvl1pPr marL="171450" indent="-171450" algn="ctr">
              <a:buNone/>
              <a:defRPr lang="en-US" sz="1800" b="1" cap="all" baseline="0">
                <a:solidFill>
                  <a:srgbClr val="47464B"/>
                </a:solidFill>
              </a:defRPr>
            </a:lvl1pPr>
          </a:lstStyle>
          <a:p>
            <a:pPr marL="0" lvl="0" indent="0"/>
            <a:r>
              <a:rPr lang="en-US" smtClean="0"/>
              <a:t>Insert some title here</a:t>
            </a:r>
            <a:endParaRPr lang="en-US"/>
          </a:p>
        </p:txBody>
      </p:sp>
      <p:sp>
        <p:nvSpPr>
          <p:cNvPr id="57" name="Text Placeholder 29"/>
          <p:cNvSpPr>
            <a:spLocks noGrp="1"/>
          </p:cNvSpPr>
          <p:nvPr>
            <p:ph type="body" sz="quarter" idx="18" hasCustomPrompt="1"/>
          </p:nvPr>
        </p:nvSpPr>
        <p:spPr>
          <a:xfrm>
            <a:off x="855634" y="2022221"/>
            <a:ext cx="1179722" cy="431800"/>
          </a:xfrm>
        </p:spPr>
        <p:txBody>
          <a:bodyPr anchor="ctr">
            <a:noAutofit/>
          </a:bodyPr>
          <a:lstStyle>
            <a:lvl1pPr marL="0" indent="0" algn="ctr">
              <a:buNone/>
              <a:defRPr sz="2000" b="1">
                <a:solidFill>
                  <a:srgbClr val="47464B"/>
                </a:solidFill>
              </a:defRPr>
            </a:lvl1pPr>
          </a:lstStyle>
          <a:p>
            <a:pPr lvl="0"/>
            <a:r>
              <a:rPr lang="en-US" smtClean="0"/>
              <a:t>Date here</a:t>
            </a:r>
            <a:endParaRPr lang="en-US"/>
          </a:p>
        </p:txBody>
      </p:sp>
      <p:sp>
        <p:nvSpPr>
          <p:cNvPr id="58" name="Text Placeholder 29"/>
          <p:cNvSpPr>
            <a:spLocks noGrp="1"/>
          </p:cNvSpPr>
          <p:nvPr>
            <p:ph type="body" sz="quarter" idx="26" hasCustomPrompt="1"/>
          </p:nvPr>
        </p:nvSpPr>
        <p:spPr>
          <a:xfrm>
            <a:off x="2934243" y="5273633"/>
            <a:ext cx="1179722" cy="431800"/>
          </a:xfrm>
        </p:spPr>
        <p:txBody>
          <a:bodyPr anchor="ctr">
            <a:noAutofit/>
          </a:bodyPr>
          <a:lstStyle>
            <a:lvl1pPr marL="0" indent="0" algn="ctr">
              <a:buNone/>
              <a:defRPr sz="2000" b="1">
                <a:solidFill>
                  <a:srgbClr val="47464B"/>
                </a:solidFill>
              </a:defRPr>
            </a:lvl1pPr>
          </a:lstStyle>
          <a:p>
            <a:pPr lvl="0"/>
            <a:r>
              <a:rPr lang="en-US" smtClean="0"/>
              <a:t>Date here</a:t>
            </a:r>
            <a:endParaRPr lang="en-US"/>
          </a:p>
        </p:txBody>
      </p:sp>
      <p:sp>
        <p:nvSpPr>
          <p:cNvPr id="59" name="Text Placeholder 29"/>
          <p:cNvSpPr>
            <a:spLocks noGrp="1"/>
          </p:cNvSpPr>
          <p:nvPr>
            <p:ph type="body" sz="quarter" idx="27" hasCustomPrompt="1"/>
          </p:nvPr>
        </p:nvSpPr>
        <p:spPr>
          <a:xfrm>
            <a:off x="4985058" y="2022221"/>
            <a:ext cx="1179722" cy="431800"/>
          </a:xfrm>
        </p:spPr>
        <p:txBody>
          <a:bodyPr anchor="ctr">
            <a:noAutofit/>
          </a:bodyPr>
          <a:lstStyle>
            <a:lvl1pPr marL="0" indent="0" algn="ctr">
              <a:buNone/>
              <a:defRPr sz="2000" b="1">
                <a:solidFill>
                  <a:srgbClr val="47464B"/>
                </a:solidFill>
              </a:defRPr>
            </a:lvl1pPr>
          </a:lstStyle>
          <a:p>
            <a:pPr lvl="0"/>
            <a:r>
              <a:rPr lang="en-US" smtClean="0"/>
              <a:t>Date here</a:t>
            </a:r>
            <a:endParaRPr lang="en-US"/>
          </a:p>
        </p:txBody>
      </p:sp>
      <p:sp>
        <p:nvSpPr>
          <p:cNvPr id="60" name="Chart Placeholder 8"/>
          <p:cNvSpPr>
            <a:spLocks noGrp="1" noChangeAspect="1"/>
          </p:cNvSpPr>
          <p:nvPr>
            <p:ph type="chart" sz="quarter" idx="28"/>
          </p:nvPr>
        </p:nvSpPr>
        <p:spPr>
          <a:xfrm>
            <a:off x="6766850" y="3337363"/>
            <a:ext cx="1720970" cy="2011680"/>
          </a:xfrm>
        </p:spPr>
        <p:txBody>
          <a:bodyPr/>
          <a:lstStyle/>
          <a:p>
            <a:endParaRPr lang="en-US"/>
          </a:p>
        </p:txBody>
      </p:sp>
      <p:sp>
        <p:nvSpPr>
          <p:cNvPr id="61" name="Text Placeholder 12"/>
          <p:cNvSpPr>
            <a:spLocks noGrp="1"/>
          </p:cNvSpPr>
          <p:nvPr>
            <p:ph type="body" sz="quarter" idx="29" hasCustomPrompt="1"/>
          </p:nvPr>
        </p:nvSpPr>
        <p:spPr>
          <a:xfrm>
            <a:off x="6978015" y="2412715"/>
            <a:ext cx="1295669" cy="840230"/>
          </a:xfrm>
        </p:spPr>
        <p:txBody>
          <a:bodyPr vert="horz" wrap="square" lIns="91440" tIns="45720" rIns="91440" bIns="45720" rtlCol="0" anchor="b">
            <a:spAutoFit/>
          </a:bodyPr>
          <a:lstStyle>
            <a:lvl1pPr marL="171450" indent="-171450" algn="r">
              <a:buNone/>
              <a:defRPr lang="en-US" sz="1800" b="1" cap="all" baseline="0">
                <a:solidFill>
                  <a:srgbClr val="47464B"/>
                </a:solidFill>
              </a:defRPr>
            </a:lvl1pPr>
          </a:lstStyle>
          <a:p>
            <a:pPr marL="0" lvl="0" indent="0"/>
            <a:r>
              <a:rPr lang="en-US" smtClean="0"/>
              <a:t>Insert some title here</a:t>
            </a:r>
            <a:endParaRPr lang="en-US"/>
          </a:p>
        </p:txBody>
      </p:sp>
      <p:sp>
        <p:nvSpPr>
          <p:cNvPr id="62" name="Text Placeholder 29"/>
          <p:cNvSpPr>
            <a:spLocks noGrp="1"/>
          </p:cNvSpPr>
          <p:nvPr>
            <p:ph type="body" sz="quarter" idx="30" hasCustomPrompt="1"/>
          </p:nvPr>
        </p:nvSpPr>
        <p:spPr>
          <a:xfrm>
            <a:off x="7035986" y="5271686"/>
            <a:ext cx="1179722" cy="431800"/>
          </a:xfrm>
        </p:spPr>
        <p:txBody>
          <a:bodyPr anchor="ctr">
            <a:noAutofit/>
          </a:bodyPr>
          <a:lstStyle>
            <a:lvl1pPr marL="0" indent="0" algn="ctr">
              <a:buNone/>
              <a:defRPr sz="2000" b="1">
                <a:solidFill>
                  <a:schemeClr val="bg1"/>
                </a:solidFill>
              </a:defRPr>
            </a:lvl1pPr>
          </a:lstStyle>
          <a:p>
            <a:pPr lvl="0"/>
            <a:r>
              <a:rPr lang="en-US" smtClean="0"/>
              <a:t>Date here</a:t>
            </a:r>
            <a:endParaRPr lang="en-US"/>
          </a:p>
        </p:txBody>
      </p:sp>
    </p:spTree>
    <p:extLst>
      <p:ext uri="{BB962C8B-B14F-4D97-AF65-F5344CB8AC3E}">
        <p14:creationId xmlns:p14="http://schemas.microsoft.com/office/powerpoint/2010/main" val="209708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Section Header bottom lef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1"/>
            <a:ext cx="2057400" cy="365125"/>
          </a:xfrm>
          <a:prstGeom prst="rect">
            <a:avLst/>
          </a:prstGeom>
        </p:spPr>
        <p:txBody>
          <a:bodyPr/>
          <a:lstStyle/>
          <a:p>
            <a:r>
              <a:rPr lang="en-US" smtClean="0">
                <a:solidFill>
                  <a:srgbClr val="273339">
                    <a:tint val="75000"/>
                  </a:srgbClr>
                </a:solidFill>
              </a:rPr>
              <a:t>your date here</a:t>
            </a:r>
            <a:endParaRPr lang="en-US">
              <a:solidFill>
                <a:srgbClr val="273339">
                  <a:tint val="75000"/>
                </a:srgbClr>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r>
              <a:rPr lang="en-US" smtClean="0">
                <a:solidFill>
                  <a:srgbClr val="273339">
                    <a:tint val="75000"/>
                  </a:srgbClr>
                </a:solidFill>
              </a:rPr>
              <a:t>större - a multipurpose PowerPoint template</a:t>
            </a:r>
            <a:endParaRPr lang="en-US">
              <a:solidFill>
                <a:srgbClr val="273339">
                  <a:tint val="75000"/>
                </a:srgbClr>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E18DBF4-37B7-4C4F-9728-A1C100B177EE}" type="slidenum">
              <a:rPr lang="en-US" smtClean="0">
                <a:solidFill>
                  <a:srgbClr val="273339">
                    <a:tint val="75000"/>
                  </a:srgbClr>
                </a:solidFill>
              </a:rPr>
              <a:pPr/>
              <a:t>‹#›</a:t>
            </a:fld>
            <a:endParaRPr lang="en-US">
              <a:solidFill>
                <a:srgbClr val="273339">
                  <a:tint val="75000"/>
                </a:srgbClr>
              </a:solidFill>
            </a:endParaRPr>
          </a:p>
        </p:txBody>
      </p:sp>
      <p:sp>
        <p:nvSpPr>
          <p:cNvPr id="7" name="Picture Placeholder 10"/>
          <p:cNvSpPr>
            <a:spLocks noGrp="1"/>
          </p:cNvSpPr>
          <p:nvPr>
            <p:ph type="pic" sz="quarter" idx="17"/>
          </p:nvPr>
        </p:nvSpPr>
        <p:spPr>
          <a:xfrm>
            <a:off x="0" y="0"/>
            <a:ext cx="9144000" cy="6858000"/>
          </a:xfrm>
        </p:spPr>
        <p:txBody>
          <a:bodyPr/>
          <a:lstStyle/>
          <a:p>
            <a:endParaRPr lang="en-US"/>
          </a:p>
        </p:txBody>
      </p:sp>
      <p:sp>
        <p:nvSpPr>
          <p:cNvPr id="9" name="Text Placeholder 2"/>
          <p:cNvSpPr>
            <a:spLocks noGrp="1"/>
          </p:cNvSpPr>
          <p:nvPr>
            <p:ph type="body" idx="18"/>
          </p:nvPr>
        </p:nvSpPr>
        <p:spPr>
          <a:xfrm>
            <a:off x="257175" y="5413378"/>
            <a:ext cx="3429000" cy="942975"/>
          </a:xfrm>
          <a:solidFill>
            <a:schemeClr val="bg1">
              <a:alpha val="50000"/>
            </a:schemeClr>
          </a:solidFill>
        </p:spPr>
        <p:txBody>
          <a:bodyPr lIns="274320" tIns="91440" rIns="274320" bIns="182880"/>
          <a:lstStyle>
            <a:lvl1pPr marL="0" indent="0" algn="ctr">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10" name="Title 1"/>
          <p:cNvSpPr>
            <a:spLocks noGrp="1"/>
          </p:cNvSpPr>
          <p:nvPr>
            <p:ph type="title"/>
          </p:nvPr>
        </p:nvSpPr>
        <p:spPr>
          <a:xfrm>
            <a:off x="257175" y="2560638"/>
            <a:ext cx="3429000" cy="2852737"/>
          </a:xfrm>
          <a:solidFill>
            <a:schemeClr val="bg1">
              <a:alpha val="30000"/>
            </a:schemeClr>
          </a:solidFill>
        </p:spPr>
        <p:txBody>
          <a:bodyPr lIns="274320" tIns="91440" rIns="274320" bIns="182880" anchor="ctr"/>
          <a:lstStyle>
            <a:lvl1pPr algn="ctr">
              <a:defRPr sz="4500" b="1">
                <a:solidFill>
                  <a:schemeClr val="tx1"/>
                </a:solidFill>
                <a:latin typeface="+mn-lt"/>
              </a:defRPr>
            </a:lvl1pPr>
          </a:lstStyle>
          <a:p>
            <a:r>
              <a:rPr lang="en-US" smtClean="0"/>
              <a:t>Click to edit Master title style</a:t>
            </a:r>
            <a:endParaRPr lang="en-US"/>
          </a:p>
        </p:txBody>
      </p:sp>
    </p:spTree>
    <p:extLst>
      <p:ext uri="{BB962C8B-B14F-4D97-AF65-F5344CB8AC3E}">
        <p14:creationId xmlns:p14="http://schemas.microsoft.com/office/powerpoint/2010/main" val="526483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matrix 1">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6" name="Text Placeholder 5"/>
          <p:cNvSpPr>
            <a:spLocks noGrp="1"/>
          </p:cNvSpPr>
          <p:nvPr userDrawn="1">
            <p:ph type="body" sz="quarter" idx="25"/>
          </p:nvPr>
        </p:nvSpPr>
        <p:spPr>
          <a:xfrm>
            <a:off x="361949" y="1992954"/>
            <a:ext cx="4210050" cy="1815764"/>
          </a:xfrm>
          <a:solidFill>
            <a:schemeClr val="bg1">
              <a:lumMod val="95000"/>
            </a:schemeClr>
          </a:solidFill>
          <a:ln>
            <a:solidFill>
              <a:schemeClr val="bg1">
                <a:lumMod val="85000"/>
              </a:schemeClr>
            </a:solidFill>
          </a:ln>
        </p:spPr>
        <p:txBody>
          <a:bodyPr tIns="18288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Text Placeholder 5"/>
          <p:cNvSpPr>
            <a:spLocks noGrp="1"/>
          </p:cNvSpPr>
          <p:nvPr>
            <p:ph type="body" sz="quarter" idx="26"/>
          </p:nvPr>
        </p:nvSpPr>
        <p:spPr>
          <a:xfrm>
            <a:off x="361949" y="4277943"/>
            <a:ext cx="4210050" cy="1802097"/>
          </a:xfrm>
          <a:ln>
            <a:solidFill>
              <a:schemeClr val="bg1">
                <a:lumMod val="85000"/>
              </a:schemeClr>
            </a:solidFill>
          </a:ln>
        </p:spPr>
        <p:txBody>
          <a:bodyPr tIns="18288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5" name="Text Placeholder 5"/>
          <p:cNvSpPr>
            <a:spLocks noGrp="1"/>
          </p:cNvSpPr>
          <p:nvPr userDrawn="1">
            <p:ph type="body" sz="quarter" idx="27"/>
          </p:nvPr>
        </p:nvSpPr>
        <p:spPr>
          <a:xfrm>
            <a:off x="4572001" y="1992954"/>
            <a:ext cx="4210050" cy="1815764"/>
          </a:xfrm>
          <a:ln>
            <a:solidFill>
              <a:schemeClr val="bg1">
                <a:lumMod val="85000"/>
              </a:schemeClr>
            </a:solidFill>
          </a:ln>
        </p:spPr>
        <p:txBody>
          <a:bodyPr tIns="18288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6" name="Text Placeholder 5"/>
          <p:cNvSpPr>
            <a:spLocks noGrp="1"/>
          </p:cNvSpPr>
          <p:nvPr userDrawn="1">
            <p:ph type="body" sz="quarter" idx="28"/>
          </p:nvPr>
        </p:nvSpPr>
        <p:spPr>
          <a:xfrm>
            <a:off x="4572001" y="4277943"/>
            <a:ext cx="4210050" cy="1802097"/>
          </a:xfrm>
          <a:solidFill>
            <a:schemeClr val="bg1">
              <a:lumMod val="95000"/>
            </a:schemeClr>
          </a:solidFill>
          <a:ln>
            <a:solidFill>
              <a:schemeClr val="bg1">
                <a:lumMod val="85000"/>
              </a:schemeClr>
            </a:solidFill>
          </a:ln>
        </p:spPr>
        <p:txBody>
          <a:bodyPr tIns="18288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1" name="Text Placeholder 12"/>
          <p:cNvSpPr>
            <a:spLocks noGrp="1"/>
          </p:cNvSpPr>
          <p:nvPr userDrawn="1">
            <p:ph type="body" sz="quarter" idx="23" hasCustomPrompt="1"/>
          </p:nvPr>
        </p:nvSpPr>
        <p:spPr>
          <a:xfrm>
            <a:off x="361951" y="3875314"/>
            <a:ext cx="4210051" cy="420914"/>
          </a:xfrm>
          <a:solidFill>
            <a:schemeClr val="accent4"/>
          </a:solidFill>
          <a:ln>
            <a:solidFill>
              <a:schemeClr val="accent4"/>
            </a:solidFill>
          </a:ln>
        </p:spPr>
        <p:txBody>
          <a:bodyPr vert="horz" wrap="square" lIns="0" tIns="0" rIns="0" bIns="0" rtlCol="0" anchor="ctr">
            <a:noAutofit/>
          </a:bodyPr>
          <a:lstStyle>
            <a:lvl1pPr marL="171450" indent="-171450" algn="ctr">
              <a:buNone/>
              <a:defRPr lang="en-US" sz="1800" b="1" cap="all" baseline="0">
                <a:solidFill>
                  <a:schemeClr val="tx2"/>
                </a:solidFill>
              </a:defRPr>
            </a:lvl1pPr>
          </a:lstStyle>
          <a:p>
            <a:pPr marL="0" lvl="0" indent="0"/>
            <a:r>
              <a:rPr lang="en-US" smtClean="0"/>
              <a:t>Insert some title here</a:t>
            </a:r>
            <a:endParaRPr lang="en-US"/>
          </a:p>
        </p:txBody>
      </p:sp>
      <p:sp>
        <p:nvSpPr>
          <p:cNvPr id="32" name="Text Placeholder 12"/>
          <p:cNvSpPr>
            <a:spLocks noGrp="1"/>
          </p:cNvSpPr>
          <p:nvPr userDrawn="1">
            <p:ph type="body" sz="quarter" idx="24" hasCustomPrompt="1"/>
          </p:nvPr>
        </p:nvSpPr>
        <p:spPr>
          <a:xfrm>
            <a:off x="4572001" y="3875314"/>
            <a:ext cx="4210051" cy="420914"/>
          </a:xfrm>
          <a:solidFill>
            <a:schemeClr val="accent5"/>
          </a:solidFill>
          <a:ln>
            <a:solidFill>
              <a:schemeClr val="accent5"/>
            </a:solidFill>
          </a:ln>
        </p:spPr>
        <p:txBody>
          <a:bodyPr vert="horz" wrap="square" lIns="0" tIns="0" rIns="0" bIns="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29" name="Text Placeholder 12"/>
          <p:cNvSpPr>
            <a:spLocks noGrp="1"/>
          </p:cNvSpPr>
          <p:nvPr userDrawn="1">
            <p:ph type="body" sz="quarter" idx="21" hasCustomPrompt="1"/>
          </p:nvPr>
        </p:nvSpPr>
        <p:spPr>
          <a:xfrm>
            <a:off x="361951" y="1581184"/>
            <a:ext cx="4210051" cy="420914"/>
          </a:xfrm>
          <a:solidFill>
            <a:schemeClr val="accent1"/>
          </a:solidFill>
          <a:ln>
            <a:solidFill>
              <a:schemeClr val="accent1"/>
            </a:solidFill>
          </a:ln>
        </p:spPr>
        <p:txBody>
          <a:bodyPr vert="horz" wrap="square" lIns="0" tIns="0" rIns="0" bIns="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30" name="Text Placeholder 12"/>
          <p:cNvSpPr>
            <a:spLocks noGrp="1"/>
          </p:cNvSpPr>
          <p:nvPr userDrawn="1">
            <p:ph type="body" sz="quarter" idx="22" hasCustomPrompt="1"/>
          </p:nvPr>
        </p:nvSpPr>
        <p:spPr>
          <a:xfrm>
            <a:off x="4572001" y="1581184"/>
            <a:ext cx="4210051" cy="420914"/>
          </a:xfrm>
          <a:solidFill>
            <a:schemeClr val="accent3"/>
          </a:solidFill>
          <a:ln>
            <a:solidFill>
              <a:schemeClr val="accent3"/>
            </a:solidFill>
          </a:ln>
        </p:spPr>
        <p:txBody>
          <a:bodyPr vert="horz" wrap="square" lIns="0" tIns="0" rIns="0" bIns="0" rtlCol="0" anchor="ctr">
            <a:noAutofit/>
          </a:bodyPr>
          <a:lstStyle>
            <a:lvl1pPr marL="171450" indent="-171450" algn="ctr">
              <a:buNone/>
              <a:defRPr lang="en-US" sz="1800" b="1" cap="all" baseline="0">
                <a:solidFill>
                  <a:schemeClr val="tx2"/>
                </a:solidFill>
              </a:defRPr>
            </a:lvl1pPr>
          </a:lstStyle>
          <a:p>
            <a:pPr marL="0" lvl="0" indent="0"/>
            <a:r>
              <a:rPr lang="en-US" smtClean="0"/>
              <a:t>Insert some title here</a:t>
            </a:r>
            <a:endParaRPr lang="en-US"/>
          </a:p>
        </p:txBody>
      </p:sp>
    </p:spTree>
    <p:extLst>
      <p:ext uri="{BB962C8B-B14F-4D97-AF65-F5344CB8AC3E}">
        <p14:creationId xmlns:p14="http://schemas.microsoft.com/office/powerpoint/2010/main" val="4107783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matrix 2">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25" name="Rectangle 24"/>
          <p:cNvSpPr/>
          <p:nvPr/>
        </p:nvSpPr>
        <p:spPr>
          <a:xfrm>
            <a:off x="361951" y="1452153"/>
            <a:ext cx="4210051" cy="2322576"/>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6" name="Rectangle 25"/>
          <p:cNvSpPr/>
          <p:nvPr/>
        </p:nvSpPr>
        <p:spPr>
          <a:xfrm>
            <a:off x="361951" y="3902748"/>
            <a:ext cx="4210051" cy="2322285"/>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7" name="Rectangle 26"/>
          <p:cNvSpPr/>
          <p:nvPr/>
        </p:nvSpPr>
        <p:spPr>
          <a:xfrm>
            <a:off x="4572001" y="1452153"/>
            <a:ext cx="4210051" cy="2322576"/>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Rectangle 27"/>
          <p:cNvSpPr/>
          <p:nvPr/>
        </p:nvSpPr>
        <p:spPr>
          <a:xfrm>
            <a:off x="4572001" y="3902748"/>
            <a:ext cx="4210051" cy="232228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9" name="Text Placeholder 12"/>
          <p:cNvSpPr>
            <a:spLocks noGrp="1"/>
          </p:cNvSpPr>
          <p:nvPr userDrawn="1">
            <p:ph type="body" sz="quarter" idx="21" hasCustomPrompt="1"/>
          </p:nvPr>
        </p:nvSpPr>
        <p:spPr>
          <a:xfrm rot="16200000">
            <a:off x="-506104" y="2320206"/>
            <a:ext cx="2322576" cy="586470"/>
          </a:xfrm>
          <a:solidFill>
            <a:schemeClr val="accent1"/>
          </a:solidFill>
          <a:ln>
            <a:solidFill>
              <a:schemeClr val="accent1"/>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34" name="Text Placeholder 12"/>
          <p:cNvSpPr>
            <a:spLocks noGrp="1"/>
          </p:cNvSpPr>
          <p:nvPr userDrawn="1">
            <p:ph type="body" sz="quarter" idx="22" hasCustomPrompt="1"/>
          </p:nvPr>
        </p:nvSpPr>
        <p:spPr>
          <a:xfrm rot="16200000">
            <a:off x="-505958" y="4770653"/>
            <a:ext cx="2322285" cy="586470"/>
          </a:xfrm>
          <a:solidFill>
            <a:schemeClr val="accent3"/>
          </a:solidFill>
          <a:ln>
            <a:solidFill>
              <a:schemeClr val="accent3"/>
            </a:solidFill>
          </a:ln>
        </p:spPr>
        <p:txBody>
          <a:bodyPr vert="horz" wrap="square" lIns="91440" tIns="45720" rIns="91440" bIns="45720" rtlCol="0" anchor="ctr">
            <a:noAutofit/>
          </a:bodyPr>
          <a:lstStyle>
            <a:lvl1pPr marL="171450" indent="-171450" algn="ctr">
              <a:buNone/>
              <a:defRPr lang="en-US" sz="1800" b="1" cap="all" baseline="0">
                <a:solidFill>
                  <a:schemeClr val="tx2"/>
                </a:solidFill>
              </a:defRPr>
            </a:lvl1pPr>
          </a:lstStyle>
          <a:p>
            <a:pPr marL="0" lvl="0" indent="0"/>
            <a:r>
              <a:rPr lang="en-US" smtClean="0"/>
              <a:t>Insert some title here</a:t>
            </a:r>
            <a:endParaRPr lang="en-US"/>
          </a:p>
        </p:txBody>
      </p:sp>
      <p:sp>
        <p:nvSpPr>
          <p:cNvPr id="35" name="Text Placeholder 12"/>
          <p:cNvSpPr>
            <a:spLocks noGrp="1"/>
          </p:cNvSpPr>
          <p:nvPr>
            <p:ph type="body" sz="quarter" idx="23" hasCustomPrompt="1"/>
          </p:nvPr>
        </p:nvSpPr>
        <p:spPr>
          <a:xfrm rot="16200000">
            <a:off x="3703947" y="2320207"/>
            <a:ext cx="2322576" cy="586470"/>
          </a:xfrm>
          <a:solidFill>
            <a:schemeClr val="accent4"/>
          </a:solidFill>
          <a:ln>
            <a:solidFill>
              <a:schemeClr val="accent4"/>
            </a:solidFill>
          </a:ln>
        </p:spPr>
        <p:txBody>
          <a:bodyPr vert="horz" wrap="square" lIns="91440" tIns="45720" rIns="91440" bIns="45720" rtlCol="0" anchor="ctr">
            <a:noAutofit/>
          </a:bodyPr>
          <a:lstStyle>
            <a:lvl1pPr marL="171450" indent="-171450" algn="ctr">
              <a:buNone/>
              <a:defRPr lang="en-US" sz="1800" b="1" cap="all" baseline="0">
                <a:solidFill>
                  <a:schemeClr val="tx2"/>
                </a:solidFill>
              </a:defRPr>
            </a:lvl1pPr>
          </a:lstStyle>
          <a:p>
            <a:pPr marL="0" lvl="0" indent="0"/>
            <a:r>
              <a:rPr lang="en-US" smtClean="0"/>
              <a:t>Insert some title here</a:t>
            </a:r>
            <a:endParaRPr lang="en-US"/>
          </a:p>
        </p:txBody>
      </p:sp>
      <p:sp>
        <p:nvSpPr>
          <p:cNvPr id="36" name="Text Placeholder 12"/>
          <p:cNvSpPr>
            <a:spLocks noGrp="1"/>
          </p:cNvSpPr>
          <p:nvPr>
            <p:ph type="body" sz="quarter" idx="24" hasCustomPrompt="1"/>
          </p:nvPr>
        </p:nvSpPr>
        <p:spPr>
          <a:xfrm rot="16200000">
            <a:off x="3704094" y="4770653"/>
            <a:ext cx="2322285" cy="586470"/>
          </a:xfrm>
          <a:solidFill>
            <a:schemeClr val="accent5"/>
          </a:solidFill>
          <a:ln>
            <a:solidFill>
              <a:schemeClr val="accent5"/>
            </a:solid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cxnSp>
        <p:nvCxnSpPr>
          <p:cNvPr id="6" name="Straight Connector 5"/>
          <p:cNvCxnSpPr/>
          <p:nvPr userDrawn="1"/>
        </p:nvCxnSpPr>
        <p:spPr>
          <a:xfrm>
            <a:off x="361949" y="1452153"/>
            <a:ext cx="586470" cy="93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Text Placeholder 5"/>
          <p:cNvSpPr>
            <a:spLocks noGrp="1"/>
          </p:cNvSpPr>
          <p:nvPr>
            <p:ph type="body" sz="quarter" idx="26"/>
          </p:nvPr>
        </p:nvSpPr>
        <p:spPr>
          <a:xfrm>
            <a:off x="948420" y="3902745"/>
            <a:ext cx="3623580" cy="2322576"/>
          </a:xfrm>
          <a:noFill/>
          <a:ln>
            <a:noFill/>
          </a:ln>
        </p:spPr>
        <p:txBody>
          <a:bodyPr tIns="18288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6" name="Text Placeholder 5"/>
          <p:cNvSpPr>
            <a:spLocks noGrp="1"/>
          </p:cNvSpPr>
          <p:nvPr>
            <p:ph type="body" sz="quarter" idx="28"/>
          </p:nvPr>
        </p:nvSpPr>
        <p:spPr>
          <a:xfrm>
            <a:off x="5158471" y="3902745"/>
            <a:ext cx="3623580" cy="2322576"/>
          </a:xfrm>
          <a:noFill/>
          <a:ln>
            <a:noFill/>
          </a:ln>
        </p:spPr>
        <p:txBody>
          <a:bodyPr tIns="18288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7" name="Text Placeholder 5"/>
          <p:cNvSpPr>
            <a:spLocks noGrp="1"/>
          </p:cNvSpPr>
          <p:nvPr>
            <p:ph type="body" sz="quarter" idx="25"/>
          </p:nvPr>
        </p:nvSpPr>
        <p:spPr>
          <a:xfrm>
            <a:off x="948420" y="1452153"/>
            <a:ext cx="3623580" cy="2322576"/>
          </a:xfrm>
          <a:noFill/>
          <a:ln>
            <a:noFill/>
          </a:ln>
        </p:spPr>
        <p:txBody>
          <a:bodyPr tIns="18288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8" name="Text Placeholder 5"/>
          <p:cNvSpPr>
            <a:spLocks noGrp="1"/>
          </p:cNvSpPr>
          <p:nvPr>
            <p:ph type="body" sz="quarter" idx="27"/>
          </p:nvPr>
        </p:nvSpPr>
        <p:spPr>
          <a:xfrm>
            <a:off x="5158471" y="1452153"/>
            <a:ext cx="3623580" cy="2322576"/>
          </a:xfrm>
          <a:noFill/>
          <a:ln>
            <a:noFill/>
          </a:ln>
        </p:spPr>
        <p:txBody>
          <a:bodyPr tIns="18288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5870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matrix 3">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25" name="Rectangle 24"/>
          <p:cNvSpPr/>
          <p:nvPr/>
        </p:nvSpPr>
        <p:spPr>
          <a:xfrm>
            <a:off x="361951" y="1553031"/>
            <a:ext cx="4210051" cy="232228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6" name="Rectangle 25"/>
          <p:cNvSpPr/>
          <p:nvPr/>
        </p:nvSpPr>
        <p:spPr>
          <a:xfrm>
            <a:off x="361951" y="3875317"/>
            <a:ext cx="4210051" cy="2322285"/>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7" name="Rectangle 26"/>
          <p:cNvSpPr/>
          <p:nvPr/>
        </p:nvSpPr>
        <p:spPr>
          <a:xfrm>
            <a:off x="4572001" y="1553031"/>
            <a:ext cx="4210051" cy="2322285"/>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Rectangle 27"/>
          <p:cNvSpPr/>
          <p:nvPr/>
        </p:nvSpPr>
        <p:spPr>
          <a:xfrm>
            <a:off x="4572001" y="3875317"/>
            <a:ext cx="4210051" cy="2322285"/>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9" name="Text Placeholder 12"/>
          <p:cNvSpPr>
            <a:spLocks noGrp="1"/>
          </p:cNvSpPr>
          <p:nvPr userDrawn="1">
            <p:ph type="body" sz="quarter" idx="21" hasCustomPrompt="1"/>
          </p:nvPr>
        </p:nvSpPr>
        <p:spPr>
          <a:xfrm rot="16200000">
            <a:off x="-505958" y="2420936"/>
            <a:ext cx="2322285" cy="586470"/>
          </a:xfrm>
          <a:solidFill>
            <a:schemeClr val="accent1"/>
          </a:solidFill>
          <a:ln>
            <a:noFill/>
          </a:ln>
        </p:spPr>
        <p:txBody>
          <a:bodyPr vert="horz" wrap="square" lIns="91440" tIns="45720" rIns="91440" bIns="45720" rtlCol="0" anchor="ctr">
            <a:noAutofit/>
          </a:bodyPr>
          <a:lstStyle>
            <a:lvl1pPr marL="171450" indent="-171450" algn="ctr">
              <a:buNone/>
              <a:defRPr lang="en-US" sz="1800" b="1" cap="all" baseline="0">
                <a:solidFill>
                  <a:schemeClr val="tx2"/>
                </a:solidFill>
              </a:defRPr>
            </a:lvl1pPr>
          </a:lstStyle>
          <a:p>
            <a:pPr marL="0" lvl="0" indent="0"/>
            <a:r>
              <a:rPr lang="en-US" smtClean="0"/>
              <a:t>Insert some title here</a:t>
            </a:r>
            <a:endParaRPr lang="en-US"/>
          </a:p>
        </p:txBody>
      </p:sp>
      <p:sp>
        <p:nvSpPr>
          <p:cNvPr id="34" name="Text Placeholder 12"/>
          <p:cNvSpPr>
            <a:spLocks noGrp="1"/>
          </p:cNvSpPr>
          <p:nvPr userDrawn="1">
            <p:ph type="body" sz="quarter" idx="22" hasCustomPrompt="1"/>
          </p:nvPr>
        </p:nvSpPr>
        <p:spPr>
          <a:xfrm rot="16200000">
            <a:off x="-505958" y="4743221"/>
            <a:ext cx="2322285" cy="586470"/>
          </a:xfrm>
          <a:solidFill>
            <a:schemeClr val="accent2"/>
          </a:solidFill>
          <a:ln>
            <a:no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31" name="Text Placeholder 12"/>
          <p:cNvSpPr>
            <a:spLocks noGrp="1"/>
          </p:cNvSpPr>
          <p:nvPr>
            <p:ph type="body" sz="quarter" idx="24" hasCustomPrompt="1"/>
          </p:nvPr>
        </p:nvSpPr>
        <p:spPr>
          <a:xfrm rot="5400000">
            <a:off x="7327674" y="2420937"/>
            <a:ext cx="2322285" cy="586470"/>
          </a:xfrm>
          <a:solidFill>
            <a:schemeClr val="accent3"/>
          </a:solidFill>
          <a:ln>
            <a:noFill/>
          </a:ln>
        </p:spPr>
        <p:txBody>
          <a:bodyPr vert="horz" wrap="square" lIns="91440" tIns="45720" rIns="91440" bIns="45720" rtlCol="0" anchor="ctr">
            <a:noAutofit/>
          </a:bodyPr>
          <a:lstStyle>
            <a:lvl1pPr marL="171450" indent="-171450" algn="ctr">
              <a:buNone/>
              <a:defRPr lang="en-US" sz="1800" b="1" cap="all" baseline="0">
                <a:solidFill>
                  <a:schemeClr val="tx2"/>
                </a:solidFill>
              </a:defRPr>
            </a:lvl1pPr>
          </a:lstStyle>
          <a:p>
            <a:pPr marL="0" lvl="0" indent="0"/>
            <a:r>
              <a:rPr lang="en-US" smtClean="0"/>
              <a:t>Insert some title here</a:t>
            </a:r>
            <a:endParaRPr lang="en-US"/>
          </a:p>
        </p:txBody>
      </p:sp>
      <p:sp>
        <p:nvSpPr>
          <p:cNvPr id="37" name="Text Placeholder 12"/>
          <p:cNvSpPr>
            <a:spLocks noGrp="1"/>
          </p:cNvSpPr>
          <p:nvPr>
            <p:ph type="body" sz="quarter" idx="25" hasCustomPrompt="1"/>
          </p:nvPr>
        </p:nvSpPr>
        <p:spPr>
          <a:xfrm rot="5400000">
            <a:off x="7327674" y="4743221"/>
            <a:ext cx="2322285" cy="586470"/>
          </a:xfrm>
          <a:solidFill>
            <a:schemeClr val="accent4"/>
          </a:solidFill>
          <a:ln>
            <a:noFill/>
          </a:ln>
        </p:spPr>
        <p:txBody>
          <a:bodyPr vert="horz" wrap="square" lIns="91440" tIns="45720" rIns="91440" bIns="45720" rtlCol="0" anchor="ctr">
            <a:noAutofit/>
          </a:bodyPr>
          <a:lstStyle>
            <a:lvl1pPr marL="171450" indent="-171450" algn="ctr">
              <a:buNone/>
              <a:defRPr lang="en-US" sz="1800" b="1" cap="all" baseline="0">
                <a:solidFill>
                  <a:schemeClr val="tx2"/>
                </a:solidFill>
              </a:defRPr>
            </a:lvl1pPr>
          </a:lstStyle>
          <a:p>
            <a:pPr marL="0" lvl="0" indent="0"/>
            <a:r>
              <a:rPr lang="en-US" smtClean="0"/>
              <a:t>Insert some title here</a:t>
            </a:r>
            <a:endParaRPr lang="en-US"/>
          </a:p>
        </p:txBody>
      </p:sp>
      <p:sp>
        <p:nvSpPr>
          <p:cNvPr id="38" name="Text Placeholder 5"/>
          <p:cNvSpPr>
            <a:spLocks noGrp="1"/>
          </p:cNvSpPr>
          <p:nvPr>
            <p:ph type="body" sz="quarter" idx="27"/>
          </p:nvPr>
        </p:nvSpPr>
        <p:spPr>
          <a:xfrm>
            <a:off x="948421" y="1572042"/>
            <a:ext cx="3019423" cy="2303049"/>
          </a:xfrm>
        </p:spPr>
        <p:txBody>
          <a:bodyPr tIns="182880" rIns="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9" name="Text Placeholder 5"/>
          <p:cNvSpPr>
            <a:spLocks noGrp="1"/>
          </p:cNvSpPr>
          <p:nvPr>
            <p:ph type="body" sz="quarter" idx="28"/>
          </p:nvPr>
        </p:nvSpPr>
        <p:spPr>
          <a:xfrm>
            <a:off x="948421" y="3894553"/>
            <a:ext cx="3019423" cy="2303049"/>
          </a:xfrm>
        </p:spPr>
        <p:txBody>
          <a:bodyPr tIns="182880" rIns="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0" name="Text Placeholder 5"/>
          <p:cNvSpPr>
            <a:spLocks noGrp="1"/>
          </p:cNvSpPr>
          <p:nvPr>
            <p:ph type="body" sz="quarter" idx="29"/>
          </p:nvPr>
        </p:nvSpPr>
        <p:spPr>
          <a:xfrm>
            <a:off x="5175646" y="1572042"/>
            <a:ext cx="3019934" cy="2303049"/>
          </a:xfrm>
        </p:spPr>
        <p:txBody>
          <a:bodyPr tIns="182880" rIns="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1" name="Text Placeholder 5"/>
          <p:cNvSpPr>
            <a:spLocks noGrp="1"/>
          </p:cNvSpPr>
          <p:nvPr>
            <p:ph type="body" sz="quarter" idx="30"/>
          </p:nvPr>
        </p:nvSpPr>
        <p:spPr>
          <a:xfrm>
            <a:off x="5175646" y="3894553"/>
            <a:ext cx="3019934" cy="2303049"/>
          </a:xfrm>
        </p:spPr>
        <p:txBody>
          <a:bodyPr tIns="182880" rIns="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7"/>
          <p:cNvSpPr>
            <a:spLocks noGrp="1"/>
          </p:cNvSpPr>
          <p:nvPr>
            <p:ph type="body" sz="quarter" idx="26" hasCustomPrompt="1"/>
          </p:nvPr>
        </p:nvSpPr>
        <p:spPr>
          <a:xfrm>
            <a:off x="3968355" y="3281091"/>
            <a:ext cx="1207294" cy="1207008"/>
          </a:xfrm>
          <a:prstGeom prst="ellipse">
            <a:avLst/>
          </a:prstGeom>
          <a:solidFill>
            <a:schemeClr val="bg1"/>
          </a:solidFill>
          <a:ln>
            <a:solidFill>
              <a:schemeClr val="bg1">
                <a:lumMod val="85000"/>
              </a:schemeClr>
            </a:solidFill>
          </a:ln>
        </p:spPr>
        <p:txBody>
          <a:bodyPr lIns="0" rIns="0" anchor="ctr">
            <a:normAutofit/>
          </a:bodyPr>
          <a:lstStyle>
            <a:lvl1pPr marL="0" indent="0" algn="ctr">
              <a:buNone/>
              <a:defRPr sz="1500" b="1" cap="all"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smtClean="0"/>
              <a:t>Strategy</a:t>
            </a:r>
            <a:endParaRPr lang="en-US"/>
          </a:p>
        </p:txBody>
      </p:sp>
    </p:spTree>
    <p:extLst>
      <p:ext uri="{BB962C8B-B14F-4D97-AF65-F5344CB8AC3E}">
        <p14:creationId xmlns:p14="http://schemas.microsoft.com/office/powerpoint/2010/main" val="2753588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matrix 4">
    <p:spTree>
      <p:nvGrpSpPr>
        <p:cNvPr id="1" name=""/>
        <p:cNvGrpSpPr/>
        <p:nvPr/>
      </p:nvGrpSpPr>
      <p:grpSpPr>
        <a:xfrm>
          <a:off x="0" y="0"/>
          <a:ext cx="0" cy="0"/>
          <a:chOff x="0" y="0"/>
          <a:chExt cx="0" cy="0"/>
        </a:xfrm>
      </p:grpSpPr>
      <p:sp>
        <p:nvSpPr>
          <p:cNvPr id="31" name="Text Placeholder 12"/>
          <p:cNvSpPr>
            <a:spLocks noGrp="1"/>
          </p:cNvSpPr>
          <p:nvPr>
            <p:ph type="body" sz="quarter" idx="33" hasCustomPrompt="1"/>
          </p:nvPr>
        </p:nvSpPr>
        <p:spPr>
          <a:xfrm rot="16200000">
            <a:off x="-346083" y="2839655"/>
            <a:ext cx="2002536" cy="586470"/>
          </a:xfrm>
          <a:prstGeom prst="snip1Rect">
            <a:avLst/>
          </a:prstGeom>
          <a:solidFill>
            <a:schemeClr val="accent1"/>
          </a:solidFill>
          <a:ln>
            <a:solidFill>
              <a:schemeClr val="accent1"/>
            </a:solidFill>
          </a:ln>
        </p:spPr>
        <p:txBody>
          <a:bodyPr vert="horz" wrap="square" lIns="0" tIns="45720" rIns="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25" name="Rectangle 24"/>
          <p:cNvSpPr/>
          <p:nvPr/>
        </p:nvSpPr>
        <p:spPr>
          <a:xfrm>
            <a:off x="948420" y="2056884"/>
            <a:ext cx="3916816" cy="207756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6" name="Rectangle 25"/>
          <p:cNvSpPr/>
          <p:nvPr/>
        </p:nvSpPr>
        <p:spPr>
          <a:xfrm>
            <a:off x="948420" y="4134447"/>
            <a:ext cx="3916816" cy="2077562"/>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7" name="Rectangle 26"/>
          <p:cNvSpPr/>
          <p:nvPr/>
        </p:nvSpPr>
        <p:spPr>
          <a:xfrm>
            <a:off x="4865235" y="2056884"/>
            <a:ext cx="3916816" cy="2077562"/>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Rectangle 27"/>
          <p:cNvSpPr/>
          <p:nvPr/>
        </p:nvSpPr>
        <p:spPr>
          <a:xfrm>
            <a:off x="4865235" y="4134447"/>
            <a:ext cx="3916816" cy="207756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4" name="Text Placeholder 12"/>
          <p:cNvSpPr>
            <a:spLocks noGrp="1"/>
          </p:cNvSpPr>
          <p:nvPr userDrawn="1">
            <p:ph type="body" sz="quarter" idx="22" hasCustomPrompt="1"/>
          </p:nvPr>
        </p:nvSpPr>
        <p:spPr>
          <a:xfrm rot="16200000">
            <a:off x="-383598" y="4879991"/>
            <a:ext cx="2077565" cy="586470"/>
          </a:xfrm>
          <a:prstGeom prst="snip1Rect">
            <a:avLst/>
          </a:prstGeom>
          <a:solidFill>
            <a:schemeClr val="accent2"/>
          </a:solidFill>
          <a:ln>
            <a:solidFill>
              <a:schemeClr val="accent2"/>
            </a:solidFill>
          </a:ln>
        </p:spPr>
        <p:txBody>
          <a:bodyPr vert="horz" wrap="square" lIns="0" tIns="45720" rIns="0" bIns="4572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30" name="Text Placeholder 12"/>
          <p:cNvSpPr>
            <a:spLocks noGrp="1"/>
          </p:cNvSpPr>
          <p:nvPr userDrawn="1">
            <p:ph type="body" sz="quarter" idx="31" hasCustomPrompt="1"/>
          </p:nvPr>
        </p:nvSpPr>
        <p:spPr>
          <a:xfrm>
            <a:off x="948421" y="1359189"/>
            <a:ext cx="3916815" cy="772434"/>
          </a:xfrm>
          <a:prstGeom prst="snip1Rect">
            <a:avLst/>
          </a:prstGeom>
          <a:solidFill>
            <a:schemeClr val="accent4"/>
          </a:solidFill>
          <a:ln>
            <a:solidFill>
              <a:schemeClr val="accent4"/>
            </a:solidFill>
          </a:ln>
        </p:spPr>
        <p:txBody>
          <a:bodyPr vert="horz" wrap="square" lIns="0" tIns="0" rIns="0" bIns="0" rtlCol="0" anchor="ctr">
            <a:noAutofit/>
          </a:bodyPr>
          <a:lstStyle>
            <a:lvl1pPr marL="171450" indent="-171450" algn="ctr">
              <a:buNone/>
              <a:defRPr lang="en-US" sz="1800" b="1" cap="all" baseline="0">
                <a:solidFill>
                  <a:schemeClr val="bg1"/>
                </a:solidFill>
              </a:defRPr>
            </a:lvl1pPr>
          </a:lstStyle>
          <a:p>
            <a:pPr marL="0" lvl="0" indent="0"/>
            <a:r>
              <a:rPr lang="en-US" smtClean="0"/>
              <a:t>Insert some title here</a:t>
            </a:r>
            <a:endParaRPr lang="en-US"/>
          </a:p>
        </p:txBody>
      </p:sp>
      <p:sp>
        <p:nvSpPr>
          <p:cNvPr id="32" name="Text Placeholder 12"/>
          <p:cNvSpPr>
            <a:spLocks noGrp="1"/>
          </p:cNvSpPr>
          <p:nvPr userDrawn="1">
            <p:ph type="body" sz="quarter" idx="32" hasCustomPrompt="1"/>
          </p:nvPr>
        </p:nvSpPr>
        <p:spPr>
          <a:xfrm>
            <a:off x="4865236" y="1359189"/>
            <a:ext cx="3916815" cy="772434"/>
          </a:xfrm>
          <a:prstGeom prst="snip1Rect">
            <a:avLst/>
          </a:prstGeom>
          <a:solidFill>
            <a:schemeClr val="accent3"/>
          </a:solidFill>
          <a:ln>
            <a:solidFill>
              <a:schemeClr val="accent3"/>
            </a:solidFill>
          </a:ln>
        </p:spPr>
        <p:txBody>
          <a:bodyPr vert="horz" wrap="square" lIns="0" tIns="0" rIns="0" bIns="0" rtlCol="0" anchor="ctr">
            <a:noAutofit/>
          </a:bodyPr>
          <a:lstStyle>
            <a:lvl1pPr marL="171450" indent="-171450" algn="ctr">
              <a:buNone/>
              <a:defRPr lang="en-US" sz="1800" b="1" cap="all" baseline="0">
                <a:solidFill>
                  <a:schemeClr val="tx2"/>
                </a:solidFill>
              </a:defRPr>
            </a:lvl1pPr>
          </a:lstStyle>
          <a:p>
            <a:pPr marL="0" lvl="0" indent="0"/>
            <a:r>
              <a:rPr lang="en-US" smtClean="0"/>
              <a:t>Insert some title here</a:t>
            </a:r>
            <a:endParaRPr lang="en-US"/>
          </a:p>
        </p:txBody>
      </p:sp>
      <p:sp>
        <p:nvSpPr>
          <p:cNvPr id="52" name="Text Placeholder 5"/>
          <p:cNvSpPr>
            <a:spLocks noGrp="1"/>
          </p:cNvSpPr>
          <p:nvPr>
            <p:ph type="body" sz="quarter" idx="28"/>
          </p:nvPr>
        </p:nvSpPr>
        <p:spPr>
          <a:xfrm>
            <a:off x="948421" y="4153457"/>
            <a:ext cx="3916815" cy="2058552"/>
          </a:xfrm>
        </p:spPr>
        <p:txBody>
          <a:bodyPr tIns="182880" rIns="18288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3" name="Text Placeholder 5"/>
          <p:cNvSpPr>
            <a:spLocks noGrp="1"/>
          </p:cNvSpPr>
          <p:nvPr>
            <p:ph type="body" sz="quarter" idx="29"/>
          </p:nvPr>
        </p:nvSpPr>
        <p:spPr>
          <a:xfrm>
            <a:off x="4865236" y="2150632"/>
            <a:ext cx="3916815" cy="1983812"/>
          </a:xfrm>
        </p:spPr>
        <p:txBody>
          <a:bodyPr tIns="182880" rIns="18288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4" name="Text Placeholder 5"/>
          <p:cNvSpPr>
            <a:spLocks noGrp="1"/>
          </p:cNvSpPr>
          <p:nvPr>
            <p:ph type="body" sz="quarter" idx="30"/>
          </p:nvPr>
        </p:nvSpPr>
        <p:spPr>
          <a:xfrm>
            <a:off x="4865236" y="4153457"/>
            <a:ext cx="3916815" cy="2058552"/>
          </a:xfrm>
        </p:spPr>
        <p:txBody>
          <a:bodyPr tIns="182880" rIns="18288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5" name="Text Placeholder 5"/>
          <p:cNvSpPr>
            <a:spLocks noGrp="1"/>
          </p:cNvSpPr>
          <p:nvPr>
            <p:ph type="body" sz="quarter" idx="27"/>
          </p:nvPr>
        </p:nvSpPr>
        <p:spPr>
          <a:xfrm>
            <a:off x="948421" y="2150632"/>
            <a:ext cx="3916815" cy="1983812"/>
          </a:xfrm>
        </p:spPr>
        <p:txBody>
          <a:bodyPr tIns="182880" rIns="182880">
            <a:normAutofit/>
          </a:bodyPr>
          <a:lstStyle>
            <a:lvl1pPr>
              <a:defRPr sz="1800">
                <a:solidFill>
                  <a:schemeClr val="bg2">
                    <a:lumMod val="75000"/>
                  </a:schemeClr>
                </a:solidFill>
              </a:defRPr>
            </a:lvl1pPr>
            <a:lvl2pPr>
              <a:defRPr sz="1500">
                <a:solidFill>
                  <a:schemeClr val="bg2">
                    <a:lumMod val="75000"/>
                  </a:schemeClr>
                </a:solidFill>
              </a:defRPr>
            </a:lvl2pPr>
            <a:lvl3pPr>
              <a:defRPr sz="1350">
                <a:solidFill>
                  <a:schemeClr val="bg2">
                    <a:lumMod val="75000"/>
                  </a:schemeClr>
                </a:solidFill>
              </a:defRPr>
            </a:lvl3pPr>
            <a:lvl4pPr>
              <a:defRPr sz="1200">
                <a:solidFill>
                  <a:schemeClr val="bg2">
                    <a:lumMod val="75000"/>
                  </a:schemeClr>
                </a:solidFill>
              </a:defRPr>
            </a:lvl4pPr>
            <a:lvl5pPr>
              <a:defRPr sz="1200">
                <a:solidFill>
                  <a:schemeClr val="bg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4890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swot">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361950" y="6466115"/>
            <a:ext cx="2057400" cy="281437"/>
          </a:xfrm>
          <a:prstGeom prst="rect">
            <a:avLst/>
          </a:prstGeo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3028950" y="6466115"/>
            <a:ext cx="3086100" cy="281437"/>
          </a:xfrm>
          <a:prstGeom prst="rect">
            <a:avLst/>
          </a:prstGeo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6724651" y="6466115"/>
            <a:ext cx="2057400" cy="281437"/>
          </a:xfrm>
          <a:prstGeom prst="rect">
            <a:avLst/>
          </a:prstGeom>
        </p:spPr>
        <p:txBody>
          <a:bodyPr/>
          <a:lstStyle>
            <a:lvl1pPr algn="r">
              <a:defRPr>
                <a:solidFill>
                  <a:srgbClr val="576973"/>
                </a:solidFill>
              </a:defRPr>
            </a:lvl1pPr>
          </a:lstStyle>
          <a:p>
            <a:fld id="{6E18DBF4-37B7-4C4F-9728-A1C100B177EE}" type="slidenum">
              <a:rPr lang="en-US" smtClean="0"/>
              <a:pPr/>
              <a:t>‹#›</a:t>
            </a:fld>
            <a:endParaRPr lang="en-US"/>
          </a:p>
        </p:txBody>
      </p:sp>
      <p:grpSp>
        <p:nvGrpSpPr>
          <p:cNvPr id="28" name="Group 27"/>
          <p:cNvGrpSpPr/>
          <p:nvPr userDrawn="1"/>
        </p:nvGrpSpPr>
        <p:grpSpPr>
          <a:xfrm>
            <a:off x="0" y="6766560"/>
            <a:ext cx="9144000" cy="91440"/>
            <a:chOff x="0" y="4480421"/>
            <a:chExt cx="12192000" cy="91440"/>
          </a:xfrm>
        </p:grpSpPr>
        <p:sp>
          <p:nvSpPr>
            <p:cNvPr id="29" name="Rectangle 28"/>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0" name="Rectangle 29"/>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1" name="Rectangle 30"/>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2" name="Rectangle 31"/>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4" name="Rectangle 33"/>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35" name="Group 34"/>
          <p:cNvGrpSpPr/>
          <p:nvPr userDrawn="1"/>
        </p:nvGrpSpPr>
        <p:grpSpPr>
          <a:xfrm>
            <a:off x="2219558" y="1545751"/>
            <a:ext cx="4704887" cy="4666258"/>
            <a:chOff x="1581543" y="1298448"/>
            <a:chExt cx="4704887" cy="4666258"/>
          </a:xfrm>
        </p:grpSpPr>
        <p:grpSp>
          <p:nvGrpSpPr>
            <p:cNvPr id="36" name="Group 35"/>
            <p:cNvGrpSpPr/>
            <p:nvPr userDrawn="1"/>
          </p:nvGrpSpPr>
          <p:grpSpPr>
            <a:xfrm>
              <a:off x="1581543" y="1298448"/>
              <a:ext cx="2266926" cy="4662029"/>
              <a:chOff x="1581543" y="1298448"/>
              <a:chExt cx="2266926" cy="4662029"/>
            </a:xfrm>
          </p:grpSpPr>
          <p:sp>
            <p:nvSpPr>
              <p:cNvPr id="44" name="Teardrop 43"/>
              <p:cNvSpPr/>
              <p:nvPr userDrawn="1"/>
            </p:nvSpPr>
            <p:spPr>
              <a:xfrm rot="5400000">
                <a:off x="1581543" y="1298448"/>
                <a:ext cx="2266926" cy="2266926"/>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Teardrop 44"/>
              <p:cNvSpPr/>
              <p:nvPr userDrawn="1"/>
            </p:nvSpPr>
            <p:spPr>
              <a:xfrm>
                <a:off x="1581543" y="3693551"/>
                <a:ext cx="2266926" cy="2266926"/>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37" name="Group 36"/>
            <p:cNvGrpSpPr/>
            <p:nvPr userDrawn="1"/>
          </p:nvGrpSpPr>
          <p:grpSpPr>
            <a:xfrm rot="10800000">
              <a:off x="4006919" y="1302677"/>
              <a:ext cx="2279511" cy="4662029"/>
              <a:chOff x="1581543" y="1298448"/>
              <a:chExt cx="2279511" cy="4662029"/>
            </a:xfrm>
          </p:grpSpPr>
          <p:sp>
            <p:nvSpPr>
              <p:cNvPr id="38" name="Teardrop 37"/>
              <p:cNvSpPr/>
              <p:nvPr userDrawn="1"/>
            </p:nvSpPr>
            <p:spPr>
              <a:xfrm rot="5400000">
                <a:off x="1594128" y="1298448"/>
                <a:ext cx="2266926" cy="2266926"/>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Teardrop 42"/>
              <p:cNvSpPr/>
              <p:nvPr userDrawn="1"/>
            </p:nvSpPr>
            <p:spPr>
              <a:xfrm>
                <a:off x="1581543" y="3693551"/>
                <a:ext cx="2266926" cy="2266926"/>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sp>
        <p:nvSpPr>
          <p:cNvPr id="46" name="Text Placeholder 13"/>
          <p:cNvSpPr>
            <a:spLocks noGrp="1"/>
          </p:cNvSpPr>
          <p:nvPr>
            <p:ph type="body" sz="quarter" idx="13"/>
          </p:nvPr>
        </p:nvSpPr>
        <p:spPr>
          <a:xfrm>
            <a:off x="2390913" y="1721082"/>
            <a:ext cx="1920240" cy="1920240"/>
          </a:xfrm>
          <a:prstGeom prst="ellipse">
            <a:avLst/>
          </a:prstGeom>
          <a:solidFill>
            <a:schemeClr val="bg1">
              <a:lumMod val="95000"/>
            </a:schemeClr>
          </a:solidFill>
          <a:ln w="28575">
            <a:solidFill>
              <a:schemeClr val="accent1">
                <a:lumMod val="75000"/>
              </a:schemeClr>
            </a:solidFill>
          </a:ln>
        </p:spPr>
        <p:txBody>
          <a:bodyPr>
            <a:normAutofit/>
          </a:bodyPr>
          <a:lstStyle>
            <a:lvl1pPr marL="0" indent="0" algn="ctr">
              <a:buNone/>
              <a:defRPr sz="1600"/>
            </a:lvl1pPr>
          </a:lstStyle>
          <a:p>
            <a:pPr lvl="0"/>
            <a:endParaRPr lang="en-US"/>
          </a:p>
        </p:txBody>
      </p:sp>
      <p:sp>
        <p:nvSpPr>
          <p:cNvPr id="47" name="Text Placeholder 13"/>
          <p:cNvSpPr>
            <a:spLocks noGrp="1"/>
          </p:cNvSpPr>
          <p:nvPr>
            <p:ph type="body" sz="quarter" idx="14"/>
          </p:nvPr>
        </p:nvSpPr>
        <p:spPr>
          <a:xfrm>
            <a:off x="4820265" y="1721082"/>
            <a:ext cx="1920240" cy="1920240"/>
          </a:xfrm>
          <a:prstGeom prst="ellipse">
            <a:avLst/>
          </a:prstGeom>
          <a:solidFill>
            <a:schemeClr val="bg1">
              <a:lumMod val="95000"/>
            </a:schemeClr>
          </a:solidFill>
          <a:ln w="28575">
            <a:solidFill>
              <a:schemeClr val="accent3">
                <a:lumMod val="75000"/>
              </a:schemeClr>
            </a:solidFill>
          </a:ln>
        </p:spPr>
        <p:txBody>
          <a:bodyPr>
            <a:normAutofit/>
          </a:bodyPr>
          <a:lstStyle>
            <a:lvl1pPr marL="0" indent="0" algn="ctr">
              <a:buNone/>
              <a:defRPr sz="1600"/>
            </a:lvl1pPr>
          </a:lstStyle>
          <a:p>
            <a:pPr lvl="0"/>
            <a:endParaRPr lang="en-US"/>
          </a:p>
        </p:txBody>
      </p:sp>
      <p:sp>
        <p:nvSpPr>
          <p:cNvPr id="48" name="Text Placeholder 13"/>
          <p:cNvSpPr>
            <a:spLocks noGrp="1"/>
          </p:cNvSpPr>
          <p:nvPr>
            <p:ph type="body" sz="quarter" idx="15"/>
          </p:nvPr>
        </p:nvSpPr>
        <p:spPr>
          <a:xfrm>
            <a:off x="2390913" y="4116185"/>
            <a:ext cx="1920240" cy="1920240"/>
          </a:xfrm>
          <a:prstGeom prst="ellipse">
            <a:avLst/>
          </a:prstGeom>
          <a:solidFill>
            <a:schemeClr val="bg1">
              <a:lumMod val="95000"/>
            </a:schemeClr>
          </a:solidFill>
          <a:ln w="28575">
            <a:solidFill>
              <a:schemeClr val="accent4">
                <a:lumMod val="75000"/>
              </a:schemeClr>
            </a:solidFill>
          </a:ln>
        </p:spPr>
        <p:txBody>
          <a:bodyPr>
            <a:normAutofit/>
          </a:bodyPr>
          <a:lstStyle>
            <a:lvl1pPr marL="0" indent="0" algn="ctr">
              <a:buNone/>
              <a:defRPr sz="1600"/>
            </a:lvl1pPr>
          </a:lstStyle>
          <a:p>
            <a:pPr lvl="0"/>
            <a:endParaRPr lang="en-US"/>
          </a:p>
        </p:txBody>
      </p:sp>
      <p:sp>
        <p:nvSpPr>
          <p:cNvPr id="52" name="Text Placeholder 13"/>
          <p:cNvSpPr>
            <a:spLocks noGrp="1"/>
          </p:cNvSpPr>
          <p:nvPr>
            <p:ph type="body" sz="quarter" idx="16"/>
          </p:nvPr>
        </p:nvSpPr>
        <p:spPr>
          <a:xfrm>
            <a:off x="4820265" y="4116185"/>
            <a:ext cx="1920240" cy="1920240"/>
          </a:xfrm>
          <a:prstGeom prst="ellipse">
            <a:avLst/>
          </a:prstGeom>
          <a:solidFill>
            <a:schemeClr val="bg1">
              <a:lumMod val="95000"/>
            </a:schemeClr>
          </a:solidFill>
          <a:ln w="28575">
            <a:solidFill>
              <a:schemeClr val="accent6">
                <a:lumMod val="75000"/>
              </a:schemeClr>
            </a:solidFill>
          </a:ln>
        </p:spPr>
        <p:txBody>
          <a:bodyPr>
            <a:normAutofit/>
          </a:bodyPr>
          <a:lstStyle>
            <a:lvl1pPr marL="0" indent="0" algn="ctr">
              <a:buNone/>
              <a:defRPr sz="1600"/>
            </a:lvl1pPr>
          </a:lstStyle>
          <a:p>
            <a:pPr lvl="0"/>
            <a:endParaRPr lang="en-US"/>
          </a:p>
        </p:txBody>
      </p:sp>
      <p:sp>
        <p:nvSpPr>
          <p:cNvPr id="53" name="TextBox 52"/>
          <p:cNvSpPr txBox="1"/>
          <p:nvPr userDrawn="1"/>
        </p:nvSpPr>
        <p:spPr>
          <a:xfrm>
            <a:off x="4065516" y="3234004"/>
            <a:ext cx="402674" cy="646331"/>
          </a:xfrm>
          <a:prstGeom prst="rect">
            <a:avLst/>
          </a:prstGeom>
          <a:noFill/>
        </p:spPr>
        <p:txBody>
          <a:bodyPr wrap="none" rtlCol="0" anchor="ctr">
            <a:spAutoFit/>
          </a:bodyPr>
          <a:lstStyle/>
          <a:p>
            <a:pPr algn="ctr"/>
            <a:r>
              <a:rPr lang="en-US" sz="3600" b="1" smtClean="0">
                <a:solidFill>
                  <a:srgbClr val="0095CD">
                    <a:lumMod val="20000"/>
                    <a:lumOff val="80000"/>
                  </a:srgbClr>
                </a:solidFill>
              </a:rPr>
              <a:t>S</a:t>
            </a:r>
            <a:endParaRPr lang="en-US" sz="3600" b="1">
              <a:solidFill>
                <a:srgbClr val="0095CD">
                  <a:lumMod val="20000"/>
                  <a:lumOff val="80000"/>
                </a:srgbClr>
              </a:solidFill>
            </a:endParaRPr>
          </a:p>
        </p:txBody>
      </p:sp>
      <p:sp>
        <p:nvSpPr>
          <p:cNvPr id="54" name="TextBox 53"/>
          <p:cNvSpPr txBox="1"/>
          <p:nvPr userDrawn="1"/>
        </p:nvSpPr>
        <p:spPr>
          <a:xfrm>
            <a:off x="4605362" y="3234004"/>
            <a:ext cx="603050" cy="646331"/>
          </a:xfrm>
          <a:prstGeom prst="rect">
            <a:avLst/>
          </a:prstGeom>
          <a:noFill/>
        </p:spPr>
        <p:txBody>
          <a:bodyPr wrap="none" rtlCol="0" anchor="ctr">
            <a:spAutoFit/>
          </a:bodyPr>
          <a:lstStyle/>
          <a:p>
            <a:pPr algn="ctr"/>
            <a:r>
              <a:rPr lang="en-US" sz="3600" b="1" smtClean="0">
                <a:solidFill>
                  <a:srgbClr val="F17C3F">
                    <a:lumMod val="40000"/>
                    <a:lumOff val="60000"/>
                  </a:srgbClr>
                </a:solidFill>
              </a:rPr>
              <a:t>W</a:t>
            </a:r>
            <a:endParaRPr lang="en-US" sz="3600" b="1">
              <a:solidFill>
                <a:srgbClr val="F17C3F">
                  <a:lumMod val="40000"/>
                  <a:lumOff val="60000"/>
                </a:srgbClr>
              </a:solidFill>
            </a:endParaRPr>
          </a:p>
        </p:txBody>
      </p:sp>
      <p:sp>
        <p:nvSpPr>
          <p:cNvPr id="55" name="TextBox 54"/>
          <p:cNvSpPr txBox="1"/>
          <p:nvPr userDrawn="1"/>
        </p:nvSpPr>
        <p:spPr>
          <a:xfrm>
            <a:off x="3998792" y="3892735"/>
            <a:ext cx="497252" cy="646331"/>
          </a:xfrm>
          <a:prstGeom prst="rect">
            <a:avLst/>
          </a:prstGeom>
          <a:noFill/>
        </p:spPr>
        <p:txBody>
          <a:bodyPr wrap="none" rtlCol="0" anchor="ctr">
            <a:spAutoFit/>
          </a:bodyPr>
          <a:lstStyle/>
          <a:p>
            <a:pPr algn="ctr"/>
            <a:r>
              <a:rPr lang="en-US" sz="3600" b="1" smtClean="0">
                <a:solidFill>
                  <a:srgbClr val="7BB21B">
                    <a:lumMod val="40000"/>
                    <a:lumOff val="60000"/>
                  </a:srgbClr>
                </a:solidFill>
              </a:rPr>
              <a:t>O</a:t>
            </a:r>
            <a:endParaRPr lang="en-US" sz="3600" b="1">
              <a:solidFill>
                <a:srgbClr val="7BB21B">
                  <a:lumMod val="40000"/>
                  <a:lumOff val="60000"/>
                </a:srgbClr>
              </a:solidFill>
            </a:endParaRPr>
          </a:p>
        </p:txBody>
      </p:sp>
      <p:sp>
        <p:nvSpPr>
          <p:cNvPr id="60" name="TextBox 59"/>
          <p:cNvSpPr txBox="1"/>
          <p:nvPr userDrawn="1"/>
        </p:nvSpPr>
        <p:spPr>
          <a:xfrm>
            <a:off x="4687922" y="3892735"/>
            <a:ext cx="413896" cy="646331"/>
          </a:xfrm>
          <a:prstGeom prst="rect">
            <a:avLst/>
          </a:prstGeom>
          <a:noFill/>
        </p:spPr>
        <p:txBody>
          <a:bodyPr wrap="none" rtlCol="0" anchor="ctr">
            <a:spAutoFit/>
          </a:bodyPr>
          <a:lstStyle/>
          <a:p>
            <a:pPr algn="ctr"/>
            <a:r>
              <a:rPr lang="en-US" sz="3600" b="1" smtClean="0">
                <a:solidFill>
                  <a:srgbClr val="9D1217">
                    <a:lumMod val="20000"/>
                    <a:lumOff val="80000"/>
                  </a:srgbClr>
                </a:solidFill>
              </a:rPr>
              <a:t>T</a:t>
            </a:r>
            <a:endParaRPr lang="en-US" sz="3600" b="1">
              <a:solidFill>
                <a:srgbClr val="9D1217">
                  <a:lumMod val="20000"/>
                  <a:lumOff val="80000"/>
                </a:srgbClr>
              </a:solidFill>
            </a:endParaRPr>
          </a:p>
        </p:txBody>
      </p:sp>
    </p:spTree>
    <p:extLst>
      <p:ext uri="{BB962C8B-B14F-4D97-AF65-F5344CB8AC3E}">
        <p14:creationId xmlns:p14="http://schemas.microsoft.com/office/powerpoint/2010/main" val="310203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swot strength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6" name="Text Placeholder 5"/>
          <p:cNvSpPr>
            <a:spLocks noGrp="1"/>
          </p:cNvSpPr>
          <p:nvPr userDrawn="1">
            <p:ph type="body" sz="quarter" idx="14"/>
          </p:nvPr>
        </p:nvSpPr>
        <p:spPr>
          <a:xfrm>
            <a:off x="361950" y="2438400"/>
            <a:ext cx="5127879" cy="3771900"/>
          </a:xfrm>
          <a:solidFill>
            <a:schemeClr val="bg1">
              <a:lumMod val="95000"/>
            </a:schemeClr>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5" name="Text Placeholder 12"/>
          <p:cNvSpPr>
            <a:spLocks noGrp="1"/>
          </p:cNvSpPr>
          <p:nvPr userDrawn="1">
            <p:ph type="body" sz="quarter" idx="18" hasCustomPrompt="1"/>
          </p:nvPr>
        </p:nvSpPr>
        <p:spPr>
          <a:xfrm>
            <a:off x="361950" y="1709860"/>
            <a:ext cx="5127879" cy="498733"/>
          </a:xfrm>
          <a:solidFill>
            <a:schemeClr val="accent1"/>
          </a:solidFill>
          <a:ln>
            <a:solidFill>
              <a:schemeClr val="accent1"/>
            </a:solidFill>
          </a:ln>
        </p:spPr>
        <p:txBody>
          <a:bodyPr vert="horz" wrap="square" lIns="91440" tIns="45720" rIns="91440" bIns="45720" rtlCol="0" anchor="ctr">
            <a:noAutofit/>
          </a:bodyPr>
          <a:lstStyle>
            <a:lvl1pPr marL="171450" indent="-171450" algn="ctr">
              <a:buNone/>
              <a:defRPr lang="en-US" sz="2800" b="1" cap="all" baseline="0">
                <a:solidFill>
                  <a:schemeClr val="bg1"/>
                </a:solidFill>
              </a:defRPr>
            </a:lvl1pPr>
          </a:lstStyle>
          <a:p>
            <a:pPr marL="0" lvl="0" indent="0"/>
            <a:r>
              <a:rPr lang="en-US" smtClean="0"/>
              <a:t>STRENGTHS</a:t>
            </a:r>
            <a:endParaRPr lang="en-US"/>
          </a:p>
        </p:txBody>
      </p:sp>
      <p:sp>
        <p:nvSpPr>
          <p:cNvPr id="31" name="Teardrop 30"/>
          <p:cNvSpPr/>
          <p:nvPr userDrawn="1"/>
        </p:nvSpPr>
        <p:spPr>
          <a:xfrm rot="5400000">
            <a:off x="5595991" y="2746872"/>
            <a:ext cx="2266926" cy="2266926"/>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2" name="Text Placeholder 13"/>
          <p:cNvSpPr>
            <a:spLocks noGrp="1"/>
          </p:cNvSpPr>
          <p:nvPr>
            <p:ph type="body" sz="quarter" idx="13" hasCustomPrompt="1"/>
          </p:nvPr>
        </p:nvSpPr>
        <p:spPr>
          <a:xfrm>
            <a:off x="5754440" y="2922203"/>
            <a:ext cx="1920240" cy="1920240"/>
          </a:xfrm>
          <a:prstGeom prst="ellipse">
            <a:avLst/>
          </a:prstGeom>
          <a:solidFill>
            <a:schemeClr val="bg1">
              <a:lumMod val="95000"/>
            </a:schemeClr>
          </a:solidFill>
          <a:ln w="28575">
            <a:solidFill>
              <a:schemeClr val="accent1">
                <a:lumMod val="75000"/>
              </a:schemeClr>
            </a:solidFill>
          </a:ln>
        </p:spPr>
        <p:txBody>
          <a:bodyPr lIns="0" rIns="0">
            <a:normAutofit/>
          </a:bodyPr>
          <a:lstStyle>
            <a:lvl1pPr marL="0" indent="0" algn="ctr">
              <a:buFont typeface="Arial" panose="020B0604020202020204" pitchFamily="34" charset="0"/>
              <a:buNone/>
              <a:defRPr sz="1600" baseline="0"/>
            </a:lvl1pPr>
          </a:lstStyle>
          <a:p>
            <a:pPr lvl="0"/>
            <a:r>
              <a:rPr lang="en-US" smtClean="0"/>
              <a:t>List main strengths here</a:t>
            </a:r>
          </a:p>
        </p:txBody>
      </p:sp>
      <p:sp>
        <p:nvSpPr>
          <p:cNvPr id="34" name="TextBox 33"/>
          <p:cNvSpPr txBox="1"/>
          <p:nvPr userDrawn="1"/>
        </p:nvSpPr>
        <p:spPr>
          <a:xfrm>
            <a:off x="7503135" y="4431556"/>
            <a:ext cx="402674" cy="646331"/>
          </a:xfrm>
          <a:prstGeom prst="rect">
            <a:avLst/>
          </a:prstGeom>
          <a:noFill/>
        </p:spPr>
        <p:txBody>
          <a:bodyPr wrap="none" rtlCol="0" anchor="ctr">
            <a:spAutoFit/>
          </a:bodyPr>
          <a:lstStyle/>
          <a:p>
            <a:pPr algn="ctr"/>
            <a:r>
              <a:rPr lang="en-US" sz="3600" b="1" smtClean="0">
                <a:solidFill>
                  <a:srgbClr val="0095CD">
                    <a:lumMod val="20000"/>
                    <a:lumOff val="80000"/>
                  </a:srgbClr>
                </a:solidFill>
              </a:rPr>
              <a:t>S</a:t>
            </a:r>
            <a:endParaRPr lang="en-US" sz="3600" b="1">
              <a:solidFill>
                <a:srgbClr val="0095CD">
                  <a:lumMod val="20000"/>
                  <a:lumOff val="80000"/>
                </a:srgbClr>
              </a:solidFill>
            </a:endParaRPr>
          </a:p>
        </p:txBody>
      </p:sp>
      <p:sp>
        <p:nvSpPr>
          <p:cNvPr id="35" name="Teardrop 34"/>
          <p:cNvSpPr/>
          <p:nvPr userDrawn="1"/>
        </p:nvSpPr>
        <p:spPr>
          <a:xfrm>
            <a:off x="6729133" y="5076110"/>
            <a:ext cx="1133784" cy="1133784"/>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prstClr val="white"/>
              </a:solidFill>
            </a:endParaRPr>
          </a:p>
        </p:txBody>
      </p:sp>
      <p:sp>
        <p:nvSpPr>
          <p:cNvPr id="36" name="Teardrop 35"/>
          <p:cNvSpPr/>
          <p:nvPr userDrawn="1"/>
        </p:nvSpPr>
        <p:spPr>
          <a:xfrm rot="16200000">
            <a:off x="7942164" y="5078225"/>
            <a:ext cx="1133784" cy="1133784"/>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prstClr val="white"/>
              </a:solidFill>
            </a:endParaRPr>
          </a:p>
        </p:txBody>
      </p:sp>
      <p:sp>
        <p:nvSpPr>
          <p:cNvPr id="37" name="Teardrop 36"/>
          <p:cNvSpPr/>
          <p:nvPr userDrawn="1"/>
        </p:nvSpPr>
        <p:spPr>
          <a:xfrm rot="10800000">
            <a:off x="7948458" y="3880335"/>
            <a:ext cx="1133784" cy="1133784"/>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prstClr val="white"/>
              </a:solidFill>
            </a:endParaRPr>
          </a:p>
        </p:txBody>
      </p:sp>
      <p:sp>
        <p:nvSpPr>
          <p:cNvPr id="38" name="TextBox 37"/>
          <p:cNvSpPr txBox="1"/>
          <p:nvPr userDrawn="1"/>
        </p:nvSpPr>
        <p:spPr>
          <a:xfrm>
            <a:off x="7884990" y="4699546"/>
            <a:ext cx="394660" cy="369332"/>
          </a:xfrm>
          <a:prstGeom prst="rect">
            <a:avLst/>
          </a:prstGeom>
          <a:noFill/>
        </p:spPr>
        <p:txBody>
          <a:bodyPr wrap="none" rtlCol="0" anchor="ctr">
            <a:spAutoFit/>
          </a:bodyPr>
          <a:lstStyle/>
          <a:p>
            <a:pPr algn="ctr"/>
            <a:r>
              <a:rPr lang="en-US" b="1" smtClean="0">
                <a:solidFill>
                  <a:srgbClr val="F17C3F">
                    <a:lumMod val="40000"/>
                    <a:lumOff val="60000"/>
                  </a:srgbClr>
                </a:solidFill>
              </a:rPr>
              <a:t>W</a:t>
            </a:r>
            <a:endParaRPr lang="en-US" b="1">
              <a:solidFill>
                <a:srgbClr val="F17C3F">
                  <a:lumMod val="40000"/>
                  <a:lumOff val="60000"/>
                </a:srgbClr>
              </a:solidFill>
            </a:endParaRPr>
          </a:p>
        </p:txBody>
      </p:sp>
      <p:sp>
        <p:nvSpPr>
          <p:cNvPr id="40" name="TextBox 39"/>
          <p:cNvSpPr txBox="1"/>
          <p:nvPr userDrawn="1"/>
        </p:nvSpPr>
        <p:spPr>
          <a:xfrm>
            <a:off x="7573271" y="5029005"/>
            <a:ext cx="340158" cy="369332"/>
          </a:xfrm>
          <a:prstGeom prst="rect">
            <a:avLst/>
          </a:prstGeom>
          <a:noFill/>
        </p:spPr>
        <p:txBody>
          <a:bodyPr wrap="none" rtlCol="0" anchor="ctr">
            <a:spAutoFit/>
          </a:bodyPr>
          <a:lstStyle/>
          <a:p>
            <a:pPr algn="ctr"/>
            <a:r>
              <a:rPr lang="en-US" b="1" smtClean="0">
                <a:solidFill>
                  <a:srgbClr val="7BB21B">
                    <a:lumMod val="40000"/>
                    <a:lumOff val="60000"/>
                  </a:srgbClr>
                </a:solidFill>
              </a:rPr>
              <a:t>O</a:t>
            </a:r>
            <a:endParaRPr lang="en-US" b="1">
              <a:solidFill>
                <a:srgbClr val="7BB21B">
                  <a:lumMod val="40000"/>
                  <a:lumOff val="60000"/>
                </a:srgbClr>
              </a:solidFill>
            </a:endParaRPr>
          </a:p>
        </p:txBody>
      </p:sp>
      <p:sp>
        <p:nvSpPr>
          <p:cNvPr id="43" name="TextBox 42"/>
          <p:cNvSpPr txBox="1"/>
          <p:nvPr userDrawn="1"/>
        </p:nvSpPr>
        <p:spPr>
          <a:xfrm>
            <a:off x="7917927" y="5029005"/>
            <a:ext cx="298480" cy="369332"/>
          </a:xfrm>
          <a:prstGeom prst="rect">
            <a:avLst/>
          </a:prstGeom>
          <a:noFill/>
        </p:spPr>
        <p:txBody>
          <a:bodyPr wrap="none" rtlCol="0" anchor="ctr">
            <a:spAutoFit/>
          </a:bodyPr>
          <a:lstStyle/>
          <a:p>
            <a:pPr algn="ctr"/>
            <a:r>
              <a:rPr lang="en-US" b="1" smtClean="0">
                <a:solidFill>
                  <a:srgbClr val="9D1217">
                    <a:lumMod val="20000"/>
                    <a:lumOff val="80000"/>
                  </a:srgbClr>
                </a:solidFill>
              </a:rPr>
              <a:t>T</a:t>
            </a:r>
            <a:endParaRPr lang="en-US" b="1">
              <a:solidFill>
                <a:srgbClr val="9D1217">
                  <a:lumMod val="20000"/>
                  <a:lumOff val="80000"/>
                </a:srgbClr>
              </a:solidFill>
            </a:endParaRPr>
          </a:p>
        </p:txBody>
      </p:sp>
    </p:spTree>
    <p:extLst>
      <p:ext uri="{BB962C8B-B14F-4D97-AF65-F5344CB8AC3E}">
        <p14:creationId xmlns:p14="http://schemas.microsoft.com/office/powerpoint/2010/main" val="578274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swot weaknesse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6" name="Text Placeholder 5"/>
          <p:cNvSpPr>
            <a:spLocks noGrp="1"/>
          </p:cNvSpPr>
          <p:nvPr>
            <p:ph type="body" sz="quarter" idx="14"/>
          </p:nvPr>
        </p:nvSpPr>
        <p:spPr>
          <a:xfrm>
            <a:off x="3652267" y="2438400"/>
            <a:ext cx="5129784" cy="3771900"/>
          </a:xfrm>
          <a:solidFill>
            <a:schemeClr val="bg1">
              <a:lumMod val="95000"/>
            </a:schemeClr>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5" name="Text Placeholder 12"/>
          <p:cNvSpPr>
            <a:spLocks noGrp="1"/>
          </p:cNvSpPr>
          <p:nvPr>
            <p:ph type="body" sz="quarter" idx="18" hasCustomPrompt="1"/>
          </p:nvPr>
        </p:nvSpPr>
        <p:spPr>
          <a:xfrm>
            <a:off x="3652267" y="1673283"/>
            <a:ext cx="5129784" cy="498733"/>
          </a:xfrm>
          <a:solidFill>
            <a:schemeClr val="accent3"/>
          </a:solidFill>
          <a:ln>
            <a:solidFill>
              <a:schemeClr val="accent3"/>
            </a:solidFill>
          </a:ln>
        </p:spPr>
        <p:txBody>
          <a:bodyPr vert="horz" wrap="square" lIns="91440" tIns="45720" rIns="91440" bIns="45720" rtlCol="0" anchor="ctr">
            <a:noAutofit/>
          </a:bodyPr>
          <a:lstStyle>
            <a:lvl1pPr marL="171450" indent="-171450" algn="ctr">
              <a:buNone/>
              <a:defRPr lang="en-US" sz="2800" b="1" cap="all" baseline="0">
                <a:solidFill>
                  <a:schemeClr val="bg1"/>
                </a:solidFill>
              </a:defRPr>
            </a:lvl1pPr>
          </a:lstStyle>
          <a:p>
            <a:pPr marL="0" lvl="0" indent="0"/>
            <a:r>
              <a:rPr lang="en-US" smtClean="0"/>
              <a:t>Weaknesses</a:t>
            </a:r>
            <a:endParaRPr lang="en-US"/>
          </a:p>
        </p:txBody>
      </p:sp>
      <p:sp>
        <p:nvSpPr>
          <p:cNvPr id="31" name="Teardrop 30"/>
          <p:cNvSpPr/>
          <p:nvPr userDrawn="1"/>
        </p:nvSpPr>
        <p:spPr>
          <a:xfrm rot="5400000">
            <a:off x="58409" y="3870821"/>
            <a:ext cx="1132779" cy="1132290"/>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2" name="Teardrop 31"/>
          <p:cNvSpPr/>
          <p:nvPr userDrawn="1"/>
        </p:nvSpPr>
        <p:spPr>
          <a:xfrm>
            <a:off x="52367" y="5067405"/>
            <a:ext cx="1132290" cy="1132779"/>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Teardrop 38"/>
          <p:cNvSpPr/>
          <p:nvPr userDrawn="1"/>
        </p:nvSpPr>
        <p:spPr>
          <a:xfrm rot="16200000">
            <a:off x="1263555" y="5069763"/>
            <a:ext cx="1132779" cy="1132290"/>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79396" y="5009947"/>
            <a:ext cx="340158" cy="369332"/>
          </a:xfrm>
          <a:prstGeom prst="rect">
            <a:avLst/>
          </a:prstGeom>
          <a:noFill/>
        </p:spPr>
        <p:txBody>
          <a:bodyPr wrap="none" rtlCol="0" anchor="ctr">
            <a:spAutoFit/>
          </a:bodyPr>
          <a:lstStyle/>
          <a:p>
            <a:pPr algn="ctr"/>
            <a:r>
              <a:rPr lang="en-US" b="1" smtClean="0">
                <a:solidFill>
                  <a:srgbClr val="7BB21B">
                    <a:lumMod val="40000"/>
                    <a:lumOff val="60000"/>
                  </a:srgbClr>
                </a:solidFill>
              </a:rPr>
              <a:t>O</a:t>
            </a:r>
            <a:endParaRPr lang="en-US" b="1">
              <a:solidFill>
                <a:srgbClr val="7BB21B">
                  <a:lumMod val="40000"/>
                  <a:lumOff val="60000"/>
                </a:srgbClr>
              </a:solidFill>
            </a:endParaRPr>
          </a:p>
        </p:txBody>
      </p:sp>
      <p:sp>
        <p:nvSpPr>
          <p:cNvPr id="42" name="TextBox 41"/>
          <p:cNvSpPr txBox="1"/>
          <p:nvPr userDrawn="1"/>
        </p:nvSpPr>
        <p:spPr>
          <a:xfrm>
            <a:off x="1231869" y="5009947"/>
            <a:ext cx="298480" cy="369332"/>
          </a:xfrm>
          <a:prstGeom prst="rect">
            <a:avLst/>
          </a:prstGeom>
          <a:noFill/>
        </p:spPr>
        <p:txBody>
          <a:bodyPr wrap="none" rtlCol="0" anchor="ctr">
            <a:spAutoFit/>
          </a:bodyPr>
          <a:lstStyle/>
          <a:p>
            <a:pPr algn="ctr"/>
            <a:r>
              <a:rPr lang="en-US" b="1" smtClean="0">
                <a:solidFill>
                  <a:srgbClr val="9D1217">
                    <a:lumMod val="20000"/>
                    <a:lumOff val="80000"/>
                  </a:srgbClr>
                </a:solidFill>
              </a:rPr>
              <a:t>T</a:t>
            </a:r>
            <a:endParaRPr lang="en-US" b="1">
              <a:solidFill>
                <a:srgbClr val="9D1217">
                  <a:lumMod val="20000"/>
                  <a:lumOff val="80000"/>
                </a:srgbClr>
              </a:solidFill>
            </a:endParaRPr>
          </a:p>
        </p:txBody>
      </p:sp>
      <p:sp>
        <p:nvSpPr>
          <p:cNvPr id="46" name="TextBox 45"/>
          <p:cNvSpPr txBox="1"/>
          <p:nvPr userDrawn="1"/>
        </p:nvSpPr>
        <p:spPr>
          <a:xfrm>
            <a:off x="902640" y="4688929"/>
            <a:ext cx="293670" cy="369332"/>
          </a:xfrm>
          <a:prstGeom prst="rect">
            <a:avLst/>
          </a:prstGeom>
          <a:noFill/>
        </p:spPr>
        <p:txBody>
          <a:bodyPr wrap="none" rtlCol="0" anchor="ctr">
            <a:spAutoFit/>
          </a:bodyPr>
          <a:lstStyle/>
          <a:p>
            <a:pPr algn="ctr"/>
            <a:r>
              <a:rPr lang="en-US" b="1" smtClean="0">
                <a:solidFill>
                  <a:srgbClr val="0095CD">
                    <a:lumMod val="20000"/>
                    <a:lumOff val="80000"/>
                  </a:srgbClr>
                </a:solidFill>
              </a:rPr>
              <a:t>S</a:t>
            </a:r>
            <a:endParaRPr lang="en-US" b="1">
              <a:solidFill>
                <a:srgbClr val="0095CD">
                  <a:lumMod val="20000"/>
                  <a:lumOff val="80000"/>
                </a:srgbClr>
              </a:solidFill>
            </a:endParaRPr>
          </a:p>
        </p:txBody>
      </p:sp>
      <p:sp>
        <p:nvSpPr>
          <p:cNvPr id="47" name="Teardrop 46"/>
          <p:cNvSpPr/>
          <p:nvPr userDrawn="1"/>
        </p:nvSpPr>
        <p:spPr>
          <a:xfrm rot="10800000">
            <a:off x="1262627" y="2736279"/>
            <a:ext cx="2266926" cy="2266926"/>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Text Placeholder 13"/>
          <p:cNvSpPr>
            <a:spLocks noGrp="1"/>
          </p:cNvSpPr>
          <p:nvPr>
            <p:ph type="body" sz="quarter" idx="20"/>
          </p:nvPr>
        </p:nvSpPr>
        <p:spPr>
          <a:xfrm>
            <a:off x="1425373" y="2907381"/>
            <a:ext cx="1920240" cy="1920240"/>
          </a:xfrm>
          <a:prstGeom prst="ellipse">
            <a:avLst/>
          </a:prstGeom>
          <a:solidFill>
            <a:schemeClr val="bg1">
              <a:lumMod val="95000"/>
            </a:schemeClr>
          </a:solidFill>
          <a:ln w="28575">
            <a:solidFill>
              <a:schemeClr val="accent3">
                <a:lumMod val="75000"/>
              </a:schemeClr>
            </a:solidFill>
          </a:ln>
        </p:spPr>
        <p:txBody>
          <a:bodyPr>
            <a:normAutofit/>
          </a:bodyPr>
          <a:lstStyle>
            <a:lvl1pPr marL="0" indent="0" algn="ctr">
              <a:buNone/>
              <a:defRPr sz="1600"/>
            </a:lvl1pPr>
          </a:lstStyle>
          <a:p>
            <a:pPr lvl="0"/>
            <a:endParaRPr lang="en-US"/>
          </a:p>
        </p:txBody>
      </p:sp>
      <p:sp>
        <p:nvSpPr>
          <p:cNvPr id="49" name="TextBox 48"/>
          <p:cNvSpPr txBox="1"/>
          <p:nvPr userDrawn="1"/>
        </p:nvSpPr>
        <p:spPr>
          <a:xfrm>
            <a:off x="1215288" y="4477278"/>
            <a:ext cx="603050" cy="646331"/>
          </a:xfrm>
          <a:prstGeom prst="rect">
            <a:avLst/>
          </a:prstGeom>
          <a:noFill/>
        </p:spPr>
        <p:txBody>
          <a:bodyPr wrap="none" rtlCol="0" anchor="ctr">
            <a:spAutoFit/>
          </a:bodyPr>
          <a:lstStyle>
            <a:defPPr>
              <a:defRPr lang="en-US"/>
            </a:defPPr>
            <a:lvl1pPr algn="ctr">
              <a:defRPr b="1">
                <a:solidFill>
                  <a:schemeClr val="accent3">
                    <a:lumMod val="40000"/>
                    <a:lumOff val="60000"/>
                  </a:schemeClr>
                </a:solidFill>
              </a:defRPr>
            </a:lvl1pPr>
          </a:lstStyle>
          <a:p>
            <a:r>
              <a:rPr lang="en-US" sz="3600" smtClean="0">
                <a:solidFill>
                  <a:srgbClr val="F17C3F">
                    <a:lumMod val="40000"/>
                    <a:lumOff val="60000"/>
                  </a:srgbClr>
                </a:solidFill>
              </a:rPr>
              <a:t>W</a:t>
            </a:r>
            <a:endParaRPr lang="en-US" sz="3600">
              <a:solidFill>
                <a:srgbClr val="F17C3F">
                  <a:lumMod val="40000"/>
                  <a:lumOff val="60000"/>
                </a:srgbClr>
              </a:solidFill>
            </a:endParaRPr>
          </a:p>
        </p:txBody>
      </p:sp>
    </p:spTree>
    <p:extLst>
      <p:ext uri="{BB962C8B-B14F-4D97-AF65-F5344CB8AC3E}">
        <p14:creationId xmlns:p14="http://schemas.microsoft.com/office/powerpoint/2010/main" val="315889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swot opportunitie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6" name="Text Placeholder 5"/>
          <p:cNvSpPr>
            <a:spLocks noGrp="1"/>
          </p:cNvSpPr>
          <p:nvPr>
            <p:ph type="body" sz="quarter" idx="14"/>
          </p:nvPr>
        </p:nvSpPr>
        <p:spPr>
          <a:xfrm>
            <a:off x="361950" y="2438400"/>
            <a:ext cx="5129784" cy="3771900"/>
          </a:xfrm>
          <a:solidFill>
            <a:schemeClr val="bg1">
              <a:lumMod val="95000"/>
            </a:schemeClr>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5" name="Text Placeholder 12"/>
          <p:cNvSpPr>
            <a:spLocks noGrp="1"/>
          </p:cNvSpPr>
          <p:nvPr>
            <p:ph type="body" sz="quarter" idx="18" hasCustomPrompt="1"/>
          </p:nvPr>
        </p:nvSpPr>
        <p:spPr>
          <a:xfrm>
            <a:off x="361950" y="1709860"/>
            <a:ext cx="5129784" cy="498733"/>
          </a:xfrm>
          <a:solidFill>
            <a:schemeClr val="accent4"/>
          </a:solidFill>
          <a:ln>
            <a:solidFill>
              <a:schemeClr val="accent4"/>
            </a:solidFill>
          </a:ln>
        </p:spPr>
        <p:txBody>
          <a:bodyPr vert="horz" wrap="square" lIns="91440" tIns="45720" rIns="91440" bIns="45720" rtlCol="0" anchor="ctr">
            <a:noAutofit/>
          </a:bodyPr>
          <a:lstStyle>
            <a:lvl1pPr marL="171450" indent="-171450" algn="ctr">
              <a:buNone/>
              <a:defRPr lang="en-US" sz="2800" b="1" cap="all" baseline="0">
                <a:solidFill>
                  <a:schemeClr val="bg1"/>
                </a:solidFill>
              </a:defRPr>
            </a:lvl1pPr>
          </a:lstStyle>
          <a:p>
            <a:pPr marL="0" lvl="0" indent="0"/>
            <a:r>
              <a:rPr lang="en-US" smtClean="0"/>
              <a:t>Opportunities</a:t>
            </a:r>
            <a:endParaRPr lang="en-US"/>
          </a:p>
        </p:txBody>
      </p:sp>
      <p:sp>
        <p:nvSpPr>
          <p:cNvPr id="41" name="Teardrop 40"/>
          <p:cNvSpPr/>
          <p:nvPr userDrawn="1"/>
        </p:nvSpPr>
        <p:spPr>
          <a:xfrm rot="5400000">
            <a:off x="6743815" y="2755944"/>
            <a:ext cx="1132779" cy="1132290"/>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ardrop 41"/>
          <p:cNvSpPr/>
          <p:nvPr userDrawn="1"/>
        </p:nvSpPr>
        <p:spPr>
          <a:xfrm rot="16200000">
            <a:off x="7948961" y="3954886"/>
            <a:ext cx="1132779" cy="1132290"/>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Teardrop 42"/>
          <p:cNvSpPr/>
          <p:nvPr userDrawn="1"/>
        </p:nvSpPr>
        <p:spPr>
          <a:xfrm rot="10800000">
            <a:off x="7955491" y="2757813"/>
            <a:ext cx="1132290" cy="1132779"/>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TextBox 43"/>
          <p:cNvSpPr txBox="1"/>
          <p:nvPr userDrawn="1"/>
        </p:nvSpPr>
        <p:spPr>
          <a:xfrm>
            <a:off x="7884338" y="3574052"/>
            <a:ext cx="394660" cy="369332"/>
          </a:xfrm>
          <a:prstGeom prst="rect">
            <a:avLst/>
          </a:prstGeom>
          <a:noFill/>
        </p:spPr>
        <p:txBody>
          <a:bodyPr wrap="none" rtlCol="0" anchor="ctr">
            <a:spAutoFit/>
          </a:bodyPr>
          <a:lstStyle/>
          <a:p>
            <a:pPr algn="ctr"/>
            <a:r>
              <a:rPr lang="en-US" b="1" smtClean="0">
                <a:solidFill>
                  <a:srgbClr val="F17C3F">
                    <a:lumMod val="40000"/>
                    <a:lumOff val="60000"/>
                  </a:srgbClr>
                </a:solidFill>
              </a:rPr>
              <a:t>W</a:t>
            </a:r>
            <a:endParaRPr lang="en-US" b="1">
              <a:solidFill>
                <a:srgbClr val="F17C3F">
                  <a:lumMod val="40000"/>
                  <a:lumOff val="60000"/>
                </a:srgbClr>
              </a:solidFill>
            </a:endParaRPr>
          </a:p>
        </p:txBody>
      </p:sp>
      <p:sp>
        <p:nvSpPr>
          <p:cNvPr id="45" name="TextBox 44"/>
          <p:cNvSpPr txBox="1"/>
          <p:nvPr userDrawn="1"/>
        </p:nvSpPr>
        <p:spPr>
          <a:xfrm>
            <a:off x="7917275" y="3895070"/>
            <a:ext cx="298480" cy="369332"/>
          </a:xfrm>
          <a:prstGeom prst="rect">
            <a:avLst/>
          </a:prstGeom>
          <a:noFill/>
        </p:spPr>
        <p:txBody>
          <a:bodyPr wrap="none" rtlCol="0" anchor="ctr">
            <a:spAutoFit/>
          </a:bodyPr>
          <a:lstStyle/>
          <a:p>
            <a:pPr algn="ctr"/>
            <a:r>
              <a:rPr lang="en-US" b="1" smtClean="0">
                <a:solidFill>
                  <a:srgbClr val="9D1217">
                    <a:lumMod val="20000"/>
                    <a:lumOff val="80000"/>
                  </a:srgbClr>
                </a:solidFill>
              </a:rPr>
              <a:t>T</a:t>
            </a:r>
            <a:endParaRPr lang="en-US" b="1">
              <a:solidFill>
                <a:srgbClr val="9D1217">
                  <a:lumMod val="20000"/>
                  <a:lumOff val="80000"/>
                </a:srgbClr>
              </a:solidFill>
            </a:endParaRPr>
          </a:p>
        </p:txBody>
      </p:sp>
      <p:sp>
        <p:nvSpPr>
          <p:cNvPr id="46" name="TextBox 45"/>
          <p:cNvSpPr txBox="1"/>
          <p:nvPr userDrawn="1"/>
        </p:nvSpPr>
        <p:spPr>
          <a:xfrm>
            <a:off x="7556985" y="3574052"/>
            <a:ext cx="293670" cy="369332"/>
          </a:xfrm>
          <a:prstGeom prst="rect">
            <a:avLst/>
          </a:prstGeom>
          <a:noFill/>
        </p:spPr>
        <p:txBody>
          <a:bodyPr wrap="none" rtlCol="0" anchor="ctr">
            <a:spAutoFit/>
          </a:bodyPr>
          <a:lstStyle/>
          <a:p>
            <a:pPr algn="ctr"/>
            <a:r>
              <a:rPr lang="en-US" b="1" smtClean="0">
                <a:solidFill>
                  <a:srgbClr val="0095CD">
                    <a:lumMod val="20000"/>
                    <a:lumOff val="80000"/>
                  </a:srgbClr>
                </a:solidFill>
              </a:rPr>
              <a:t>S</a:t>
            </a:r>
            <a:endParaRPr lang="en-US" b="1">
              <a:solidFill>
                <a:srgbClr val="0095CD">
                  <a:lumMod val="20000"/>
                  <a:lumOff val="80000"/>
                </a:srgbClr>
              </a:solidFill>
            </a:endParaRPr>
          </a:p>
        </p:txBody>
      </p:sp>
      <p:sp>
        <p:nvSpPr>
          <p:cNvPr id="47" name="Teardrop 46"/>
          <p:cNvSpPr/>
          <p:nvPr userDrawn="1"/>
        </p:nvSpPr>
        <p:spPr>
          <a:xfrm>
            <a:off x="5609424" y="3952528"/>
            <a:ext cx="2266926" cy="2266926"/>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Text Placeholder 13"/>
          <p:cNvSpPr>
            <a:spLocks noGrp="1"/>
          </p:cNvSpPr>
          <p:nvPr>
            <p:ph type="body" sz="quarter" idx="15"/>
          </p:nvPr>
        </p:nvSpPr>
        <p:spPr>
          <a:xfrm>
            <a:off x="5774492" y="4127859"/>
            <a:ext cx="1920240" cy="1920240"/>
          </a:xfrm>
          <a:prstGeom prst="ellipse">
            <a:avLst/>
          </a:prstGeom>
          <a:solidFill>
            <a:schemeClr val="bg1">
              <a:lumMod val="95000"/>
            </a:schemeClr>
          </a:solidFill>
          <a:ln w="28575">
            <a:solidFill>
              <a:schemeClr val="accent4">
                <a:lumMod val="75000"/>
              </a:schemeClr>
            </a:solidFill>
          </a:ln>
        </p:spPr>
        <p:txBody>
          <a:bodyPr>
            <a:normAutofit/>
          </a:bodyPr>
          <a:lstStyle>
            <a:lvl1pPr marL="0" indent="0" algn="ctr">
              <a:buNone/>
              <a:defRPr sz="1600"/>
            </a:lvl1pPr>
          </a:lstStyle>
          <a:p>
            <a:pPr lvl="0"/>
            <a:endParaRPr lang="en-US"/>
          </a:p>
        </p:txBody>
      </p:sp>
      <p:sp>
        <p:nvSpPr>
          <p:cNvPr id="49" name="TextBox 48"/>
          <p:cNvSpPr txBox="1"/>
          <p:nvPr userDrawn="1"/>
        </p:nvSpPr>
        <p:spPr>
          <a:xfrm>
            <a:off x="7363480" y="3838867"/>
            <a:ext cx="497252" cy="646331"/>
          </a:xfrm>
          <a:prstGeom prst="rect">
            <a:avLst/>
          </a:prstGeom>
          <a:noFill/>
        </p:spPr>
        <p:txBody>
          <a:bodyPr wrap="none" rtlCol="0" anchor="ctr">
            <a:spAutoFit/>
          </a:bodyPr>
          <a:lstStyle>
            <a:defPPr>
              <a:defRPr lang="en-US"/>
            </a:defPPr>
            <a:lvl1pPr algn="ctr">
              <a:defRPr b="1">
                <a:solidFill>
                  <a:schemeClr val="accent4">
                    <a:lumMod val="40000"/>
                    <a:lumOff val="60000"/>
                  </a:schemeClr>
                </a:solidFill>
              </a:defRPr>
            </a:lvl1pPr>
          </a:lstStyle>
          <a:p>
            <a:r>
              <a:rPr lang="en-US" sz="3600" smtClean="0">
                <a:solidFill>
                  <a:srgbClr val="7BB21B">
                    <a:lumMod val="40000"/>
                    <a:lumOff val="60000"/>
                  </a:srgbClr>
                </a:solidFill>
              </a:rPr>
              <a:t>O</a:t>
            </a:r>
            <a:endParaRPr lang="en-US" sz="3600">
              <a:solidFill>
                <a:srgbClr val="7BB21B">
                  <a:lumMod val="40000"/>
                  <a:lumOff val="60000"/>
                </a:srgbClr>
              </a:solidFill>
            </a:endParaRPr>
          </a:p>
        </p:txBody>
      </p:sp>
    </p:spTree>
    <p:extLst>
      <p:ext uri="{BB962C8B-B14F-4D97-AF65-F5344CB8AC3E}">
        <p14:creationId xmlns:p14="http://schemas.microsoft.com/office/powerpoint/2010/main" val="1978517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wot threat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361950" y="6466115"/>
            <a:ext cx="2057400" cy="281437"/>
          </a:xfrm>
          <a:prstGeom prst="rect">
            <a:avLst/>
          </a:prstGeo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3028950" y="6466115"/>
            <a:ext cx="3086100" cy="281437"/>
          </a:xfrm>
          <a:prstGeom prst="rect">
            <a:avLst/>
          </a:prstGeo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6724651" y="6466115"/>
            <a:ext cx="2057400" cy="281437"/>
          </a:xfrm>
          <a:prstGeom prst="rect">
            <a:avLst/>
          </a:prstGeom>
        </p:spPr>
        <p:txBody>
          <a:bodyPr/>
          <a:lstStyle>
            <a:lvl1pPr algn="r">
              <a:defRPr>
                <a:solidFill>
                  <a:srgbClr val="576973"/>
                </a:solidFill>
              </a:defRPr>
            </a:lvl1pPr>
          </a:lstStyle>
          <a:p>
            <a:fld id="{6E18DBF4-37B7-4C4F-9728-A1C100B177EE}" type="slidenum">
              <a:rPr lang="en-US" smtClean="0"/>
              <a:pPr/>
              <a:t>‹#›</a:t>
            </a:fld>
            <a:endParaRPr lang="en-US"/>
          </a:p>
        </p:txBody>
      </p:sp>
      <p:sp>
        <p:nvSpPr>
          <p:cNvPr id="6" name="Text Placeholder 5"/>
          <p:cNvSpPr>
            <a:spLocks noGrp="1"/>
          </p:cNvSpPr>
          <p:nvPr>
            <p:ph type="body" sz="quarter" idx="14"/>
          </p:nvPr>
        </p:nvSpPr>
        <p:spPr>
          <a:xfrm>
            <a:off x="3652267" y="2438400"/>
            <a:ext cx="5129784" cy="3771900"/>
          </a:xfrm>
          <a:solidFill>
            <a:schemeClr val="bg1">
              <a:lumMod val="95000"/>
            </a:schemeClr>
          </a:solidFill>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5" name="Text Placeholder 12"/>
          <p:cNvSpPr>
            <a:spLocks noGrp="1"/>
          </p:cNvSpPr>
          <p:nvPr>
            <p:ph type="body" sz="quarter" idx="18" hasCustomPrompt="1"/>
          </p:nvPr>
        </p:nvSpPr>
        <p:spPr>
          <a:xfrm>
            <a:off x="3652267" y="1709860"/>
            <a:ext cx="5129784" cy="498733"/>
          </a:xfrm>
          <a:solidFill>
            <a:schemeClr val="accent6"/>
          </a:solidFill>
          <a:ln>
            <a:solidFill>
              <a:schemeClr val="accent6"/>
            </a:solidFill>
          </a:ln>
        </p:spPr>
        <p:txBody>
          <a:bodyPr vert="horz" wrap="square" lIns="91440" tIns="45720" rIns="91440" bIns="45720" rtlCol="0" anchor="ctr">
            <a:noAutofit/>
          </a:bodyPr>
          <a:lstStyle>
            <a:lvl1pPr marL="171450" indent="-171450" algn="ctr">
              <a:buNone/>
              <a:defRPr lang="en-US" sz="2800" b="1" cap="all" baseline="0">
                <a:solidFill>
                  <a:schemeClr val="bg1"/>
                </a:solidFill>
              </a:defRPr>
            </a:lvl1pPr>
          </a:lstStyle>
          <a:p>
            <a:pPr marL="0" lvl="0" indent="0"/>
            <a:r>
              <a:rPr lang="en-US" smtClean="0"/>
              <a:t>Threats</a:t>
            </a:r>
            <a:endParaRPr lang="en-US"/>
          </a:p>
        </p:txBody>
      </p:sp>
      <p:grpSp>
        <p:nvGrpSpPr>
          <p:cNvPr id="24" name="Group 23"/>
          <p:cNvGrpSpPr/>
          <p:nvPr userDrawn="1"/>
        </p:nvGrpSpPr>
        <p:grpSpPr>
          <a:xfrm>
            <a:off x="0" y="6766560"/>
            <a:ext cx="9144000" cy="91440"/>
            <a:chOff x="0" y="4480421"/>
            <a:chExt cx="12192000" cy="91440"/>
          </a:xfrm>
        </p:grpSpPr>
        <p:sp>
          <p:nvSpPr>
            <p:cNvPr id="26" name="Rectangle 2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7" name="Rectangle 2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Rectangle 2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9" name="Rectangle 2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0" name="Rectangle 2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31" name="Teardrop 30"/>
          <p:cNvSpPr/>
          <p:nvPr userDrawn="1"/>
        </p:nvSpPr>
        <p:spPr>
          <a:xfrm rot="5400000">
            <a:off x="62260" y="2755087"/>
            <a:ext cx="1132779" cy="1132290"/>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2" name="Teardrop 31"/>
          <p:cNvSpPr/>
          <p:nvPr userDrawn="1"/>
        </p:nvSpPr>
        <p:spPr>
          <a:xfrm>
            <a:off x="62505" y="3951671"/>
            <a:ext cx="1132290" cy="1132779"/>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ardrop 33"/>
          <p:cNvSpPr/>
          <p:nvPr userDrawn="1"/>
        </p:nvSpPr>
        <p:spPr>
          <a:xfrm rot="10800000">
            <a:off x="1280222" y="2756956"/>
            <a:ext cx="1132290" cy="1132779"/>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TextBox 34"/>
          <p:cNvSpPr txBox="1"/>
          <p:nvPr userDrawn="1"/>
        </p:nvSpPr>
        <p:spPr>
          <a:xfrm>
            <a:off x="1209069" y="3573195"/>
            <a:ext cx="394660" cy="369332"/>
          </a:xfrm>
          <a:prstGeom prst="rect">
            <a:avLst/>
          </a:prstGeom>
          <a:noFill/>
        </p:spPr>
        <p:txBody>
          <a:bodyPr wrap="none" rtlCol="0" anchor="ctr">
            <a:spAutoFit/>
          </a:bodyPr>
          <a:lstStyle/>
          <a:p>
            <a:pPr algn="ctr"/>
            <a:r>
              <a:rPr lang="en-US" b="1" smtClean="0">
                <a:solidFill>
                  <a:srgbClr val="F17C3F">
                    <a:lumMod val="40000"/>
                    <a:lumOff val="60000"/>
                  </a:srgbClr>
                </a:solidFill>
              </a:rPr>
              <a:t>W</a:t>
            </a:r>
            <a:endParaRPr lang="en-US" b="1">
              <a:solidFill>
                <a:srgbClr val="F17C3F">
                  <a:lumMod val="40000"/>
                  <a:lumOff val="60000"/>
                </a:srgbClr>
              </a:solidFill>
            </a:endParaRPr>
          </a:p>
        </p:txBody>
      </p:sp>
      <p:sp>
        <p:nvSpPr>
          <p:cNvPr id="36" name="TextBox 35"/>
          <p:cNvSpPr txBox="1"/>
          <p:nvPr userDrawn="1"/>
        </p:nvSpPr>
        <p:spPr>
          <a:xfrm>
            <a:off x="889533" y="3894213"/>
            <a:ext cx="340158" cy="369332"/>
          </a:xfrm>
          <a:prstGeom prst="rect">
            <a:avLst/>
          </a:prstGeom>
          <a:noFill/>
        </p:spPr>
        <p:txBody>
          <a:bodyPr wrap="none" rtlCol="0" anchor="ctr">
            <a:spAutoFit/>
          </a:bodyPr>
          <a:lstStyle/>
          <a:p>
            <a:pPr algn="ctr"/>
            <a:r>
              <a:rPr lang="en-US" b="1" smtClean="0">
                <a:solidFill>
                  <a:srgbClr val="7BB21B">
                    <a:lumMod val="40000"/>
                    <a:lumOff val="60000"/>
                  </a:srgbClr>
                </a:solidFill>
              </a:rPr>
              <a:t>O</a:t>
            </a:r>
            <a:endParaRPr lang="en-US" b="1">
              <a:solidFill>
                <a:srgbClr val="7BB21B">
                  <a:lumMod val="40000"/>
                  <a:lumOff val="60000"/>
                </a:srgbClr>
              </a:solidFill>
            </a:endParaRPr>
          </a:p>
        </p:txBody>
      </p:sp>
      <p:sp>
        <p:nvSpPr>
          <p:cNvPr id="37" name="TextBox 36"/>
          <p:cNvSpPr txBox="1"/>
          <p:nvPr userDrawn="1"/>
        </p:nvSpPr>
        <p:spPr>
          <a:xfrm>
            <a:off x="912777" y="3573195"/>
            <a:ext cx="293670" cy="369332"/>
          </a:xfrm>
          <a:prstGeom prst="rect">
            <a:avLst/>
          </a:prstGeom>
          <a:noFill/>
        </p:spPr>
        <p:txBody>
          <a:bodyPr wrap="none" rtlCol="0" anchor="ctr">
            <a:spAutoFit/>
          </a:bodyPr>
          <a:lstStyle/>
          <a:p>
            <a:pPr algn="ctr"/>
            <a:r>
              <a:rPr lang="en-US" b="1" smtClean="0">
                <a:solidFill>
                  <a:srgbClr val="0095CD">
                    <a:lumMod val="20000"/>
                    <a:lumOff val="80000"/>
                  </a:srgbClr>
                </a:solidFill>
              </a:rPr>
              <a:t>S</a:t>
            </a:r>
            <a:endParaRPr lang="en-US" b="1">
              <a:solidFill>
                <a:srgbClr val="0095CD">
                  <a:lumMod val="20000"/>
                  <a:lumOff val="80000"/>
                </a:srgbClr>
              </a:solidFill>
            </a:endParaRPr>
          </a:p>
        </p:txBody>
      </p:sp>
      <p:sp>
        <p:nvSpPr>
          <p:cNvPr id="38" name="Teardrop 37"/>
          <p:cNvSpPr/>
          <p:nvPr userDrawn="1"/>
        </p:nvSpPr>
        <p:spPr>
          <a:xfrm rot="16200000">
            <a:off x="1272764" y="3951671"/>
            <a:ext cx="2266926" cy="2266926"/>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Text Placeholder 13"/>
          <p:cNvSpPr>
            <a:spLocks noGrp="1"/>
          </p:cNvSpPr>
          <p:nvPr>
            <p:ph type="body" sz="quarter" idx="16"/>
          </p:nvPr>
        </p:nvSpPr>
        <p:spPr>
          <a:xfrm>
            <a:off x="1448095" y="4122773"/>
            <a:ext cx="1920240" cy="1920240"/>
          </a:xfrm>
          <a:prstGeom prst="ellipse">
            <a:avLst/>
          </a:prstGeom>
          <a:solidFill>
            <a:schemeClr val="bg1">
              <a:lumMod val="95000"/>
            </a:schemeClr>
          </a:solidFill>
          <a:ln w="28575">
            <a:solidFill>
              <a:schemeClr val="accent6">
                <a:lumMod val="75000"/>
              </a:schemeClr>
            </a:solidFill>
          </a:ln>
        </p:spPr>
        <p:txBody>
          <a:bodyPr>
            <a:normAutofit/>
          </a:bodyPr>
          <a:lstStyle>
            <a:lvl1pPr marL="0" indent="0" algn="ctr">
              <a:buNone/>
              <a:defRPr sz="1600"/>
            </a:lvl1pPr>
          </a:lstStyle>
          <a:p>
            <a:pPr lvl="0"/>
            <a:endParaRPr lang="en-US"/>
          </a:p>
        </p:txBody>
      </p:sp>
      <p:sp>
        <p:nvSpPr>
          <p:cNvPr id="43" name="TextBox 42"/>
          <p:cNvSpPr txBox="1"/>
          <p:nvPr userDrawn="1"/>
        </p:nvSpPr>
        <p:spPr>
          <a:xfrm>
            <a:off x="1265153" y="3840552"/>
            <a:ext cx="413896" cy="646331"/>
          </a:xfrm>
          <a:prstGeom prst="rect">
            <a:avLst/>
          </a:prstGeom>
          <a:noFill/>
        </p:spPr>
        <p:txBody>
          <a:bodyPr wrap="none" rtlCol="0" anchor="ctr">
            <a:spAutoFit/>
          </a:bodyPr>
          <a:lstStyle/>
          <a:p>
            <a:pPr algn="ctr"/>
            <a:r>
              <a:rPr lang="en-US" sz="3600" b="1" smtClean="0">
                <a:solidFill>
                  <a:srgbClr val="9D1217">
                    <a:lumMod val="20000"/>
                    <a:lumOff val="80000"/>
                  </a:srgbClr>
                </a:solidFill>
              </a:rPr>
              <a:t>T</a:t>
            </a:r>
            <a:endParaRPr lang="en-US" sz="3600" b="1">
              <a:solidFill>
                <a:srgbClr val="9D1217">
                  <a:lumMod val="20000"/>
                  <a:lumOff val="80000"/>
                </a:srgbClr>
              </a:solidFill>
            </a:endParaRPr>
          </a:p>
        </p:txBody>
      </p:sp>
    </p:spTree>
    <p:extLst>
      <p:ext uri="{BB962C8B-B14F-4D97-AF65-F5344CB8AC3E}">
        <p14:creationId xmlns:p14="http://schemas.microsoft.com/office/powerpoint/2010/main" val="3069447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5 hexagons">
    <p:spTree>
      <p:nvGrpSpPr>
        <p:cNvPr id="1" name=""/>
        <p:cNvGrpSpPr/>
        <p:nvPr/>
      </p:nvGrpSpPr>
      <p:grpSpPr>
        <a:xfrm>
          <a:off x="0" y="0"/>
          <a:ext cx="0" cy="0"/>
          <a:chOff x="0" y="0"/>
          <a:chExt cx="0" cy="0"/>
        </a:xfrm>
      </p:grpSpPr>
      <p:cxnSp>
        <p:nvCxnSpPr>
          <p:cNvPr id="32" name="Straight Connector 31"/>
          <p:cNvCxnSpPr/>
          <p:nvPr userDrawn="1"/>
        </p:nvCxnSpPr>
        <p:spPr>
          <a:xfrm flipH="1" flipV="1">
            <a:off x="2214564" y="2047879"/>
            <a:ext cx="4707731" cy="358139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flipV="1">
            <a:off x="2221707" y="1981200"/>
            <a:ext cx="4700588" cy="36385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0" name="Group 59"/>
          <p:cNvGrpSpPr/>
          <p:nvPr userDrawn="1"/>
        </p:nvGrpSpPr>
        <p:grpSpPr>
          <a:xfrm>
            <a:off x="5165109" y="1395988"/>
            <a:ext cx="2121077" cy="4860167"/>
            <a:chOff x="2477087" y="1395985"/>
            <a:chExt cx="2828102" cy="4860167"/>
          </a:xfrm>
        </p:grpSpPr>
        <p:sp>
          <p:nvSpPr>
            <p:cNvPr id="61" name="Hexagon 60"/>
            <p:cNvSpPr/>
            <p:nvPr userDrawn="1"/>
          </p:nvSpPr>
          <p:spPr>
            <a:xfrm>
              <a:off x="2477088" y="1395985"/>
              <a:ext cx="2828101" cy="2437309"/>
            </a:xfrm>
            <a:prstGeom prst="hexagon">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2" name="Hexagon 61"/>
            <p:cNvSpPr/>
            <p:nvPr userDrawn="1"/>
          </p:nvSpPr>
          <p:spPr>
            <a:xfrm>
              <a:off x="2477087" y="3818843"/>
              <a:ext cx="2828101" cy="2437309"/>
            </a:xfrm>
            <a:prstGeom prst="hexagon">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16" name="Group 15"/>
          <p:cNvGrpSpPr/>
          <p:nvPr userDrawn="1"/>
        </p:nvGrpSpPr>
        <p:grpSpPr>
          <a:xfrm>
            <a:off x="1857816" y="1395988"/>
            <a:ext cx="2121077" cy="4860167"/>
            <a:chOff x="2477087" y="1395985"/>
            <a:chExt cx="2828102" cy="4860167"/>
          </a:xfrm>
        </p:grpSpPr>
        <p:sp>
          <p:nvSpPr>
            <p:cNvPr id="58" name="Hexagon 57"/>
            <p:cNvSpPr/>
            <p:nvPr userDrawn="1"/>
          </p:nvSpPr>
          <p:spPr>
            <a:xfrm>
              <a:off x="2477088" y="1395985"/>
              <a:ext cx="2828101" cy="2437309"/>
            </a:xfrm>
            <a:prstGeom prst="hexagon">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59" name="Hexagon 58"/>
            <p:cNvSpPr/>
            <p:nvPr userDrawn="1"/>
          </p:nvSpPr>
          <p:spPr>
            <a:xfrm>
              <a:off x="2477087" y="3818843"/>
              <a:ext cx="2828101" cy="2437309"/>
            </a:xfrm>
            <a:prstGeom prst="hexagon">
              <a:avLst/>
            </a:prstGeom>
            <a:gradFill flip="none" rotWithShape="1">
              <a:gsLst>
                <a:gs pos="0">
                  <a:schemeClr val="accent3">
                    <a:lumMod val="5000"/>
                    <a:lumOff val="95000"/>
                  </a:schemeClr>
                </a:gs>
                <a:gs pos="87000">
                  <a:srgbClr val="D9D9D9"/>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35" name="Text Placeholder 11"/>
          <p:cNvSpPr>
            <a:spLocks noGrp="1"/>
          </p:cNvSpPr>
          <p:nvPr>
            <p:ph type="body" sz="quarter" idx="13" hasCustomPrompt="1"/>
          </p:nvPr>
        </p:nvSpPr>
        <p:spPr>
          <a:xfrm>
            <a:off x="3629300" y="2735279"/>
            <a:ext cx="1885950" cy="2167128"/>
          </a:xfrm>
          <a:prstGeom prst="hexagon">
            <a:avLst/>
          </a:prstGeom>
          <a:solidFill>
            <a:schemeClr val="accent3"/>
          </a:solidFill>
        </p:spPr>
        <p:txBody>
          <a:bodyPr anchor="ctr">
            <a:normAutofit/>
          </a:bodyPr>
          <a:lstStyle>
            <a:lvl1pPr marL="0" indent="0" algn="ctr">
              <a:buNone/>
              <a:defRPr sz="1800" b="1" baseline="0">
                <a:solidFill>
                  <a:schemeClr val="bg1"/>
                </a:solidFill>
              </a:defRPr>
            </a:lvl1pPr>
          </a:lstStyle>
          <a:p>
            <a:pPr lvl="0"/>
            <a:r>
              <a:rPr lang="en-US" smtClean="0"/>
              <a:t>TITLE</a:t>
            </a:r>
            <a:endParaRPr lang="en-US"/>
          </a:p>
        </p:txBody>
      </p:sp>
      <p:sp>
        <p:nvSpPr>
          <p:cNvPr id="43" name="Text Placeholder 11"/>
          <p:cNvSpPr>
            <a:spLocks noGrp="1"/>
          </p:cNvSpPr>
          <p:nvPr>
            <p:ph type="body" sz="quarter" idx="14" hasCustomPrompt="1"/>
          </p:nvPr>
        </p:nvSpPr>
        <p:spPr>
          <a:xfrm>
            <a:off x="1975378" y="1531076"/>
            <a:ext cx="1885950" cy="2167128"/>
          </a:xfrm>
          <a:prstGeom prst="hexagon">
            <a:avLst/>
          </a:prstGeom>
          <a:solidFill>
            <a:schemeClr val="accent1"/>
          </a:solidFill>
        </p:spPr>
        <p:txBody>
          <a:bodyPr anchor="ctr">
            <a:normAutofit/>
          </a:bodyPr>
          <a:lstStyle>
            <a:lvl1pPr marL="0" indent="0" algn="ctr">
              <a:buNone/>
              <a:defRPr sz="1800" b="1" baseline="0">
                <a:solidFill>
                  <a:schemeClr val="bg1"/>
                </a:solidFill>
              </a:defRPr>
            </a:lvl1pPr>
          </a:lstStyle>
          <a:p>
            <a:pPr lvl="0"/>
            <a:r>
              <a:rPr lang="en-US" smtClean="0"/>
              <a:t>Title 1</a:t>
            </a:r>
            <a:endParaRPr lang="en-US"/>
          </a:p>
        </p:txBody>
      </p:sp>
      <p:sp>
        <p:nvSpPr>
          <p:cNvPr id="44" name="Text Placeholder 11"/>
          <p:cNvSpPr>
            <a:spLocks noGrp="1"/>
          </p:cNvSpPr>
          <p:nvPr>
            <p:ph type="body" sz="quarter" idx="15" hasCustomPrompt="1"/>
          </p:nvPr>
        </p:nvSpPr>
        <p:spPr>
          <a:xfrm>
            <a:off x="5282672" y="1531076"/>
            <a:ext cx="1885950" cy="2167128"/>
          </a:xfrm>
          <a:prstGeom prst="hexagon">
            <a:avLst/>
          </a:prstGeom>
          <a:solidFill>
            <a:schemeClr val="accent4"/>
          </a:solidFill>
        </p:spPr>
        <p:txBody>
          <a:bodyPr anchor="ctr">
            <a:normAutofit/>
          </a:bodyPr>
          <a:lstStyle>
            <a:lvl1pPr marL="0" indent="0" algn="ctr">
              <a:buNone/>
              <a:defRPr sz="1800" b="1" baseline="0">
                <a:solidFill>
                  <a:schemeClr val="bg1"/>
                </a:solidFill>
              </a:defRPr>
            </a:lvl1pPr>
          </a:lstStyle>
          <a:p>
            <a:pPr lvl="0"/>
            <a:r>
              <a:rPr lang="en-US" smtClean="0"/>
              <a:t>Title 2</a:t>
            </a:r>
            <a:endParaRPr lang="en-US"/>
          </a:p>
        </p:txBody>
      </p:sp>
      <p:sp>
        <p:nvSpPr>
          <p:cNvPr id="51" name="Text Placeholder 11"/>
          <p:cNvSpPr>
            <a:spLocks noGrp="1"/>
          </p:cNvSpPr>
          <p:nvPr>
            <p:ph type="body" sz="quarter" idx="16" hasCustomPrompt="1"/>
          </p:nvPr>
        </p:nvSpPr>
        <p:spPr>
          <a:xfrm>
            <a:off x="1975378" y="3945895"/>
            <a:ext cx="1885950" cy="2167128"/>
          </a:xfrm>
          <a:prstGeom prst="hexagon">
            <a:avLst/>
          </a:prstGeom>
          <a:solidFill>
            <a:schemeClr val="accent2"/>
          </a:solidFill>
        </p:spPr>
        <p:txBody>
          <a:bodyPr anchor="ctr">
            <a:normAutofit/>
          </a:bodyPr>
          <a:lstStyle>
            <a:lvl1pPr marL="0" indent="0" algn="ctr">
              <a:buNone/>
              <a:defRPr sz="1800" b="1" baseline="0">
                <a:solidFill>
                  <a:schemeClr val="bg1"/>
                </a:solidFill>
              </a:defRPr>
            </a:lvl1pPr>
          </a:lstStyle>
          <a:p>
            <a:pPr lvl="0"/>
            <a:r>
              <a:rPr lang="en-US" smtClean="0"/>
              <a:t>Title 3</a:t>
            </a:r>
            <a:endParaRPr lang="en-US"/>
          </a:p>
        </p:txBody>
      </p:sp>
      <p:sp>
        <p:nvSpPr>
          <p:cNvPr id="52" name="Text Placeholder 11"/>
          <p:cNvSpPr>
            <a:spLocks noGrp="1"/>
          </p:cNvSpPr>
          <p:nvPr>
            <p:ph type="body" sz="quarter" idx="17" hasCustomPrompt="1"/>
          </p:nvPr>
        </p:nvSpPr>
        <p:spPr>
          <a:xfrm>
            <a:off x="5282672" y="3945895"/>
            <a:ext cx="1885950" cy="2167128"/>
          </a:xfrm>
          <a:prstGeom prst="hexagon">
            <a:avLst/>
          </a:prstGeom>
          <a:solidFill>
            <a:schemeClr val="accent5"/>
          </a:solidFill>
        </p:spPr>
        <p:txBody>
          <a:bodyPr anchor="ctr">
            <a:normAutofit/>
          </a:bodyPr>
          <a:lstStyle>
            <a:lvl1pPr marL="0" indent="0" algn="ctr">
              <a:buNone/>
              <a:defRPr sz="1800" b="1" baseline="0">
                <a:solidFill>
                  <a:schemeClr val="bg1"/>
                </a:solidFill>
              </a:defRPr>
            </a:lvl1pPr>
          </a:lstStyle>
          <a:p>
            <a:pPr lvl="0"/>
            <a:r>
              <a:rPr lang="en-US" smtClean="0"/>
              <a:t>Title 4</a:t>
            </a:r>
            <a:endParaRPr lang="en-US"/>
          </a:p>
        </p:txBody>
      </p:sp>
      <p:sp>
        <p:nvSpPr>
          <p:cNvPr id="14" name="Text Placeholder 13"/>
          <p:cNvSpPr>
            <a:spLocks noGrp="1"/>
          </p:cNvSpPr>
          <p:nvPr>
            <p:ph type="body" sz="quarter" idx="18" hasCustomPrompt="1"/>
          </p:nvPr>
        </p:nvSpPr>
        <p:spPr>
          <a:xfrm>
            <a:off x="150789" y="1533015"/>
            <a:ext cx="1709738" cy="2165188"/>
          </a:xfrm>
        </p:spPr>
        <p:txBody>
          <a:bodyPr>
            <a:normAutofit/>
          </a:bodyPr>
          <a:lstStyle>
            <a:lvl1pPr>
              <a:defRPr sz="1050" baseline="0">
                <a:solidFill>
                  <a:schemeClr val="accent1">
                    <a:lumMod val="75000"/>
                  </a:schemeClr>
                </a:solidFill>
              </a:defRPr>
            </a:lvl1pPr>
          </a:lstStyle>
          <a:p>
            <a:pPr lvl="0"/>
            <a:r>
              <a:rPr lang="en-US" smtClean="0"/>
              <a:t>List items for Title 1</a:t>
            </a:r>
            <a:endParaRPr lang="en-US"/>
          </a:p>
        </p:txBody>
      </p:sp>
      <p:sp>
        <p:nvSpPr>
          <p:cNvPr id="54" name="Text Placeholder 13"/>
          <p:cNvSpPr>
            <a:spLocks noGrp="1"/>
          </p:cNvSpPr>
          <p:nvPr>
            <p:ph type="body" sz="quarter" idx="20" hasCustomPrompt="1"/>
          </p:nvPr>
        </p:nvSpPr>
        <p:spPr>
          <a:xfrm>
            <a:off x="3978893" y="1283385"/>
            <a:ext cx="1186217" cy="1452164"/>
          </a:xfrm>
        </p:spPr>
        <p:txBody>
          <a:bodyPr>
            <a:normAutofit/>
          </a:bodyPr>
          <a:lstStyle>
            <a:lvl1pPr>
              <a:defRPr sz="1050" baseline="0">
                <a:solidFill>
                  <a:schemeClr val="accent3">
                    <a:lumMod val="75000"/>
                  </a:schemeClr>
                </a:solidFill>
              </a:defRPr>
            </a:lvl1pPr>
          </a:lstStyle>
          <a:p>
            <a:pPr lvl="0"/>
            <a:r>
              <a:rPr lang="en-US" smtClean="0"/>
              <a:t>List items for TITLE</a:t>
            </a:r>
            <a:endParaRPr lang="en-US"/>
          </a:p>
        </p:txBody>
      </p:sp>
      <p:sp>
        <p:nvSpPr>
          <p:cNvPr id="55" name="Text Placeholder 13"/>
          <p:cNvSpPr>
            <a:spLocks noGrp="1"/>
          </p:cNvSpPr>
          <p:nvPr>
            <p:ph type="body" sz="quarter" idx="21" hasCustomPrompt="1"/>
          </p:nvPr>
        </p:nvSpPr>
        <p:spPr>
          <a:xfrm>
            <a:off x="7286185" y="1533017"/>
            <a:ext cx="1709738" cy="2165189"/>
          </a:xfrm>
        </p:spPr>
        <p:txBody>
          <a:bodyPr>
            <a:normAutofit/>
          </a:bodyPr>
          <a:lstStyle>
            <a:lvl1pPr>
              <a:defRPr sz="1050" baseline="0">
                <a:solidFill>
                  <a:schemeClr val="accent4">
                    <a:lumMod val="75000"/>
                  </a:schemeClr>
                </a:solidFill>
              </a:defRPr>
            </a:lvl1pPr>
          </a:lstStyle>
          <a:p>
            <a:pPr lvl="0"/>
            <a:r>
              <a:rPr lang="en-US" smtClean="0"/>
              <a:t>List items for Title 2</a:t>
            </a:r>
            <a:endParaRPr lang="en-US"/>
          </a:p>
        </p:txBody>
      </p:sp>
      <p:sp>
        <p:nvSpPr>
          <p:cNvPr id="56" name="Text Placeholder 13"/>
          <p:cNvSpPr>
            <a:spLocks noGrp="1"/>
          </p:cNvSpPr>
          <p:nvPr>
            <p:ph type="body" sz="quarter" idx="22" hasCustomPrompt="1"/>
          </p:nvPr>
        </p:nvSpPr>
        <p:spPr>
          <a:xfrm>
            <a:off x="150789" y="3957340"/>
            <a:ext cx="1709738" cy="2165188"/>
          </a:xfrm>
        </p:spPr>
        <p:txBody>
          <a:bodyPr>
            <a:normAutofit/>
          </a:bodyPr>
          <a:lstStyle>
            <a:lvl1pPr>
              <a:defRPr sz="1050" baseline="0"/>
            </a:lvl1pPr>
          </a:lstStyle>
          <a:p>
            <a:pPr lvl="0"/>
            <a:r>
              <a:rPr lang="en-US" smtClean="0"/>
              <a:t>List items for Title 3</a:t>
            </a:r>
            <a:endParaRPr lang="en-US"/>
          </a:p>
        </p:txBody>
      </p:sp>
      <p:sp>
        <p:nvSpPr>
          <p:cNvPr id="57" name="Text Placeholder 13"/>
          <p:cNvSpPr>
            <a:spLocks noGrp="1"/>
          </p:cNvSpPr>
          <p:nvPr>
            <p:ph type="body" sz="quarter" idx="23" hasCustomPrompt="1"/>
          </p:nvPr>
        </p:nvSpPr>
        <p:spPr>
          <a:xfrm>
            <a:off x="7286185" y="3957342"/>
            <a:ext cx="1709738" cy="2165189"/>
          </a:xfrm>
        </p:spPr>
        <p:txBody>
          <a:bodyPr>
            <a:normAutofit/>
          </a:bodyPr>
          <a:lstStyle>
            <a:lvl1pPr>
              <a:defRPr sz="1050" baseline="0">
                <a:solidFill>
                  <a:schemeClr val="accent5"/>
                </a:solidFill>
              </a:defRPr>
            </a:lvl1pPr>
          </a:lstStyle>
          <a:p>
            <a:pPr lvl="0"/>
            <a:r>
              <a:rPr lang="en-US" smtClean="0"/>
              <a:t>List items for Title 4</a:t>
            </a:r>
            <a:endParaRPr lang="en-US"/>
          </a:p>
        </p:txBody>
      </p:sp>
      <p:sp>
        <p:nvSpPr>
          <p:cNvPr id="63" name="Text Placeholder 13"/>
          <p:cNvSpPr>
            <a:spLocks noGrp="1"/>
          </p:cNvSpPr>
          <p:nvPr>
            <p:ph type="body" sz="quarter" idx="24" hasCustomPrompt="1"/>
          </p:nvPr>
        </p:nvSpPr>
        <p:spPr>
          <a:xfrm>
            <a:off x="3978893" y="4958177"/>
            <a:ext cx="1186217" cy="1452164"/>
          </a:xfrm>
        </p:spPr>
        <p:txBody>
          <a:bodyPr>
            <a:normAutofit/>
          </a:bodyPr>
          <a:lstStyle>
            <a:lvl1pPr>
              <a:defRPr sz="1050" baseline="0">
                <a:solidFill>
                  <a:schemeClr val="accent3">
                    <a:lumMod val="75000"/>
                  </a:schemeClr>
                </a:solidFill>
              </a:defRPr>
            </a:lvl1pPr>
          </a:lstStyle>
          <a:p>
            <a:pPr lvl="0"/>
            <a:r>
              <a:rPr lang="en-US" smtClean="0"/>
              <a:t>List items for TITLE</a:t>
            </a:r>
            <a:endParaRPr lang="en-US"/>
          </a:p>
        </p:txBody>
      </p:sp>
    </p:spTree>
    <p:extLst>
      <p:ext uri="{BB962C8B-B14F-4D97-AF65-F5344CB8AC3E}">
        <p14:creationId xmlns:p14="http://schemas.microsoft.com/office/powerpoint/2010/main" val="3023681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4 titles and list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99" name="Text Placeholder 13"/>
          <p:cNvSpPr>
            <a:spLocks noGrp="1"/>
          </p:cNvSpPr>
          <p:nvPr>
            <p:ph type="body" sz="quarter" idx="18" hasCustomPrompt="1"/>
          </p:nvPr>
        </p:nvSpPr>
        <p:spPr>
          <a:xfrm>
            <a:off x="226138" y="1533015"/>
            <a:ext cx="2011680" cy="2165188"/>
          </a:xfrm>
        </p:spPr>
        <p:txBody>
          <a:bodyPr tIns="640080">
            <a:normAutofit/>
          </a:bodyPr>
          <a:lstStyle>
            <a:lvl1pPr>
              <a:defRPr sz="1050" baseline="0">
                <a:solidFill>
                  <a:schemeClr val="accent1"/>
                </a:solidFill>
              </a:defRPr>
            </a:lvl1pPr>
          </a:lstStyle>
          <a:p>
            <a:pPr lvl="0"/>
            <a:r>
              <a:rPr lang="en-US" smtClean="0"/>
              <a:t>List items for Title 1</a:t>
            </a:r>
            <a:endParaRPr lang="en-US"/>
          </a:p>
        </p:txBody>
      </p:sp>
      <p:sp>
        <p:nvSpPr>
          <p:cNvPr id="100" name="Text Placeholder 13"/>
          <p:cNvSpPr>
            <a:spLocks noGrp="1"/>
          </p:cNvSpPr>
          <p:nvPr>
            <p:ph type="body" sz="quarter" idx="21" hasCustomPrompt="1"/>
          </p:nvPr>
        </p:nvSpPr>
        <p:spPr>
          <a:xfrm>
            <a:off x="6934199" y="1533017"/>
            <a:ext cx="2014875" cy="2165189"/>
          </a:xfrm>
        </p:spPr>
        <p:txBody>
          <a:bodyPr vert="horz" lIns="91440" tIns="640080" rIns="91440" bIns="45720" rtlCol="0">
            <a:normAutofit/>
          </a:bodyPr>
          <a:lstStyle>
            <a:lvl1pPr>
              <a:defRPr lang="en-US" sz="1050" baseline="0">
                <a:solidFill>
                  <a:schemeClr val="accent1"/>
                </a:solidFill>
              </a:defRPr>
            </a:lvl1pPr>
          </a:lstStyle>
          <a:p>
            <a:pPr lvl="0"/>
            <a:r>
              <a:rPr lang="en-US" smtClean="0"/>
              <a:t>List items for Title 2</a:t>
            </a:r>
            <a:endParaRPr lang="en-US"/>
          </a:p>
        </p:txBody>
      </p:sp>
      <p:sp>
        <p:nvSpPr>
          <p:cNvPr id="101" name="Text Placeholder 13"/>
          <p:cNvSpPr>
            <a:spLocks noGrp="1"/>
          </p:cNvSpPr>
          <p:nvPr>
            <p:ph type="body" sz="quarter" idx="22" hasCustomPrompt="1"/>
          </p:nvPr>
        </p:nvSpPr>
        <p:spPr>
          <a:xfrm>
            <a:off x="226138" y="3957340"/>
            <a:ext cx="2011680" cy="2165188"/>
          </a:xfrm>
        </p:spPr>
        <p:txBody>
          <a:bodyPr vert="horz" lIns="91440" tIns="640080" rIns="91440" bIns="45720" rtlCol="0">
            <a:normAutofit/>
          </a:bodyPr>
          <a:lstStyle>
            <a:lvl1pPr>
              <a:defRPr lang="en-US" sz="1050" baseline="0">
                <a:solidFill>
                  <a:schemeClr val="accent1"/>
                </a:solidFill>
              </a:defRPr>
            </a:lvl1pPr>
          </a:lstStyle>
          <a:p>
            <a:pPr lvl="0"/>
            <a:r>
              <a:rPr lang="en-US" smtClean="0"/>
              <a:t>List items for Title 3</a:t>
            </a:r>
            <a:endParaRPr lang="en-US"/>
          </a:p>
        </p:txBody>
      </p:sp>
      <p:sp>
        <p:nvSpPr>
          <p:cNvPr id="102" name="Text Placeholder 13"/>
          <p:cNvSpPr>
            <a:spLocks noGrp="1"/>
          </p:cNvSpPr>
          <p:nvPr>
            <p:ph type="body" sz="quarter" idx="23" hasCustomPrompt="1"/>
          </p:nvPr>
        </p:nvSpPr>
        <p:spPr>
          <a:xfrm>
            <a:off x="6934199" y="3957342"/>
            <a:ext cx="2014875" cy="2165189"/>
          </a:xfrm>
        </p:spPr>
        <p:txBody>
          <a:bodyPr vert="horz" lIns="91440" tIns="640080" rIns="91440" bIns="45720" rtlCol="0">
            <a:normAutofit/>
          </a:bodyPr>
          <a:lstStyle>
            <a:lvl1pPr>
              <a:defRPr lang="en-US" sz="1050" baseline="0">
                <a:solidFill>
                  <a:schemeClr val="accent1"/>
                </a:solidFill>
              </a:defRPr>
            </a:lvl1pPr>
          </a:lstStyle>
          <a:p>
            <a:pPr lvl="0"/>
            <a:r>
              <a:rPr lang="en-US" smtClean="0"/>
              <a:t>List items for Title 4</a:t>
            </a:r>
            <a:endParaRPr lang="en-US"/>
          </a:p>
        </p:txBody>
      </p:sp>
      <p:sp>
        <p:nvSpPr>
          <p:cNvPr id="106" name="Text Placeholder 12"/>
          <p:cNvSpPr>
            <a:spLocks noGrp="1"/>
          </p:cNvSpPr>
          <p:nvPr>
            <p:ph type="body" sz="quarter" idx="24" hasCustomPrompt="1"/>
          </p:nvPr>
        </p:nvSpPr>
        <p:spPr>
          <a:xfrm>
            <a:off x="226138" y="1533015"/>
            <a:ext cx="2011680" cy="496954"/>
          </a:xfrm>
          <a:solidFill>
            <a:schemeClr val="accent1"/>
          </a:solidFill>
          <a:ln>
            <a:noFill/>
          </a:ln>
        </p:spPr>
        <p:txBody>
          <a:bodyPr vert="horz" wrap="square" lIns="91440" tIns="45720" rIns="91440" bIns="45720" rtlCol="0" anchor="ctr">
            <a:noAutofit/>
          </a:bodyPr>
          <a:lstStyle>
            <a:lvl1pPr marL="171450" indent="-171450" algn="ctr">
              <a:buNone/>
              <a:defRPr lang="en-US" sz="1200" b="1" cap="all" baseline="0">
                <a:solidFill>
                  <a:schemeClr val="bg1"/>
                </a:solidFill>
              </a:defRPr>
            </a:lvl1pPr>
          </a:lstStyle>
          <a:p>
            <a:pPr marL="0" lvl="0" indent="0"/>
            <a:r>
              <a:rPr lang="en-US" smtClean="0"/>
              <a:t>Title 1</a:t>
            </a:r>
            <a:endParaRPr lang="en-US"/>
          </a:p>
        </p:txBody>
      </p:sp>
      <p:sp>
        <p:nvSpPr>
          <p:cNvPr id="107" name="Text Placeholder 12"/>
          <p:cNvSpPr>
            <a:spLocks noGrp="1"/>
          </p:cNvSpPr>
          <p:nvPr>
            <p:ph type="body" sz="quarter" idx="25" hasCustomPrompt="1"/>
          </p:nvPr>
        </p:nvSpPr>
        <p:spPr>
          <a:xfrm>
            <a:off x="226138" y="3957340"/>
            <a:ext cx="2011680" cy="496954"/>
          </a:xfrm>
          <a:solidFill>
            <a:schemeClr val="accent1"/>
          </a:solidFill>
          <a:ln>
            <a:noFill/>
          </a:ln>
        </p:spPr>
        <p:txBody>
          <a:bodyPr vert="horz" wrap="square" lIns="91440" tIns="45720" rIns="91440" bIns="45720" rtlCol="0" anchor="ctr">
            <a:noAutofit/>
          </a:bodyPr>
          <a:lstStyle>
            <a:lvl1pPr marL="171450" indent="-171450" algn="ctr">
              <a:buNone/>
              <a:defRPr lang="en-US" sz="1200" b="1" cap="all" baseline="0">
                <a:solidFill>
                  <a:schemeClr val="bg1"/>
                </a:solidFill>
              </a:defRPr>
            </a:lvl1pPr>
          </a:lstStyle>
          <a:p>
            <a:pPr marL="0" lvl="0" indent="0"/>
            <a:r>
              <a:rPr lang="en-US" smtClean="0"/>
              <a:t>Title 3</a:t>
            </a:r>
            <a:endParaRPr lang="en-US"/>
          </a:p>
        </p:txBody>
      </p:sp>
      <p:sp>
        <p:nvSpPr>
          <p:cNvPr id="108" name="Text Placeholder 12"/>
          <p:cNvSpPr>
            <a:spLocks noGrp="1"/>
          </p:cNvSpPr>
          <p:nvPr>
            <p:ph type="body" sz="quarter" idx="26" hasCustomPrompt="1"/>
          </p:nvPr>
        </p:nvSpPr>
        <p:spPr>
          <a:xfrm>
            <a:off x="6934199" y="1533014"/>
            <a:ext cx="2014875" cy="496954"/>
          </a:xfrm>
          <a:solidFill>
            <a:schemeClr val="accent1"/>
          </a:solidFill>
          <a:ln>
            <a:noFill/>
          </a:ln>
        </p:spPr>
        <p:txBody>
          <a:bodyPr vert="horz" wrap="square" lIns="91440" tIns="45720" rIns="91440" bIns="45720" rtlCol="0" anchor="ctr">
            <a:noAutofit/>
          </a:bodyPr>
          <a:lstStyle>
            <a:lvl1pPr marL="171450" indent="-171450" algn="ctr">
              <a:buNone/>
              <a:defRPr lang="en-US" sz="1200" b="1" cap="all" baseline="0">
                <a:solidFill>
                  <a:schemeClr val="bg1"/>
                </a:solidFill>
              </a:defRPr>
            </a:lvl1pPr>
          </a:lstStyle>
          <a:p>
            <a:pPr marL="0" lvl="0" indent="0"/>
            <a:r>
              <a:rPr lang="en-US" smtClean="0"/>
              <a:t>Title 2</a:t>
            </a:r>
            <a:endParaRPr lang="en-US"/>
          </a:p>
        </p:txBody>
      </p:sp>
      <p:sp>
        <p:nvSpPr>
          <p:cNvPr id="109" name="Text Placeholder 12"/>
          <p:cNvSpPr>
            <a:spLocks noGrp="1"/>
          </p:cNvSpPr>
          <p:nvPr>
            <p:ph type="body" sz="quarter" idx="27" hasCustomPrompt="1"/>
          </p:nvPr>
        </p:nvSpPr>
        <p:spPr>
          <a:xfrm>
            <a:off x="6934199" y="3957339"/>
            <a:ext cx="2014875" cy="496954"/>
          </a:xfrm>
          <a:solidFill>
            <a:schemeClr val="accent1"/>
          </a:solidFill>
          <a:ln>
            <a:noFill/>
          </a:ln>
        </p:spPr>
        <p:txBody>
          <a:bodyPr vert="horz" wrap="square" lIns="91440" tIns="45720" rIns="91440" bIns="45720" rtlCol="0" anchor="ctr">
            <a:noAutofit/>
          </a:bodyPr>
          <a:lstStyle>
            <a:lvl1pPr marL="171450" indent="-171450" algn="ctr">
              <a:buNone/>
              <a:defRPr lang="en-US" sz="1200" b="1" cap="all" baseline="0">
                <a:solidFill>
                  <a:schemeClr val="bg1"/>
                </a:solidFill>
              </a:defRPr>
            </a:lvl1pPr>
          </a:lstStyle>
          <a:p>
            <a:pPr marL="0" lvl="0" indent="0"/>
            <a:r>
              <a:rPr lang="en-US" smtClean="0"/>
              <a:t>Title 4</a:t>
            </a:r>
            <a:endParaRPr lang="en-US"/>
          </a:p>
        </p:txBody>
      </p:sp>
    </p:spTree>
    <p:extLst>
      <p:ext uri="{BB962C8B-B14F-4D97-AF65-F5344CB8AC3E}">
        <p14:creationId xmlns:p14="http://schemas.microsoft.com/office/powerpoint/2010/main" val="218509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matrix with title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24" name="Text Placeholder 13"/>
          <p:cNvSpPr>
            <a:spLocks noGrp="1"/>
          </p:cNvSpPr>
          <p:nvPr>
            <p:ph type="body" sz="quarter" idx="18" hasCustomPrompt="1"/>
          </p:nvPr>
        </p:nvSpPr>
        <p:spPr>
          <a:xfrm>
            <a:off x="956713" y="2275983"/>
            <a:ext cx="3366662" cy="1667734"/>
          </a:xfrm>
        </p:spPr>
        <p:txBody>
          <a:bodyPr tIns="640080">
            <a:normAutofit/>
          </a:bodyPr>
          <a:lstStyle>
            <a:lvl1pPr>
              <a:defRPr sz="1050" baseline="0">
                <a:solidFill>
                  <a:schemeClr val="accent1"/>
                </a:solidFill>
              </a:defRPr>
            </a:lvl1pPr>
          </a:lstStyle>
          <a:p>
            <a:pPr lvl="0"/>
            <a:r>
              <a:rPr lang="en-US" smtClean="0"/>
              <a:t>List items for Title 1</a:t>
            </a:r>
            <a:endParaRPr lang="en-US"/>
          </a:p>
        </p:txBody>
      </p:sp>
      <p:sp>
        <p:nvSpPr>
          <p:cNvPr id="25" name="Text Placeholder 13"/>
          <p:cNvSpPr>
            <a:spLocks noGrp="1"/>
          </p:cNvSpPr>
          <p:nvPr>
            <p:ph type="body" sz="quarter" idx="21" hasCustomPrompt="1"/>
          </p:nvPr>
        </p:nvSpPr>
        <p:spPr>
          <a:xfrm>
            <a:off x="4865224" y="2275985"/>
            <a:ext cx="3366662" cy="1667735"/>
          </a:xfrm>
        </p:spPr>
        <p:txBody>
          <a:bodyPr vert="horz" lIns="91440" tIns="640080" rIns="91440" bIns="45720" rtlCol="0">
            <a:normAutofit/>
          </a:bodyPr>
          <a:lstStyle>
            <a:lvl1pPr>
              <a:defRPr lang="en-US" sz="1050" baseline="0">
                <a:solidFill>
                  <a:schemeClr val="tx2"/>
                </a:solidFill>
              </a:defRPr>
            </a:lvl1pPr>
          </a:lstStyle>
          <a:p>
            <a:pPr lvl="0"/>
            <a:r>
              <a:rPr lang="en-US" smtClean="0"/>
              <a:t>List items for Title 2</a:t>
            </a:r>
            <a:endParaRPr lang="en-US"/>
          </a:p>
        </p:txBody>
      </p:sp>
      <p:sp>
        <p:nvSpPr>
          <p:cNvPr id="26" name="Text Placeholder 13"/>
          <p:cNvSpPr>
            <a:spLocks noGrp="1"/>
          </p:cNvSpPr>
          <p:nvPr>
            <p:ph type="body" sz="quarter" idx="22" hasCustomPrompt="1"/>
          </p:nvPr>
        </p:nvSpPr>
        <p:spPr>
          <a:xfrm>
            <a:off x="956713" y="4469484"/>
            <a:ext cx="3366662" cy="1667734"/>
          </a:xfrm>
        </p:spPr>
        <p:txBody>
          <a:bodyPr vert="horz" lIns="91440" tIns="640080" rIns="91440" bIns="45720" rtlCol="0">
            <a:normAutofit/>
          </a:bodyPr>
          <a:lstStyle>
            <a:lvl1pPr>
              <a:defRPr lang="en-US" sz="1050" baseline="0">
                <a:solidFill>
                  <a:schemeClr val="accent3"/>
                </a:solidFill>
              </a:defRPr>
            </a:lvl1pPr>
          </a:lstStyle>
          <a:p>
            <a:pPr lvl="0"/>
            <a:r>
              <a:rPr lang="en-US" smtClean="0"/>
              <a:t>List items for Title 3</a:t>
            </a:r>
            <a:endParaRPr lang="en-US"/>
          </a:p>
        </p:txBody>
      </p:sp>
      <p:sp>
        <p:nvSpPr>
          <p:cNvPr id="27" name="Text Placeholder 13"/>
          <p:cNvSpPr>
            <a:spLocks noGrp="1"/>
          </p:cNvSpPr>
          <p:nvPr>
            <p:ph type="body" sz="quarter" idx="23" hasCustomPrompt="1"/>
          </p:nvPr>
        </p:nvSpPr>
        <p:spPr>
          <a:xfrm>
            <a:off x="4865224" y="4469486"/>
            <a:ext cx="3366662" cy="1667735"/>
          </a:xfrm>
        </p:spPr>
        <p:txBody>
          <a:bodyPr vert="horz" lIns="91440" tIns="640080" rIns="91440" bIns="45720" rtlCol="0">
            <a:normAutofit/>
          </a:bodyPr>
          <a:lstStyle>
            <a:lvl1pPr>
              <a:defRPr lang="en-US" sz="1050" baseline="0">
                <a:solidFill>
                  <a:schemeClr val="accent4"/>
                </a:solidFill>
              </a:defRPr>
            </a:lvl1pPr>
          </a:lstStyle>
          <a:p>
            <a:pPr lvl="0"/>
            <a:r>
              <a:rPr lang="en-US" smtClean="0"/>
              <a:t>List items for Title 4</a:t>
            </a:r>
            <a:endParaRPr lang="en-US"/>
          </a:p>
        </p:txBody>
      </p:sp>
      <p:sp>
        <p:nvSpPr>
          <p:cNvPr id="28" name="Text Placeholder 12"/>
          <p:cNvSpPr>
            <a:spLocks noGrp="1"/>
          </p:cNvSpPr>
          <p:nvPr>
            <p:ph type="body" sz="quarter" idx="24" hasCustomPrompt="1"/>
          </p:nvPr>
        </p:nvSpPr>
        <p:spPr>
          <a:xfrm>
            <a:off x="956713" y="2275983"/>
            <a:ext cx="3366662" cy="496954"/>
          </a:xfrm>
          <a:solidFill>
            <a:schemeClr val="accent1"/>
          </a:solidFill>
          <a:ln>
            <a:no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Title 1</a:t>
            </a:r>
            <a:endParaRPr lang="en-US"/>
          </a:p>
        </p:txBody>
      </p:sp>
      <p:sp>
        <p:nvSpPr>
          <p:cNvPr id="29" name="Text Placeholder 12"/>
          <p:cNvSpPr>
            <a:spLocks noGrp="1"/>
          </p:cNvSpPr>
          <p:nvPr>
            <p:ph type="body" sz="quarter" idx="25" hasCustomPrompt="1"/>
          </p:nvPr>
        </p:nvSpPr>
        <p:spPr>
          <a:xfrm>
            <a:off x="956713" y="4469484"/>
            <a:ext cx="3366662" cy="496954"/>
          </a:xfrm>
          <a:solidFill>
            <a:schemeClr val="accent3"/>
          </a:solidFill>
          <a:ln>
            <a:no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Title 3</a:t>
            </a:r>
            <a:endParaRPr lang="en-US"/>
          </a:p>
        </p:txBody>
      </p:sp>
      <p:sp>
        <p:nvSpPr>
          <p:cNvPr id="30" name="Text Placeholder 12"/>
          <p:cNvSpPr>
            <a:spLocks noGrp="1"/>
          </p:cNvSpPr>
          <p:nvPr>
            <p:ph type="body" sz="quarter" idx="26" hasCustomPrompt="1"/>
          </p:nvPr>
        </p:nvSpPr>
        <p:spPr>
          <a:xfrm>
            <a:off x="4865224" y="2275982"/>
            <a:ext cx="3366662" cy="496954"/>
          </a:xfrm>
          <a:solidFill>
            <a:schemeClr val="accent2"/>
          </a:solidFill>
          <a:ln>
            <a:no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Title 2</a:t>
            </a:r>
            <a:endParaRPr lang="en-US"/>
          </a:p>
        </p:txBody>
      </p:sp>
      <p:sp>
        <p:nvSpPr>
          <p:cNvPr id="31" name="Text Placeholder 12"/>
          <p:cNvSpPr>
            <a:spLocks noGrp="1"/>
          </p:cNvSpPr>
          <p:nvPr>
            <p:ph type="body" sz="quarter" idx="27" hasCustomPrompt="1"/>
          </p:nvPr>
        </p:nvSpPr>
        <p:spPr>
          <a:xfrm>
            <a:off x="4865224" y="4469483"/>
            <a:ext cx="3366662" cy="496954"/>
          </a:xfrm>
          <a:solidFill>
            <a:schemeClr val="accent4"/>
          </a:solidFill>
          <a:ln>
            <a:noFill/>
          </a:ln>
        </p:spPr>
        <p:txBody>
          <a:bodyPr vert="horz" wrap="square" lIns="91440" tIns="45720" rIns="91440" bIns="45720" rtlCol="0" anchor="ctr">
            <a:noAutofit/>
          </a:bodyPr>
          <a:lstStyle>
            <a:lvl1pPr marL="171450" indent="-171450" algn="ctr">
              <a:buNone/>
              <a:defRPr lang="en-US" sz="1800" b="1" cap="all" baseline="0">
                <a:solidFill>
                  <a:schemeClr val="bg1"/>
                </a:solidFill>
              </a:defRPr>
            </a:lvl1pPr>
          </a:lstStyle>
          <a:p>
            <a:pPr marL="0" lvl="0" indent="0"/>
            <a:r>
              <a:rPr lang="en-US" smtClean="0"/>
              <a:t>Title 4</a:t>
            </a:r>
            <a:endParaRPr lang="en-US"/>
          </a:p>
        </p:txBody>
      </p:sp>
      <p:grpSp>
        <p:nvGrpSpPr>
          <p:cNvPr id="32" name="Group 31"/>
          <p:cNvGrpSpPr/>
          <p:nvPr userDrawn="1"/>
        </p:nvGrpSpPr>
        <p:grpSpPr>
          <a:xfrm>
            <a:off x="866681" y="2173119"/>
            <a:ext cx="7410641" cy="4123944"/>
            <a:chOff x="1155573" y="2173119"/>
            <a:chExt cx="9880854" cy="4123944"/>
          </a:xfrm>
        </p:grpSpPr>
        <p:cxnSp>
          <p:nvCxnSpPr>
            <p:cNvPr id="10" name="Straight Connector 9"/>
            <p:cNvCxnSpPr/>
            <p:nvPr userDrawn="1"/>
          </p:nvCxnSpPr>
          <p:spPr>
            <a:xfrm>
              <a:off x="6096000" y="2173119"/>
              <a:ext cx="0" cy="4123944"/>
            </a:xfrm>
            <a:prstGeom prst="line">
              <a:avLst/>
            </a:prstGeom>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155573" y="4235091"/>
              <a:ext cx="9880854" cy="0"/>
            </a:xfrm>
            <a:prstGeom prst="line">
              <a:avLst/>
            </a:prstGeom>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6" name="Text Placeholder 15"/>
          <p:cNvSpPr>
            <a:spLocks noGrp="1"/>
          </p:cNvSpPr>
          <p:nvPr>
            <p:ph type="body" sz="quarter" idx="28" hasCustomPrompt="1"/>
          </p:nvPr>
        </p:nvSpPr>
        <p:spPr>
          <a:xfrm rot="16200000">
            <a:off x="-1589345" y="3974423"/>
            <a:ext cx="3861238" cy="464363"/>
          </a:xfrm>
        </p:spPr>
        <p:txBody>
          <a:bodyPr anchor="ctr"/>
          <a:lstStyle>
            <a:lvl1pPr marL="0" indent="0" algn="ctr">
              <a:buNone/>
              <a:defRPr cap="all" baseline="0"/>
            </a:lvl1pPr>
          </a:lstStyle>
          <a:p>
            <a:pPr lvl="0"/>
            <a:r>
              <a:rPr lang="en-US" smtClean="0"/>
              <a:t>Title</a:t>
            </a:r>
            <a:endParaRPr lang="en-US"/>
          </a:p>
        </p:txBody>
      </p:sp>
      <p:sp>
        <p:nvSpPr>
          <p:cNvPr id="40" name="Text Placeholder 15"/>
          <p:cNvSpPr>
            <a:spLocks noGrp="1"/>
          </p:cNvSpPr>
          <p:nvPr>
            <p:ph type="body" sz="quarter" idx="29" hasCustomPrompt="1"/>
          </p:nvPr>
        </p:nvSpPr>
        <p:spPr>
          <a:xfrm>
            <a:off x="956713" y="1888241"/>
            <a:ext cx="3366662" cy="387743"/>
          </a:xfrm>
        </p:spPr>
        <p:txBody>
          <a:bodyPr anchor="ctr">
            <a:noAutofit/>
          </a:bodyPr>
          <a:lstStyle>
            <a:lvl1pPr marL="0" indent="0" algn="ctr">
              <a:buNone/>
              <a:defRPr sz="1500"/>
            </a:lvl1pPr>
          </a:lstStyle>
          <a:p>
            <a:pPr lvl="0"/>
            <a:r>
              <a:rPr lang="en-US" smtClean="0"/>
              <a:t>Subtitle</a:t>
            </a:r>
            <a:endParaRPr lang="en-US"/>
          </a:p>
        </p:txBody>
      </p:sp>
      <p:sp>
        <p:nvSpPr>
          <p:cNvPr id="41" name="Text Placeholder 15"/>
          <p:cNvSpPr>
            <a:spLocks noGrp="1"/>
          </p:cNvSpPr>
          <p:nvPr>
            <p:ph type="body" sz="quarter" idx="30" hasCustomPrompt="1"/>
          </p:nvPr>
        </p:nvSpPr>
        <p:spPr>
          <a:xfrm>
            <a:off x="956714" y="1209791"/>
            <a:ext cx="7275173" cy="619151"/>
          </a:xfrm>
        </p:spPr>
        <p:txBody>
          <a:bodyPr anchor="ctr"/>
          <a:lstStyle>
            <a:lvl1pPr marL="0" indent="0" algn="ctr">
              <a:buNone/>
              <a:defRPr cap="all" baseline="0"/>
            </a:lvl1pPr>
          </a:lstStyle>
          <a:p>
            <a:pPr lvl="0"/>
            <a:r>
              <a:rPr lang="en-US" smtClean="0"/>
              <a:t>Title</a:t>
            </a:r>
            <a:endParaRPr lang="en-US"/>
          </a:p>
        </p:txBody>
      </p:sp>
      <p:sp>
        <p:nvSpPr>
          <p:cNvPr id="42" name="Text Placeholder 15"/>
          <p:cNvSpPr>
            <a:spLocks noGrp="1"/>
          </p:cNvSpPr>
          <p:nvPr>
            <p:ph type="body" sz="quarter" idx="31" hasCustomPrompt="1"/>
          </p:nvPr>
        </p:nvSpPr>
        <p:spPr>
          <a:xfrm>
            <a:off x="4865224" y="1888241"/>
            <a:ext cx="3366662" cy="387743"/>
          </a:xfrm>
        </p:spPr>
        <p:txBody>
          <a:bodyPr anchor="ctr">
            <a:noAutofit/>
          </a:bodyPr>
          <a:lstStyle>
            <a:lvl1pPr marL="0" indent="0" algn="ctr">
              <a:buNone/>
              <a:defRPr sz="1500"/>
            </a:lvl1pPr>
          </a:lstStyle>
          <a:p>
            <a:pPr lvl="0"/>
            <a:r>
              <a:rPr lang="en-US" smtClean="0"/>
              <a:t>Subtitle</a:t>
            </a:r>
            <a:endParaRPr lang="en-US"/>
          </a:p>
        </p:txBody>
      </p:sp>
      <p:sp>
        <p:nvSpPr>
          <p:cNvPr id="44" name="Text Placeholder 15"/>
          <p:cNvSpPr>
            <a:spLocks noGrp="1"/>
          </p:cNvSpPr>
          <p:nvPr>
            <p:ph type="body" sz="quarter" idx="32" hasCustomPrompt="1"/>
          </p:nvPr>
        </p:nvSpPr>
        <p:spPr>
          <a:xfrm rot="16200000">
            <a:off x="-68782" y="2964448"/>
            <a:ext cx="1667735" cy="290807"/>
          </a:xfrm>
        </p:spPr>
        <p:txBody>
          <a:bodyPr anchor="ctr">
            <a:noAutofit/>
          </a:bodyPr>
          <a:lstStyle>
            <a:lvl1pPr marL="0" indent="0" algn="ctr">
              <a:buNone/>
              <a:defRPr sz="1500"/>
            </a:lvl1pPr>
          </a:lstStyle>
          <a:p>
            <a:pPr lvl="0"/>
            <a:r>
              <a:rPr lang="en-US" smtClean="0"/>
              <a:t>Subtitle</a:t>
            </a:r>
            <a:endParaRPr lang="en-US"/>
          </a:p>
        </p:txBody>
      </p:sp>
      <p:sp>
        <p:nvSpPr>
          <p:cNvPr id="45" name="Text Placeholder 15"/>
          <p:cNvSpPr>
            <a:spLocks noGrp="1"/>
          </p:cNvSpPr>
          <p:nvPr>
            <p:ph type="body" sz="quarter" idx="33" hasCustomPrompt="1"/>
          </p:nvPr>
        </p:nvSpPr>
        <p:spPr>
          <a:xfrm rot="16200000">
            <a:off x="-68783" y="5157950"/>
            <a:ext cx="1667735" cy="290807"/>
          </a:xfrm>
        </p:spPr>
        <p:txBody>
          <a:bodyPr anchor="ctr">
            <a:noAutofit/>
          </a:bodyPr>
          <a:lstStyle>
            <a:lvl1pPr marL="0" indent="0" algn="ctr">
              <a:buNone/>
              <a:defRPr sz="1500"/>
            </a:lvl1pPr>
          </a:lstStyle>
          <a:p>
            <a:pPr lvl="0"/>
            <a:r>
              <a:rPr lang="en-US" smtClean="0"/>
              <a:t>Subtitle</a:t>
            </a:r>
            <a:endParaRPr lang="en-US"/>
          </a:p>
        </p:txBody>
      </p:sp>
      <p:sp>
        <p:nvSpPr>
          <p:cNvPr id="17" name="Oval 16"/>
          <p:cNvSpPr/>
          <p:nvPr userDrawn="1"/>
        </p:nvSpPr>
        <p:spPr>
          <a:xfrm>
            <a:off x="4438259" y="4102503"/>
            <a:ext cx="267483" cy="265176"/>
          </a:xfrm>
          <a:prstGeom prst="ellipse">
            <a:avLst/>
          </a:prstGeom>
          <a:solidFill>
            <a:schemeClr val="bg1"/>
          </a:solidFill>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srgbClr val="273339"/>
              </a:solidFill>
            </a:endParaRPr>
          </a:p>
        </p:txBody>
      </p:sp>
    </p:spTree>
    <p:extLst>
      <p:ext uri="{BB962C8B-B14F-4D97-AF65-F5344CB8AC3E}">
        <p14:creationId xmlns:p14="http://schemas.microsoft.com/office/powerpoint/2010/main" val="1277267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matrix with title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grpSp>
        <p:nvGrpSpPr>
          <p:cNvPr id="32" name="Group 31"/>
          <p:cNvGrpSpPr/>
          <p:nvPr userDrawn="1"/>
        </p:nvGrpSpPr>
        <p:grpSpPr>
          <a:xfrm>
            <a:off x="1239215" y="2173119"/>
            <a:ext cx="7410641" cy="4123944"/>
            <a:chOff x="1155573" y="2173119"/>
            <a:chExt cx="9880854" cy="4123944"/>
          </a:xfrm>
        </p:grpSpPr>
        <p:cxnSp>
          <p:nvCxnSpPr>
            <p:cNvPr id="10" name="Straight Connector 9"/>
            <p:cNvCxnSpPr/>
            <p:nvPr userDrawn="1"/>
          </p:nvCxnSpPr>
          <p:spPr>
            <a:xfrm>
              <a:off x="6096000" y="2173119"/>
              <a:ext cx="0" cy="4123944"/>
            </a:xfrm>
            <a:prstGeom prst="line">
              <a:avLst/>
            </a:prstGeom>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155573" y="4235091"/>
              <a:ext cx="9880854" cy="0"/>
            </a:xfrm>
            <a:prstGeom prst="line">
              <a:avLst/>
            </a:prstGeom>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6" name="Text Placeholder 15"/>
          <p:cNvSpPr>
            <a:spLocks noGrp="1"/>
          </p:cNvSpPr>
          <p:nvPr>
            <p:ph type="body" sz="quarter" idx="28" hasCustomPrompt="1"/>
          </p:nvPr>
        </p:nvSpPr>
        <p:spPr>
          <a:xfrm rot="16200000">
            <a:off x="-1216811" y="3974423"/>
            <a:ext cx="3861238" cy="464363"/>
          </a:xfrm>
        </p:spPr>
        <p:txBody>
          <a:bodyPr anchor="ctr"/>
          <a:lstStyle>
            <a:lvl1pPr marL="0" indent="0" algn="ctr">
              <a:buNone/>
              <a:defRPr cap="all" baseline="0"/>
            </a:lvl1pPr>
          </a:lstStyle>
          <a:p>
            <a:pPr lvl="0"/>
            <a:r>
              <a:rPr lang="en-US" smtClean="0"/>
              <a:t>Title</a:t>
            </a:r>
            <a:endParaRPr lang="en-US"/>
          </a:p>
        </p:txBody>
      </p:sp>
      <p:sp>
        <p:nvSpPr>
          <p:cNvPr id="40" name="Text Placeholder 15"/>
          <p:cNvSpPr>
            <a:spLocks noGrp="1"/>
          </p:cNvSpPr>
          <p:nvPr>
            <p:ph type="body" sz="quarter" idx="29" hasCustomPrompt="1"/>
          </p:nvPr>
        </p:nvSpPr>
        <p:spPr>
          <a:xfrm>
            <a:off x="1329247" y="1888241"/>
            <a:ext cx="3366662" cy="387743"/>
          </a:xfrm>
          <a:solidFill>
            <a:schemeClr val="bg1">
              <a:lumMod val="95000"/>
            </a:schemeClr>
          </a:solidFill>
        </p:spPr>
        <p:txBody>
          <a:bodyPr anchor="ctr">
            <a:noAutofit/>
          </a:bodyPr>
          <a:lstStyle>
            <a:lvl1pPr marL="0" indent="0" algn="ctr">
              <a:buNone/>
              <a:defRPr sz="1500"/>
            </a:lvl1pPr>
          </a:lstStyle>
          <a:p>
            <a:pPr lvl="0"/>
            <a:r>
              <a:rPr lang="en-US" smtClean="0"/>
              <a:t>Subtitle</a:t>
            </a:r>
            <a:endParaRPr lang="en-US"/>
          </a:p>
        </p:txBody>
      </p:sp>
      <p:sp>
        <p:nvSpPr>
          <p:cNvPr id="41" name="Text Placeholder 15"/>
          <p:cNvSpPr>
            <a:spLocks noGrp="1"/>
          </p:cNvSpPr>
          <p:nvPr>
            <p:ph type="body" sz="quarter" idx="30" hasCustomPrompt="1"/>
          </p:nvPr>
        </p:nvSpPr>
        <p:spPr>
          <a:xfrm>
            <a:off x="1329248" y="1209791"/>
            <a:ext cx="7275173" cy="619151"/>
          </a:xfrm>
        </p:spPr>
        <p:txBody>
          <a:bodyPr anchor="ctr"/>
          <a:lstStyle>
            <a:lvl1pPr marL="0" indent="0" algn="ctr">
              <a:buNone/>
              <a:defRPr cap="all" baseline="0"/>
            </a:lvl1pPr>
          </a:lstStyle>
          <a:p>
            <a:pPr lvl="0"/>
            <a:r>
              <a:rPr lang="en-US" smtClean="0"/>
              <a:t>Title</a:t>
            </a:r>
            <a:endParaRPr lang="en-US"/>
          </a:p>
        </p:txBody>
      </p:sp>
      <p:sp>
        <p:nvSpPr>
          <p:cNvPr id="42" name="Text Placeholder 15"/>
          <p:cNvSpPr>
            <a:spLocks noGrp="1"/>
          </p:cNvSpPr>
          <p:nvPr>
            <p:ph type="body" sz="quarter" idx="31" hasCustomPrompt="1"/>
          </p:nvPr>
        </p:nvSpPr>
        <p:spPr>
          <a:xfrm>
            <a:off x="5237758" y="1888241"/>
            <a:ext cx="3366662" cy="387743"/>
          </a:xfrm>
          <a:solidFill>
            <a:schemeClr val="bg1">
              <a:lumMod val="95000"/>
            </a:schemeClr>
          </a:solidFill>
        </p:spPr>
        <p:txBody>
          <a:bodyPr anchor="ctr">
            <a:noAutofit/>
          </a:bodyPr>
          <a:lstStyle>
            <a:lvl1pPr marL="0" indent="0" algn="ctr">
              <a:buNone/>
              <a:defRPr sz="1500"/>
            </a:lvl1pPr>
          </a:lstStyle>
          <a:p>
            <a:pPr lvl="0"/>
            <a:r>
              <a:rPr lang="en-US" smtClean="0"/>
              <a:t>Subtitle</a:t>
            </a:r>
            <a:endParaRPr lang="en-US"/>
          </a:p>
        </p:txBody>
      </p:sp>
      <p:sp>
        <p:nvSpPr>
          <p:cNvPr id="44" name="Text Placeholder 15"/>
          <p:cNvSpPr>
            <a:spLocks noGrp="1"/>
          </p:cNvSpPr>
          <p:nvPr>
            <p:ph type="body" sz="quarter" idx="32" hasCustomPrompt="1"/>
          </p:nvPr>
        </p:nvSpPr>
        <p:spPr>
          <a:xfrm rot="16200000">
            <a:off x="303752" y="2964448"/>
            <a:ext cx="1667735" cy="290807"/>
          </a:xfrm>
          <a:solidFill>
            <a:schemeClr val="bg1">
              <a:lumMod val="95000"/>
            </a:schemeClr>
          </a:solidFill>
        </p:spPr>
        <p:txBody>
          <a:bodyPr anchor="ctr">
            <a:noAutofit/>
          </a:bodyPr>
          <a:lstStyle>
            <a:lvl1pPr marL="0" indent="0" algn="ctr">
              <a:buNone/>
              <a:defRPr sz="1500"/>
            </a:lvl1pPr>
          </a:lstStyle>
          <a:p>
            <a:pPr lvl="0"/>
            <a:r>
              <a:rPr lang="en-US" smtClean="0"/>
              <a:t>Subtitle</a:t>
            </a:r>
            <a:endParaRPr lang="en-US"/>
          </a:p>
        </p:txBody>
      </p:sp>
      <p:sp>
        <p:nvSpPr>
          <p:cNvPr id="45" name="Text Placeholder 15"/>
          <p:cNvSpPr>
            <a:spLocks noGrp="1"/>
          </p:cNvSpPr>
          <p:nvPr>
            <p:ph type="body" sz="quarter" idx="33" hasCustomPrompt="1"/>
          </p:nvPr>
        </p:nvSpPr>
        <p:spPr>
          <a:xfrm rot="16200000">
            <a:off x="303751" y="5157950"/>
            <a:ext cx="1667735" cy="290807"/>
          </a:xfrm>
          <a:solidFill>
            <a:schemeClr val="bg1">
              <a:lumMod val="95000"/>
            </a:schemeClr>
          </a:solidFill>
        </p:spPr>
        <p:txBody>
          <a:bodyPr anchor="ctr">
            <a:noAutofit/>
          </a:bodyPr>
          <a:lstStyle>
            <a:lvl1pPr marL="0" indent="0" algn="ctr">
              <a:buNone/>
              <a:defRPr sz="1500"/>
            </a:lvl1pPr>
          </a:lstStyle>
          <a:p>
            <a:pPr lvl="0"/>
            <a:r>
              <a:rPr lang="en-US" smtClean="0"/>
              <a:t>Subtitle</a:t>
            </a:r>
            <a:endParaRPr lang="en-US"/>
          </a:p>
        </p:txBody>
      </p:sp>
      <p:sp>
        <p:nvSpPr>
          <p:cNvPr id="17" name="Oval 16"/>
          <p:cNvSpPr/>
          <p:nvPr userDrawn="1"/>
        </p:nvSpPr>
        <p:spPr>
          <a:xfrm>
            <a:off x="4810793" y="4102503"/>
            <a:ext cx="267483" cy="265176"/>
          </a:xfrm>
          <a:prstGeom prst="ellipse">
            <a:avLst/>
          </a:prstGeom>
          <a:solidFill>
            <a:schemeClr val="bg1"/>
          </a:solidFill>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srgbClr val="273339"/>
              </a:solidFill>
            </a:endParaRPr>
          </a:p>
        </p:txBody>
      </p:sp>
    </p:spTree>
    <p:extLst>
      <p:ext uri="{BB962C8B-B14F-4D97-AF65-F5344CB8AC3E}">
        <p14:creationId xmlns:p14="http://schemas.microsoft.com/office/powerpoint/2010/main" val="4131007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3x3 matrix">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26" name="Text Placeholder 13"/>
          <p:cNvSpPr>
            <a:spLocks noGrp="1"/>
          </p:cNvSpPr>
          <p:nvPr>
            <p:ph type="body" sz="quarter" idx="22" hasCustomPrompt="1"/>
          </p:nvPr>
        </p:nvSpPr>
        <p:spPr>
          <a:xfrm>
            <a:off x="956712" y="4902777"/>
            <a:ext cx="2331720" cy="1234440"/>
          </a:xfrm>
        </p:spPr>
        <p:txBody>
          <a:bodyPr vert="horz" lIns="91440" tIns="365760" rIns="91440" bIns="45720" rtlCol="0">
            <a:normAutofit/>
          </a:bodyPr>
          <a:lstStyle>
            <a:lvl1pPr>
              <a:defRPr lang="en-US" sz="1050" baseline="0">
                <a:solidFill>
                  <a:schemeClr val="bg2">
                    <a:lumMod val="75000"/>
                  </a:schemeClr>
                </a:solidFill>
              </a:defRPr>
            </a:lvl1pPr>
          </a:lstStyle>
          <a:p>
            <a:pPr lvl="0"/>
            <a:r>
              <a:rPr lang="en-US" smtClean="0"/>
              <a:t>List items</a:t>
            </a:r>
            <a:endParaRPr lang="en-US"/>
          </a:p>
        </p:txBody>
      </p:sp>
      <p:sp>
        <p:nvSpPr>
          <p:cNvPr id="16" name="Text Placeholder 15"/>
          <p:cNvSpPr>
            <a:spLocks noGrp="1"/>
          </p:cNvSpPr>
          <p:nvPr>
            <p:ph type="body" sz="quarter" idx="28" hasCustomPrompt="1"/>
          </p:nvPr>
        </p:nvSpPr>
        <p:spPr>
          <a:xfrm rot="16200000">
            <a:off x="-1589345" y="3974423"/>
            <a:ext cx="3861238" cy="464363"/>
          </a:xfrm>
        </p:spPr>
        <p:txBody>
          <a:bodyPr anchor="ctr"/>
          <a:lstStyle>
            <a:lvl1pPr marL="0" indent="0" algn="ctr">
              <a:buNone/>
              <a:defRPr cap="all" baseline="0"/>
            </a:lvl1pPr>
          </a:lstStyle>
          <a:p>
            <a:pPr lvl="0"/>
            <a:r>
              <a:rPr lang="en-US" smtClean="0"/>
              <a:t>Title</a:t>
            </a:r>
            <a:endParaRPr lang="en-US"/>
          </a:p>
        </p:txBody>
      </p:sp>
      <p:sp>
        <p:nvSpPr>
          <p:cNvPr id="40" name="Text Placeholder 15"/>
          <p:cNvSpPr>
            <a:spLocks noGrp="1"/>
          </p:cNvSpPr>
          <p:nvPr>
            <p:ph type="body" sz="quarter" idx="29" hasCustomPrompt="1"/>
          </p:nvPr>
        </p:nvSpPr>
        <p:spPr>
          <a:xfrm>
            <a:off x="956713" y="1860808"/>
            <a:ext cx="2331720" cy="387743"/>
          </a:xfrm>
        </p:spPr>
        <p:txBody>
          <a:bodyPr anchor="ctr">
            <a:noAutofit/>
          </a:bodyPr>
          <a:lstStyle>
            <a:lvl1pPr marL="0" indent="0" algn="ctr">
              <a:buNone/>
              <a:defRPr sz="1500"/>
            </a:lvl1pPr>
          </a:lstStyle>
          <a:p>
            <a:pPr lvl="0"/>
            <a:r>
              <a:rPr lang="en-US" smtClean="0"/>
              <a:t>Subtitle</a:t>
            </a:r>
            <a:endParaRPr lang="en-US"/>
          </a:p>
        </p:txBody>
      </p:sp>
      <p:sp>
        <p:nvSpPr>
          <p:cNvPr id="41" name="Text Placeholder 15"/>
          <p:cNvSpPr>
            <a:spLocks noGrp="1"/>
          </p:cNvSpPr>
          <p:nvPr>
            <p:ph type="body" sz="quarter" idx="30" hasCustomPrompt="1"/>
          </p:nvPr>
        </p:nvSpPr>
        <p:spPr>
          <a:xfrm>
            <a:off x="956712" y="1209791"/>
            <a:ext cx="7275174" cy="619151"/>
          </a:xfrm>
        </p:spPr>
        <p:txBody>
          <a:bodyPr anchor="ctr"/>
          <a:lstStyle>
            <a:lvl1pPr marL="0" indent="0" algn="ctr">
              <a:buNone/>
              <a:defRPr cap="all" baseline="0"/>
            </a:lvl1pPr>
          </a:lstStyle>
          <a:p>
            <a:pPr lvl="0"/>
            <a:r>
              <a:rPr lang="en-US" smtClean="0"/>
              <a:t>Title</a:t>
            </a:r>
            <a:endParaRPr lang="en-US"/>
          </a:p>
        </p:txBody>
      </p:sp>
      <p:sp>
        <p:nvSpPr>
          <p:cNvPr id="42" name="Text Placeholder 15"/>
          <p:cNvSpPr>
            <a:spLocks noGrp="1"/>
          </p:cNvSpPr>
          <p:nvPr>
            <p:ph type="body" sz="quarter" idx="31" hasCustomPrompt="1"/>
          </p:nvPr>
        </p:nvSpPr>
        <p:spPr>
          <a:xfrm>
            <a:off x="5900166" y="1860808"/>
            <a:ext cx="2331720" cy="387743"/>
          </a:xfrm>
        </p:spPr>
        <p:txBody>
          <a:bodyPr anchor="ctr">
            <a:noAutofit/>
          </a:bodyPr>
          <a:lstStyle>
            <a:lvl1pPr marL="0" indent="0" algn="ctr">
              <a:buNone/>
              <a:defRPr sz="1500"/>
            </a:lvl1pPr>
          </a:lstStyle>
          <a:p>
            <a:pPr lvl="0"/>
            <a:r>
              <a:rPr lang="en-US" smtClean="0"/>
              <a:t>Subtitle</a:t>
            </a:r>
            <a:endParaRPr lang="en-US"/>
          </a:p>
        </p:txBody>
      </p:sp>
      <p:sp>
        <p:nvSpPr>
          <p:cNvPr id="45" name="Text Placeholder 15"/>
          <p:cNvSpPr>
            <a:spLocks noGrp="1"/>
          </p:cNvSpPr>
          <p:nvPr>
            <p:ph type="body" sz="quarter" idx="33" hasCustomPrompt="1"/>
          </p:nvPr>
        </p:nvSpPr>
        <p:spPr>
          <a:xfrm rot="16200000">
            <a:off x="147866" y="5374596"/>
            <a:ext cx="1234440" cy="290807"/>
          </a:xfrm>
        </p:spPr>
        <p:txBody>
          <a:bodyPr anchor="ctr">
            <a:noAutofit/>
          </a:bodyPr>
          <a:lstStyle>
            <a:lvl1pPr marL="0" indent="0" algn="ctr">
              <a:buNone/>
              <a:defRPr sz="1500"/>
            </a:lvl1pPr>
          </a:lstStyle>
          <a:p>
            <a:pPr lvl="0"/>
            <a:r>
              <a:rPr lang="en-US" smtClean="0"/>
              <a:t>Subtitle</a:t>
            </a:r>
            <a:endParaRPr lang="en-US"/>
          </a:p>
        </p:txBody>
      </p:sp>
      <p:sp>
        <p:nvSpPr>
          <p:cNvPr id="49" name="Text Placeholder 13"/>
          <p:cNvSpPr>
            <a:spLocks noGrp="1"/>
          </p:cNvSpPr>
          <p:nvPr>
            <p:ph type="body" sz="quarter" idx="34" hasCustomPrompt="1"/>
          </p:nvPr>
        </p:nvSpPr>
        <p:spPr>
          <a:xfrm>
            <a:off x="956712" y="2275982"/>
            <a:ext cx="2331720" cy="1234440"/>
          </a:xfrm>
        </p:spPr>
        <p:txBody>
          <a:bodyPr vert="horz" lIns="91440" tIns="365760" rIns="91440" bIns="45720" rtlCol="0">
            <a:normAutofit/>
          </a:bodyPr>
          <a:lstStyle>
            <a:lvl1pPr>
              <a:defRPr lang="en-US" sz="1050" baseline="0">
                <a:solidFill>
                  <a:schemeClr val="bg2">
                    <a:lumMod val="75000"/>
                  </a:schemeClr>
                </a:solidFill>
              </a:defRPr>
            </a:lvl1pPr>
          </a:lstStyle>
          <a:p>
            <a:pPr lvl="0"/>
            <a:r>
              <a:rPr lang="en-US" smtClean="0"/>
              <a:t>List items</a:t>
            </a:r>
            <a:endParaRPr lang="en-US"/>
          </a:p>
        </p:txBody>
      </p:sp>
      <p:sp>
        <p:nvSpPr>
          <p:cNvPr id="50" name="Text Placeholder 15"/>
          <p:cNvSpPr>
            <a:spLocks noGrp="1"/>
          </p:cNvSpPr>
          <p:nvPr>
            <p:ph type="body" sz="quarter" idx="35" hasCustomPrompt="1"/>
          </p:nvPr>
        </p:nvSpPr>
        <p:spPr>
          <a:xfrm rot="16200000">
            <a:off x="147866" y="2747801"/>
            <a:ext cx="1234440" cy="290807"/>
          </a:xfrm>
        </p:spPr>
        <p:txBody>
          <a:bodyPr anchor="ctr">
            <a:noAutofit/>
          </a:bodyPr>
          <a:lstStyle>
            <a:lvl1pPr marL="0" indent="0" algn="ctr">
              <a:buNone/>
              <a:defRPr sz="1500"/>
            </a:lvl1pPr>
          </a:lstStyle>
          <a:p>
            <a:pPr lvl="0"/>
            <a:r>
              <a:rPr lang="en-US" smtClean="0"/>
              <a:t>Subtitle</a:t>
            </a:r>
            <a:endParaRPr lang="en-US"/>
          </a:p>
        </p:txBody>
      </p:sp>
      <p:sp>
        <p:nvSpPr>
          <p:cNvPr id="51" name="Text Placeholder 13"/>
          <p:cNvSpPr>
            <a:spLocks noGrp="1"/>
          </p:cNvSpPr>
          <p:nvPr>
            <p:ph type="body" sz="quarter" idx="36" hasCustomPrompt="1"/>
          </p:nvPr>
        </p:nvSpPr>
        <p:spPr>
          <a:xfrm>
            <a:off x="956713" y="3590099"/>
            <a:ext cx="2331720" cy="1234440"/>
          </a:xfrm>
        </p:spPr>
        <p:txBody>
          <a:bodyPr vert="horz" lIns="91440" tIns="365760" rIns="91440" bIns="45720" rtlCol="0">
            <a:normAutofit/>
          </a:bodyPr>
          <a:lstStyle>
            <a:lvl1pPr>
              <a:defRPr lang="en-US" sz="1050" baseline="0">
                <a:solidFill>
                  <a:schemeClr val="bg2">
                    <a:lumMod val="75000"/>
                  </a:schemeClr>
                </a:solidFill>
              </a:defRPr>
            </a:lvl1pPr>
          </a:lstStyle>
          <a:p>
            <a:pPr lvl="0"/>
            <a:r>
              <a:rPr lang="en-US" smtClean="0"/>
              <a:t>List items</a:t>
            </a:r>
            <a:endParaRPr lang="en-US"/>
          </a:p>
        </p:txBody>
      </p:sp>
      <p:sp>
        <p:nvSpPr>
          <p:cNvPr id="52" name="Text Placeholder 15"/>
          <p:cNvSpPr>
            <a:spLocks noGrp="1"/>
          </p:cNvSpPr>
          <p:nvPr>
            <p:ph type="body" sz="quarter" idx="37" hasCustomPrompt="1"/>
          </p:nvPr>
        </p:nvSpPr>
        <p:spPr>
          <a:xfrm rot="16200000">
            <a:off x="147866" y="4061918"/>
            <a:ext cx="1234440" cy="290807"/>
          </a:xfrm>
        </p:spPr>
        <p:txBody>
          <a:bodyPr anchor="ctr">
            <a:noAutofit/>
          </a:bodyPr>
          <a:lstStyle>
            <a:lvl1pPr marL="0" indent="0" algn="ctr">
              <a:buNone/>
              <a:defRPr sz="1500"/>
            </a:lvl1pPr>
          </a:lstStyle>
          <a:p>
            <a:pPr lvl="0"/>
            <a:r>
              <a:rPr lang="en-US" smtClean="0"/>
              <a:t>Subtitle</a:t>
            </a:r>
            <a:endParaRPr lang="en-US"/>
          </a:p>
        </p:txBody>
      </p:sp>
      <p:sp>
        <p:nvSpPr>
          <p:cNvPr id="59" name="Text Placeholder 13"/>
          <p:cNvSpPr>
            <a:spLocks noGrp="1"/>
          </p:cNvSpPr>
          <p:nvPr>
            <p:ph type="body" sz="quarter" idx="43" hasCustomPrompt="1"/>
          </p:nvPr>
        </p:nvSpPr>
        <p:spPr>
          <a:xfrm>
            <a:off x="5900166" y="4902777"/>
            <a:ext cx="2331720" cy="1234440"/>
          </a:xfrm>
        </p:spPr>
        <p:txBody>
          <a:bodyPr vert="horz" lIns="91440" tIns="365760" rIns="91440" bIns="45720" rtlCol="0">
            <a:normAutofit/>
          </a:bodyPr>
          <a:lstStyle>
            <a:lvl1pPr>
              <a:defRPr lang="en-US" sz="1050" baseline="0">
                <a:solidFill>
                  <a:schemeClr val="bg2">
                    <a:lumMod val="75000"/>
                  </a:schemeClr>
                </a:solidFill>
              </a:defRPr>
            </a:lvl1pPr>
          </a:lstStyle>
          <a:p>
            <a:pPr lvl="0"/>
            <a:r>
              <a:rPr lang="en-US" smtClean="0"/>
              <a:t>List items</a:t>
            </a:r>
            <a:endParaRPr lang="en-US"/>
          </a:p>
        </p:txBody>
      </p:sp>
      <p:sp>
        <p:nvSpPr>
          <p:cNvPr id="60" name="Text Placeholder 13"/>
          <p:cNvSpPr>
            <a:spLocks noGrp="1"/>
          </p:cNvSpPr>
          <p:nvPr>
            <p:ph type="body" sz="quarter" idx="44" hasCustomPrompt="1"/>
          </p:nvPr>
        </p:nvSpPr>
        <p:spPr>
          <a:xfrm>
            <a:off x="5900166" y="2272087"/>
            <a:ext cx="2331720" cy="1234440"/>
          </a:xfrm>
        </p:spPr>
        <p:txBody>
          <a:bodyPr vert="horz" lIns="91440" tIns="365760" rIns="91440" bIns="45720" rtlCol="0">
            <a:normAutofit/>
          </a:bodyPr>
          <a:lstStyle>
            <a:lvl1pPr>
              <a:defRPr lang="en-US" sz="1050" baseline="0">
                <a:solidFill>
                  <a:schemeClr val="bg2">
                    <a:lumMod val="75000"/>
                  </a:schemeClr>
                </a:solidFill>
              </a:defRPr>
            </a:lvl1pPr>
          </a:lstStyle>
          <a:p>
            <a:pPr lvl="0"/>
            <a:r>
              <a:rPr lang="en-US" smtClean="0"/>
              <a:t>List items</a:t>
            </a:r>
            <a:endParaRPr lang="en-US"/>
          </a:p>
        </p:txBody>
      </p:sp>
      <p:sp>
        <p:nvSpPr>
          <p:cNvPr id="61" name="Text Placeholder 13"/>
          <p:cNvSpPr>
            <a:spLocks noGrp="1"/>
          </p:cNvSpPr>
          <p:nvPr>
            <p:ph type="body" sz="quarter" idx="45" hasCustomPrompt="1"/>
          </p:nvPr>
        </p:nvSpPr>
        <p:spPr>
          <a:xfrm>
            <a:off x="5900166" y="3590099"/>
            <a:ext cx="2331720" cy="1234440"/>
          </a:xfrm>
        </p:spPr>
        <p:txBody>
          <a:bodyPr vert="horz" lIns="91440" tIns="365760" rIns="91440" bIns="45720" rtlCol="0">
            <a:normAutofit/>
          </a:bodyPr>
          <a:lstStyle>
            <a:lvl1pPr>
              <a:defRPr lang="en-US" sz="1050" baseline="0">
                <a:solidFill>
                  <a:schemeClr val="bg2">
                    <a:lumMod val="75000"/>
                  </a:schemeClr>
                </a:solidFill>
              </a:defRPr>
            </a:lvl1pPr>
          </a:lstStyle>
          <a:p>
            <a:pPr lvl="0"/>
            <a:r>
              <a:rPr lang="en-US" smtClean="0"/>
              <a:t>List items</a:t>
            </a:r>
            <a:endParaRPr lang="en-US"/>
          </a:p>
        </p:txBody>
      </p:sp>
      <p:sp>
        <p:nvSpPr>
          <p:cNvPr id="63" name="Text Placeholder 13"/>
          <p:cNvSpPr>
            <a:spLocks noGrp="1"/>
          </p:cNvSpPr>
          <p:nvPr>
            <p:ph type="body" sz="quarter" idx="46" hasCustomPrompt="1"/>
          </p:nvPr>
        </p:nvSpPr>
        <p:spPr>
          <a:xfrm>
            <a:off x="3406140" y="2272087"/>
            <a:ext cx="2331720" cy="1234440"/>
          </a:xfrm>
        </p:spPr>
        <p:txBody>
          <a:bodyPr vert="horz" lIns="91440" tIns="365760" rIns="91440" bIns="45720" rtlCol="0">
            <a:normAutofit/>
          </a:bodyPr>
          <a:lstStyle>
            <a:lvl1pPr>
              <a:defRPr lang="en-US" sz="1050" baseline="0">
                <a:solidFill>
                  <a:schemeClr val="bg2">
                    <a:lumMod val="75000"/>
                  </a:schemeClr>
                </a:solidFill>
              </a:defRPr>
            </a:lvl1pPr>
          </a:lstStyle>
          <a:p>
            <a:pPr lvl="0"/>
            <a:r>
              <a:rPr lang="en-US" smtClean="0"/>
              <a:t>List items</a:t>
            </a:r>
            <a:endParaRPr lang="en-US"/>
          </a:p>
        </p:txBody>
      </p:sp>
      <p:sp>
        <p:nvSpPr>
          <p:cNvPr id="64" name="Text Placeholder 13"/>
          <p:cNvSpPr>
            <a:spLocks noGrp="1"/>
          </p:cNvSpPr>
          <p:nvPr>
            <p:ph type="body" sz="quarter" idx="47" hasCustomPrompt="1"/>
          </p:nvPr>
        </p:nvSpPr>
        <p:spPr>
          <a:xfrm>
            <a:off x="3411294" y="3590099"/>
            <a:ext cx="2331720" cy="1234440"/>
          </a:xfrm>
        </p:spPr>
        <p:txBody>
          <a:bodyPr vert="horz" lIns="91440" tIns="365760" rIns="91440" bIns="45720" rtlCol="0">
            <a:normAutofit/>
          </a:bodyPr>
          <a:lstStyle>
            <a:lvl1pPr>
              <a:defRPr lang="en-US" sz="1050" baseline="0">
                <a:solidFill>
                  <a:schemeClr val="bg2">
                    <a:lumMod val="75000"/>
                  </a:schemeClr>
                </a:solidFill>
              </a:defRPr>
            </a:lvl1pPr>
          </a:lstStyle>
          <a:p>
            <a:pPr lvl="0"/>
            <a:r>
              <a:rPr lang="en-US" smtClean="0"/>
              <a:t>List items</a:t>
            </a:r>
            <a:endParaRPr lang="en-US"/>
          </a:p>
        </p:txBody>
      </p:sp>
      <p:sp>
        <p:nvSpPr>
          <p:cNvPr id="65" name="Text Placeholder 13"/>
          <p:cNvSpPr>
            <a:spLocks noGrp="1"/>
          </p:cNvSpPr>
          <p:nvPr>
            <p:ph type="body" sz="quarter" idx="48" hasCustomPrompt="1"/>
          </p:nvPr>
        </p:nvSpPr>
        <p:spPr>
          <a:xfrm>
            <a:off x="3411294" y="4902777"/>
            <a:ext cx="2331720" cy="1234440"/>
          </a:xfrm>
        </p:spPr>
        <p:txBody>
          <a:bodyPr vert="horz" lIns="91440" tIns="365760" rIns="91440" bIns="45720" rtlCol="0">
            <a:normAutofit/>
          </a:bodyPr>
          <a:lstStyle>
            <a:lvl1pPr>
              <a:defRPr lang="en-US" sz="1050" baseline="0">
                <a:solidFill>
                  <a:schemeClr val="bg2">
                    <a:lumMod val="75000"/>
                  </a:schemeClr>
                </a:solidFill>
              </a:defRPr>
            </a:lvl1pPr>
          </a:lstStyle>
          <a:p>
            <a:pPr lvl="0"/>
            <a:r>
              <a:rPr lang="en-US" smtClean="0"/>
              <a:t>List items</a:t>
            </a:r>
            <a:endParaRPr lang="en-US"/>
          </a:p>
        </p:txBody>
      </p:sp>
      <p:sp>
        <p:nvSpPr>
          <p:cNvPr id="66" name="Text Placeholder 15"/>
          <p:cNvSpPr>
            <a:spLocks noGrp="1"/>
          </p:cNvSpPr>
          <p:nvPr>
            <p:ph type="body" sz="quarter" idx="49" hasCustomPrompt="1"/>
          </p:nvPr>
        </p:nvSpPr>
        <p:spPr>
          <a:xfrm>
            <a:off x="3406140" y="1860808"/>
            <a:ext cx="2331720" cy="387743"/>
          </a:xfrm>
        </p:spPr>
        <p:txBody>
          <a:bodyPr anchor="ctr">
            <a:noAutofit/>
          </a:bodyPr>
          <a:lstStyle>
            <a:lvl1pPr marL="0" indent="0" algn="ctr">
              <a:buNone/>
              <a:defRPr sz="1500"/>
            </a:lvl1pPr>
          </a:lstStyle>
          <a:p>
            <a:pPr lvl="0"/>
            <a:r>
              <a:rPr lang="en-US" smtClean="0"/>
              <a:t>Subtitle</a:t>
            </a:r>
            <a:endParaRPr lang="en-US"/>
          </a:p>
        </p:txBody>
      </p:sp>
      <p:cxnSp>
        <p:nvCxnSpPr>
          <p:cNvPr id="67" name="Straight Connector 66"/>
          <p:cNvCxnSpPr/>
          <p:nvPr userDrawn="1"/>
        </p:nvCxnSpPr>
        <p:spPr>
          <a:xfrm>
            <a:off x="8510196" y="1888239"/>
            <a:ext cx="0" cy="4422714"/>
          </a:xfrm>
          <a:prstGeom prst="line">
            <a:avLst/>
          </a:prstGeom>
          <a:ln w="28575">
            <a:solidFill>
              <a:schemeClr val="tx2">
                <a:lumMod val="40000"/>
                <a:lumOff val="6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619684" y="6261228"/>
            <a:ext cx="7895667" cy="0"/>
          </a:xfrm>
          <a:prstGeom prst="line">
            <a:avLst/>
          </a:prstGeom>
          <a:ln w="28575">
            <a:solidFill>
              <a:schemeClr val="tx2">
                <a:lumMod val="40000"/>
                <a:lumOff val="6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9" name="Oval 68"/>
          <p:cNvSpPr/>
          <p:nvPr userDrawn="1"/>
        </p:nvSpPr>
        <p:spPr>
          <a:xfrm>
            <a:off x="8376455" y="6123358"/>
            <a:ext cx="267483" cy="265176"/>
          </a:xfrm>
          <a:prstGeom prst="ellipse">
            <a:avLst/>
          </a:prstGeom>
          <a:solidFill>
            <a:schemeClr val="bg1"/>
          </a:solidFill>
          <a:ln w="28575">
            <a:solidFill>
              <a:schemeClr val="tx2">
                <a:lumMod val="40000"/>
                <a:lumOff val="6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srgbClr val="273339"/>
              </a:solidFill>
            </a:endParaRPr>
          </a:p>
        </p:txBody>
      </p:sp>
      <p:sp>
        <p:nvSpPr>
          <p:cNvPr id="70" name="Text Placeholder 12"/>
          <p:cNvSpPr>
            <a:spLocks noGrp="1"/>
          </p:cNvSpPr>
          <p:nvPr>
            <p:ph type="body" sz="quarter" idx="24" hasCustomPrompt="1"/>
          </p:nvPr>
        </p:nvSpPr>
        <p:spPr>
          <a:xfrm>
            <a:off x="956714" y="2275983"/>
            <a:ext cx="2331719" cy="283062"/>
          </a:xfrm>
          <a:solidFill>
            <a:schemeClr val="accent1"/>
          </a:solidFill>
          <a:ln>
            <a:noFill/>
          </a:ln>
        </p:spPr>
        <p:txBody>
          <a:bodyPr vert="horz" wrap="square" lIns="91440" tIns="45720" rIns="91440" bIns="45720" rtlCol="0" anchor="ctr">
            <a:noAutofit/>
          </a:bodyPr>
          <a:lstStyle>
            <a:lvl1pPr marL="171450" indent="-171450" algn="ctr">
              <a:buNone/>
              <a:defRPr lang="en-US" sz="1400" b="1" cap="all" baseline="0">
                <a:solidFill>
                  <a:schemeClr val="bg1"/>
                </a:solidFill>
              </a:defRPr>
            </a:lvl1pPr>
          </a:lstStyle>
          <a:p>
            <a:pPr marL="0" lvl="0" indent="0"/>
            <a:r>
              <a:rPr lang="en-US" smtClean="0"/>
              <a:t>Title</a:t>
            </a:r>
            <a:endParaRPr lang="en-US"/>
          </a:p>
        </p:txBody>
      </p:sp>
      <p:sp>
        <p:nvSpPr>
          <p:cNvPr id="71" name="Text Placeholder 12"/>
          <p:cNvSpPr>
            <a:spLocks noGrp="1"/>
          </p:cNvSpPr>
          <p:nvPr>
            <p:ph type="body" sz="quarter" idx="50" hasCustomPrompt="1"/>
          </p:nvPr>
        </p:nvSpPr>
        <p:spPr>
          <a:xfrm>
            <a:off x="956714" y="3590099"/>
            <a:ext cx="2331719" cy="283062"/>
          </a:xfrm>
          <a:solidFill>
            <a:schemeClr val="accent1"/>
          </a:solidFill>
          <a:ln>
            <a:noFill/>
          </a:ln>
        </p:spPr>
        <p:txBody>
          <a:bodyPr vert="horz" wrap="square" lIns="91440" tIns="45720" rIns="91440" bIns="45720" rtlCol="0" anchor="ctr">
            <a:noAutofit/>
          </a:bodyPr>
          <a:lstStyle>
            <a:lvl1pPr marL="171450" indent="-171450" algn="ctr">
              <a:buNone/>
              <a:defRPr lang="en-US" sz="1400" b="1" cap="all" baseline="0">
                <a:solidFill>
                  <a:schemeClr val="bg1"/>
                </a:solidFill>
              </a:defRPr>
            </a:lvl1pPr>
          </a:lstStyle>
          <a:p>
            <a:pPr marL="0" lvl="0" indent="0"/>
            <a:r>
              <a:rPr lang="en-US" smtClean="0"/>
              <a:t>Title</a:t>
            </a:r>
            <a:endParaRPr lang="en-US"/>
          </a:p>
        </p:txBody>
      </p:sp>
      <p:sp>
        <p:nvSpPr>
          <p:cNvPr id="72" name="Text Placeholder 12"/>
          <p:cNvSpPr>
            <a:spLocks noGrp="1"/>
          </p:cNvSpPr>
          <p:nvPr>
            <p:ph type="body" sz="quarter" idx="51" hasCustomPrompt="1"/>
          </p:nvPr>
        </p:nvSpPr>
        <p:spPr>
          <a:xfrm>
            <a:off x="986423" y="4902777"/>
            <a:ext cx="2331719" cy="283062"/>
          </a:xfrm>
          <a:solidFill>
            <a:schemeClr val="accent4"/>
          </a:solidFill>
          <a:ln>
            <a:noFill/>
          </a:ln>
        </p:spPr>
        <p:txBody>
          <a:bodyPr vert="horz" wrap="square" lIns="91440" tIns="45720" rIns="91440" bIns="45720" rtlCol="0" anchor="ctr">
            <a:noAutofit/>
          </a:bodyPr>
          <a:lstStyle>
            <a:lvl1pPr marL="171450" indent="-171450" algn="ctr">
              <a:buNone/>
              <a:defRPr lang="en-US" sz="1400" b="1" cap="all" baseline="0">
                <a:solidFill>
                  <a:schemeClr val="bg1"/>
                </a:solidFill>
              </a:defRPr>
            </a:lvl1pPr>
          </a:lstStyle>
          <a:p>
            <a:pPr marL="0" lvl="0" indent="0"/>
            <a:r>
              <a:rPr lang="en-US" smtClean="0"/>
              <a:t>Title</a:t>
            </a:r>
            <a:endParaRPr lang="en-US"/>
          </a:p>
        </p:txBody>
      </p:sp>
      <p:sp>
        <p:nvSpPr>
          <p:cNvPr id="73" name="Text Placeholder 12"/>
          <p:cNvSpPr>
            <a:spLocks noGrp="1"/>
          </p:cNvSpPr>
          <p:nvPr>
            <p:ph type="body" sz="quarter" idx="52" hasCustomPrompt="1"/>
          </p:nvPr>
        </p:nvSpPr>
        <p:spPr>
          <a:xfrm>
            <a:off x="3411296" y="2275982"/>
            <a:ext cx="2331719" cy="283062"/>
          </a:xfrm>
          <a:solidFill>
            <a:schemeClr val="accent1"/>
          </a:solidFill>
          <a:ln>
            <a:noFill/>
          </a:ln>
        </p:spPr>
        <p:txBody>
          <a:bodyPr vert="horz" wrap="square" lIns="91440" tIns="45720" rIns="91440" bIns="45720" rtlCol="0" anchor="ctr">
            <a:noAutofit/>
          </a:bodyPr>
          <a:lstStyle>
            <a:lvl1pPr marL="171450" indent="-171450" algn="ctr">
              <a:buNone/>
              <a:defRPr lang="en-US" sz="1400" b="1" cap="all" baseline="0">
                <a:solidFill>
                  <a:schemeClr val="bg1"/>
                </a:solidFill>
              </a:defRPr>
            </a:lvl1pPr>
          </a:lstStyle>
          <a:p>
            <a:pPr marL="0" lvl="0" indent="0"/>
            <a:r>
              <a:rPr lang="en-US" smtClean="0"/>
              <a:t>Title</a:t>
            </a:r>
            <a:endParaRPr lang="en-US"/>
          </a:p>
        </p:txBody>
      </p:sp>
      <p:sp>
        <p:nvSpPr>
          <p:cNvPr id="74" name="Text Placeholder 12"/>
          <p:cNvSpPr>
            <a:spLocks noGrp="1"/>
          </p:cNvSpPr>
          <p:nvPr>
            <p:ph type="body" sz="quarter" idx="53" hasCustomPrompt="1"/>
          </p:nvPr>
        </p:nvSpPr>
        <p:spPr>
          <a:xfrm>
            <a:off x="3411296" y="3590099"/>
            <a:ext cx="2331719" cy="283062"/>
          </a:xfrm>
          <a:solidFill>
            <a:schemeClr val="accent4"/>
          </a:solidFill>
          <a:ln>
            <a:noFill/>
          </a:ln>
        </p:spPr>
        <p:txBody>
          <a:bodyPr vert="horz" wrap="square" lIns="91440" tIns="45720" rIns="91440" bIns="45720" rtlCol="0" anchor="ctr">
            <a:noAutofit/>
          </a:bodyPr>
          <a:lstStyle>
            <a:lvl1pPr marL="171450" indent="-171450" algn="ctr">
              <a:buNone/>
              <a:defRPr lang="en-US" sz="1400" b="1" cap="all" baseline="0">
                <a:solidFill>
                  <a:schemeClr val="bg1"/>
                </a:solidFill>
              </a:defRPr>
            </a:lvl1pPr>
          </a:lstStyle>
          <a:p>
            <a:pPr marL="0" lvl="0" indent="0"/>
            <a:r>
              <a:rPr lang="en-US" smtClean="0"/>
              <a:t>Title</a:t>
            </a:r>
            <a:endParaRPr lang="en-US"/>
          </a:p>
        </p:txBody>
      </p:sp>
      <p:sp>
        <p:nvSpPr>
          <p:cNvPr id="75" name="Text Placeholder 12"/>
          <p:cNvSpPr>
            <a:spLocks noGrp="1"/>
          </p:cNvSpPr>
          <p:nvPr>
            <p:ph type="body" sz="quarter" idx="54" hasCustomPrompt="1"/>
          </p:nvPr>
        </p:nvSpPr>
        <p:spPr>
          <a:xfrm>
            <a:off x="3411296" y="4902777"/>
            <a:ext cx="2331719" cy="283062"/>
          </a:xfrm>
          <a:solidFill>
            <a:schemeClr val="accent3"/>
          </a:solidFill>
          <a:ln>
            <a:noFill/>
          </a:ln>
        </p:spPr>
        <p:txBody>
          <a:bodyPr vert="horz" wrap="square" lIns="91440" tIns="45720" rIns="91440" bIns="45720" rtlCol="0" anchor="ctr">
            <a:noAutofit/>
          </a:bodyPr>
          <a:lstStyle>
            <a:lvl1pPr marL="171450" indent="-171450" algn="ctr">
              <a:buNone/>
              <a:defRPr lang="en-US" sz="1400" b="1" cap="all" baseline="0">
                <a:solidFill>
                  <a:schemeClr val="bg1"/>
                </a:solidFill>
              </a:defRPr>
            </a:lvl1pPr>
          </a:lstStyle>
          <a:p>
            <a:pPr marL="0" lvl="0" indent="0"/>
            <a:r>
              <a:rPr lang="en-US" smtClean="0"/>
              <a:t>Title</a:t>
            </a:r>
            <a:endParaRPr lang="en-US"/>
          </a:p>
        </p:txBody>
      </p:sp>
      <p:sp>
        <p:nvSpPr>
          <p:cNvPr id="76" name="Text Placeholder 12"/>
          <p:cNvSpPr>
            <a:spLocks noGrp="1"/>
          </p:cNvSpPr>
          <p:nvPr>
            <p:ph type="body" sz="quarter" idx="55" hasCustomPrompt="1"/>
          </p:nvPr>
        </p:nvSpPr>
        <p:spPr>
          <a:xfrm>
            <a:off x="5900168" y="2275982"/>
            <a:ext cx="2331719" cy="283062"/>
          </a:xfrm>
          <a:solidFill>
            <a:schemeClr val="accent4"/>
          </a:solidFill>
          <a:ln>
            <a:noFill/>
          </a:ln>
        </p:spPr>
        <p:txBody>
          <a:bodyPr vert="horz" wrap="square" lIns="91440" tIns="45720" rIns="91440" bIns="45720" rtlCol="0" anchor="ctr">
            <a:noAutofit/>
          </a:bodyPr>
          <a:lstStyle>
            <a:lvl1pPr marL="171450" indent="-171450" algn="ctr">
              <a:buNone/>
              <a:defRPr lang="en-US" sz="1400" b="1" cap="all" baseline="0">
                <a:solidFill>
                  <a:schemeClr val="bg1"/>
                </a:solidFill>
              </a:defRPr>
            </a:lvl1pPr>
          </a:lstStyle>
          <a:p>
            <a:pPr marL="0" lvl="0" indent="0"/>
            <a:r>
              <a:rPr lang="en-US" smtClean="0"/>
              <a:t>Title</a:t>
            </a:r>
            <a:endParaRPr lang="en-US"/>
          </a:p>
        </p:txBody>
      </p:sp>
      <p:sp>
        <p:nvSpPr>
          <p:cNvPr id="77" name="Text Placeholder 12"/>
          <p:cNvSpPr>
            <a:spLocks noGrp="1"/>
          </p:cNvSpPr>
          <p:nvPr>
            <p:ph type="body" sz="quarter" idx="56" hasCustomPrompt="1"/>
          </p:nvPr>
        </p:nvSpPr>
        <p:spPr>
          <a:xfrm>
            <a:off x="5900168" y="3590099"/>
            <a:ext cx="2331719" cy="283062"/>
          </a:xfrm>
          <a:solidFill>
            <a:schemeClr val="accent3"/>
          </a:solidFill>
          <a:ln>
            <a:noFill/>
          </a:ln>
        </p:spPr>
        <p:txBody>
          <a:bodyPr vert="horz" wrap="square" lIns="91440" tIns="45720" rIns="91440" bIns="45720" rtlCol="0" anchor="ctr">
            <a:noAutofit/>
          </a:bodyPr>
          <a:lstStyle>
            <a:lvl1pPr marL="171450" indent="-171450" algn="ctr">
              <a:buNone/>
              <a:defRPr lang="en-US" sz="1400" b="1" cap="all" baseline="0">
                <a:solidFill>
                  <a:schemeClr val="bg1"/>
                </a:solidFill>
              </a:defRPr>
            </a:lvl1pPr>
          </a:lstStyle>
          <a:p>
            <a:pPr marL="0" lvl="0" indent="0"/>
            <a:r>
              <a:rPr lang="en-US" smtClean="0"/>
              <a:t>Title</a:t>
            </a:r>
            <a:endParaRPr lang="en-US"/>
          </a:p>
        </p:txBody>
      </p:sp>
      <p:sp>
        <p:nvSpPr>
          <p:cNvPr id="78" name="Text Placeholder 12"/>
          <p:cNvSpPr>
            <a:spLocks noGrp="1"/>
          </p:cNvSpPr>
          <p:nvPr>
            <p:ph type="body" sz="quarter" idx="57" hasCustomPrompt="1"/>
          </p:nvPr>
        </p:nvSpPr>
        <p:spPr>
          <a:xfrm>
            <a:off x="5900168" y="4902777"/>
            <a:ext cx="2331719" cy="283062"/>
          </a:xfrm>
          <a:solidFill>
            <a:schemeClr val="accent3"/>
          </a:solidFill>
          <a:ln>
            <a:noFill/>
          </a:ln>
        </p:spPr>
        <p:txBody>
          <a:bodyPr vert="horz" wrap="square" lIns="91440" tIns="45720" rIns="91440" bIns="45720" rtlCol="0" anchor="ctr">
            <a:noAutofit/>
          </a:bodyPr>
          <a:lstStyle>
            <a:lvl1pPr marL="171450" indent="-171450" algn="ctr">
              <a:buNone/>
              <a:defRPr lang="en-US" sz="1400" b="1" cap="all" baseline="0">
                <a:solidFill>
                  <a:schemeClr val="bg1"/>
                </a:solidFill>
              </a:defRPr>
            </a:lvl1pPr>
          </a:lstStyle>
          <a:p>
            <a:pPr marL="0" lvl="0" indent="0"/>
            <a:r>
              <a:rPr lang="en-US" smtClean="0"/>
              <a:t>Title</a:t>
            </a:r>
            <a:endParaRPr lang="en-US"/>
          </a:p>
        </p:txBody>
      </p:sp>
    </p:spTree>
    <p:extLst>
      <p:ext uri="{BB962C8B-B14F-4D97-AF65-F5344CB8AC3E}">
        <p14:creationId xmlns:p14="http://schemas.microsoft.com/office/powerpoint/2010/main" val="3344681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fishbone 4 cause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361950" y="6466115"/>
            <a:ext cx="2057400" cy="281437"/>
          </a:xfrm>
          <a:prstGeom prst="rect">
            <a:avLst/>
          </a:prstGeo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3028950" y="6466115"/>
            <a:ext cx="3086100" cy="281437"/>
          </a:xfrm>
          <a:prstGeom prst="rect">
            <a:avLst/>
          </a:prstGeo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6724651" y="6466115"/>
            <a:ext cx="2057400" cy="281437"/>
          </a:xfrm>
          <a:prstGeom prst="rect">
            <a:avLst/>
          </a:prstGeom>
        </p:spPr>
        <p:txBody>
          <a:bodyPr/>
          <a:lstStyle>
            <a:lvl1pPr algn="r">
              <a:defRPr>
                <a:solidFill>
                  <a:srgbClr val="576973"/>
                </a:solidFill>
              </a:defRPr>
            </a:lvl1pPr>
          </a:lstStyle>
          <a:p>
            <a:fld id="{6E18DBF4-37B7-4C4F-9728-A1C100B177EE}" type="slidenum">
              <a:rPr lang="en-US" smtClean="0"/>
              <a:pPr/>
              <a:t>‹#›</a:t>
            </a:fld>
            <a:endParaRPr lang="en-US"/>
          </a:p>
        </p:txBody>
      </p:sp>
      <p:sp>
        <p:nvSpPr>
          <p:cNvPr id="47" name="Text Placeholder 13"/>
          <p:cNvSpPr>
            <a:spLocks noGrp="1"/>
          </p:cNvSpPr>
          <p:nvPr>
            <p:ph type="body" sz="quarter" idx="22" hasCustomPrompt="1"/>
          </p:nvPr>
        </p:nvSpPr>
        <p:spPr>
          <a:xfrm>
            <a:off x="4800553" y="4239385"/>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1</a:t>
            </a:r>
            <a:endParaRPr lang="en-US"/>
          </a:p>
        </p:txBody>
      </p:sp>
      <p:sp>
        <p:nvSpPr>
          <p:cNvPr id="54" name="Text Placeholder 13"/>
          <p:cNvSpPr>
            <a:spLocks noGrp="1"/>
          </p:cNvSpPr>
          <p:nvPr>
            <p:ph type="body" sz="quarter" idx="27" hasCustomPrompt="1"/>
          </p:nvPr>
        </p:nvSpPr>
        <p:spPr>
          <a:xfrm>
            <a:off x="4367977" y="4915849"/>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2</a:t>
            </a:r>
            <a:endParaRPr lang="en-US"/>
          </a:p>
        </p:txBody>
      </p:sp>
      <p:sp>
        <p:nvSpPr>
          <p:cNvPr id="55" name="Text Placeholder 13"/>
          <p:cNvSpPr>
            <a:spLocks noGrp="1"/>
          </p:cNvSpPr>
          <p:nvPr>
            <p:ph type="body" sz="quarter" idx="28" hasCustomPrompt="1"/>
          </p:nvPr>
        </p:nvSpPr>
        <p:spPr>
          <a:xfrm>
            <a:off x="3935401" y="5592312"/>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3</a:t>
            </a:r>
            <a:endParaRPr lang="en-US"/>
          </a:p>
        </p:txBody>
      </p:sp>
      <p:sp>
        <p:nvSpPr>
          <p:cNvPr id="56" name="Text Placeholder 13"/>
          <p:cNvSpPr>
            <a:spLocks noGrp="1"/>
          </p:cNvSpPr>
          <p:nvPr>
            <p:ph type="body" sz="quarter" idx="29" hasCustomPrompt="1"/>
          </p:nvPr>
        </p:nvSpPr>
        <p:spPr>
          <a:xfrm>
            <a:off x="2681626" y="4239385"/>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1</a:t>
            </a:r>
            <a:endParaRPr lang="en-US"/>
          </a:p>
        </p:txBody>
      </p:sp>
      <p:sp>
        <p:nvSpPr>
          <p:cNvPr id="57" name="Text Placeholder 13"/>
          <p:cNvSpPr>
            <a:spLocks noGrp="1"/>
          </p:cNvSpPr>
          <p:nvPr>
            <p:ph type="body" sz="quarter" idx="30" hasCustomPrompt="1"/>
          </p:nvPr>
        </p:nvSpPr>
        <p:spPr>
          <a:xfrm>
            <a:off x="2249050" y="4915849"/>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2</a:t>
            </a:r>
            <a:endParaRPr lang="en-US"/>
          </a:p>
        </p:txBody>
      </p:sp>
      <p:sp>
        <p:nvSpPr>
          <p:cNvPr id="58" name="Text Placeholder 13"/>
          <p:cNvSpPr>
            <a:spLocks noGrp="1"/>
          </p:cNvSpPr>
          <p:nvPr>
            <p:ph type="body" sz="quarter" idx="31" hasCustomPrompt="1"/>
          </p:nvPr>
        </p:nvSpPr>
        <p:spPr>
          <a:xfrm>
            <a:off x="1816474" y="5592312"/>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3</a:t>
            </a:r>
            <a:endParaRPr lang="en-US"/>
          </a:p>
        </p:txBody>
      </p:sp>
      <p:sp>
        <p:nvSpPr>
          <p:cNvPr id="90" name="Text Placeholder 12"/>
          <p:cNvSpPr>
            <a:spLocks noGrp="1"/>
          </p:cNvSpPr>
          <p:nvPr>
            <p:ph type="body" sz="quarter" idx="32" hasCustomPrompt="1"/>
          </p:nvPr>
        </p:nvSpPr>
        <p:spPr>
          <a:xfrm rot="18900000">
            <a:off x="2652012" y="4859874"/>
            <a:ext cx="2269998"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171450" indent="-171450" algn="ctr">
              <a:buNone/>
              <a:defRPr lang="en-US" sz="1350" b="1" cap="none" baseline="0">
                <a:solidFill>
                  <a:schemeClr val="bg1"/>
                </a:solidFill>
              </a:defRPr>
            </a:lvl1pPr>
          </a:lstStyle>
          <a:p>
            <a:pPr marL="0" lvl="0" indent="0"/>
            <a:r>
              <a:rPr lang="en-US" smtClean="0"/>
              <a:t>Category 3</a:t>
            </a:r>
            <a:endParaRPr lang="en-US"/>
          </a:p>
        </p:txBody>
      </p:sp>
      <p:sp>
        <p:nvSpPr>
          <p:cNvPr id="91" name="Text Placeholder 12"/>
          <p:cNvSpPr>
            <a:spLocks noGrp="1"/>
          </p:cNvSpPr>
          <p:nvPr>
            <p:ph type="body" sz="quarter" idx="33" hasCustomPrompt="1"/>
          </p:nvPr>
        </p:nvSpPr>
        <p:spPr>
          <a:xfrm rot="18900000">
            <a:off x="4824497" y="4859874"/>
            <a:ext cx="2269998"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171450" indent="-171450" algn="ctr">
              <a:buNone/>
              <a:defRPr lang="en-US" sz="1350" b="1" cap="none" baseline="0">
                <a:solidFill>
                  <a:schemeClr val="bg1"/>
                </a:solidFill>
              </a:defRPr>
            </a:lvl1pPr>
          </a:lstStyle>
          <a:p>
            <a:pPr marL="0" lvl="0" indent="0"/>
            <a:r>
              <a:rPr lang="en-US" smtClean="0"/>
              <a:t>Category 4</a:t>
            </a:r>
            <a:endParaRPr lang="en-US"/>
          </a:p>
        </p:txBody>
      </p:sp>
      <p:sp>
        <p:nvSpPr>
          <p:cNvPr id="92" name="Text Placeholder 12"/>
          <p:cNvSpPr>
            <a:spLocks noGrp="1"/>
          </p:cNvSpPr>
          <p:nvPr>
            <p:ph type="body" sz="quarter" idx="34" hasCustomPrompt="1"/>
          </p:nvPr>
        </p:nvSpPr>
        <p:spPr>
          <a:xfrm rot="2700000">
            <a:off x="4826448" y="2333139"/>
            <a:ext cx="2267712"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171450" indent="-171450" algn="ctr">
              <a:buNone/>
              <a:defRPr lang="en-US" sz="1350" b="1" cap="none" baseline="0">
                <a:solidFill>
                  <a:schemeClr val="bg1"/>
                </a:solidFill>
              </a:defRPr>
            </a:lvl1pPr>
          </a:lstStyle>
          <a:p>
            <a:pPr marL="0" lvl="0" indent="0"/>
            <a:r>
              <a:rPr lang="en-US" smtClean="0"/>
              <a:t>Category 2</a:t>
            </a:r>
            <a:endParaRPr lang="en-US"/>
          </a:p>
        </p:txBody>
      </p:sp>
      <p:sp>
        <p:nvSpPr>
          <p:cNvPr id="93" name="Text Placeholder 12"/>
          <p:cNvSpPr>
            <a:spLocks noGrp="1"/>
          </p:cNvSpPr>
          <p:nvPr>
            <p:ph type="body" sz="quarter" idx="35" hasCustomPrompt="1"/>
          </p:nvPr>
        </p:nvSpPr>
        <p:spPr>
          <a:xfrm rot="2700000">
            <a:off x="2653963" y="2333139"/>
            <a:ext cx="2267712"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171450" indent="-171450" algn="ctr">
              <a:buNone/>
              <a:defRPr lang="en-US" sz="1350" b="1" cap="none" baseline="0">
                <a:solidFill>
                  <a:schemeClr val="bg1"/>
                </a:solidFill>
              </a:defRPr>
            </a:lvl1pPr>
          </a:lstStyle>
          <a:p>
            <a:pPr marL="0" lvl="0" indent="0"/>
            <a:r>
              <a:rPr lang="en-US" smtClean="0"/>
              <a:t>Category 1</a:t>
            </a:r>
            <a:endParaRPr lang="en-US"/>
          </a:p>
        </p:txBody>
      </p:sp>
      <p:sp>
        <p:nvSpPr>
          <p:cNvPr id="106" name="Text Placeholder 13"/>
          <p:cNvSpPr>
            <a:spLocks noGrp="1"/>
          </p:cNvSpPr>
          <p:nvPr>
            <p:ph type="body" sz="quarter" idx="36" hasCustomPrompt="1"/>
          </p:nvPr>
        </p:nvSpPr>
        <p:spPr>
          <a:xfrm>
            <a:off x="1816474" y="1484668"/>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1</a:t>
            </a:r>
            <a:endParaRPr lang="en-US"/>
          </a:p>
        </p:txBody>
      </p:sp>
      <p:sp>
        <p:nvSpPr>
          <p:cNvPr id="107" name="Text Placeholder 13"/>
          <p:cNvSpPr>
            <a:spLocks noGrp="1"/>
          </p:cNvSpPr>
          <p:nvPr>
            <p:ph type="body" sz="quarter" idx="37" hasCustomPrompt="1"/>
          </p:nvPr>
        </p:nvSpPr>
        <p:spPr>
          <a:xfrm>
            <a:off x="2249050" y="2161132"/>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2</a:t>
            </a:r>
            <a:endParaRPr lang="en-US"/>
          </a:p>
        </p:txBody>
      </p:sp>
      <p:sp>
        <p:nvSpPr>
          <p:cNvPr id="108" name="Text Placeholder 13"/>
          <p:cNvSpPr>
            <a:spLocks noGrp="1"/>
          </p:cNvSpPr>
          <p:nvPr>
            <p:ph type="body" sz="quarter" idx="38" hasCustomPrompt="1"/>
          </p:nvPr>
        </p:nvSpPr>
        <p:spPr>
          <a:xfrm>
            <a:off x="2681626" y="2837595"/>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3</a:t>
            </a:r>
            <a:endParaRPr lang="en-US"/>
          </a:p>
        </p:txBody>
      </p:sp>
      <p:sp>
        <p:nvSpPr>
          <p:cNvPr id="112" name="Text Placeholder 13"/>
          <p:cNvSpPr>
            <a:spLocks noGrp="1"/>
          </p:cNvSpPr>
          <p:nvPr>
            <p:ph type="body" sz="quarter" idx="39" hasCustomPrompt="1"/>
          </p:nvPr>
        </p:nvSpPr>
        <p:spPr>
          <a:xfrm>
            <a:off x="3935401" y="1496712"/>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1</a:t>
            </a:r>
            <a:endParaRPr lang="en-US"/>
          </a:p>
        </p:txBody>
      </p:sp>
      <p:sp>
        <p:nvSpPr>
          <p:cNvPr id="113" name="Text Placeholder 13"/>
          <p:cNvSpPr>
            <a:spLocks noGrp="1"/>
          </p:cNvSpPr>
          <p:nvPr>
            <p:ph type="body" sz="quarter" idx="40" hasCustomPrompt="1"/>
          </p:nvPr>
        </p:nvSpPr>
        <p:spPr>
          <a:xfrm>
            <a:off x="4367977" y="2173177"/>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2</a:t>
            </a:r>
            <a:endParaRPr lang="en-US"/>
          </a:p>
        </p:txBody>
      </p:sp>
      <p:sp>
        <p:nvSpPr>
          <p:cNvPr id="114" name="Text Placeholder 13"/>
          <p:cNvSpPr>
            <a:spLocks noGrp="1"/>
          </p:cNvSpPr>
          <p:nvPr>
            <p:ph type="body" sz="quarter" idx="41" hasCustomPrompt="1"/>
          </p:nvPr>
        </p:nvSpPr>
        <p:spPr>
          <a:xfrm>
            <a:off x="4800553" y="2849640"/>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3</a:t>
            </a:r>
            <a:endParaRPr lang="en-US"/>
          </a:p>
        </p:txBody>
      </p:sp>
      <p:sp>
        <p:nvSpPr>
          <p:cNvPr id="118" name="Text Placeholder 13"/>
          <p:cNvSpPr>
            <a:spLocks noGrp="1"/>
          </p:cNvSpPr>
          <p:nvPr>
            <p:ph type="body" sz="quarter" idx="42" hasCustomPrompt="1"/>
          </p:nvPr>
        </p:nvSpPr>
        <p:spPr>
          <a:xfrm>
            <a:off x="306752" y="2843882"/>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1</a:t>
            </a:r>
            <a:endParaRPr lang="en-US"/>
          </a:p>
        </p:txBody>
      </p:sp>
      <p:sp>
        <p:nvSpPr>
          <p:cNvPr id="119" name="Text Placeholder 13"/>
          <p:cNvSpPr>
            <a:spLocks noGrp="1"/>
          </p:cNvSpPr>
          <p:nvPr>
            <p:ph type="body" sz="quarter" idx="43" hasCustomPrompt="1"/>
          </p:nvPr>
        </p:nvSpPr>
        <p:spPr>
          <a:xfrm>
            <a:off x="300895" y="3540750"/>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2</a:t>
            </a:r>
            <a:endParaRPr lang="en-US"/>
          </a:p>
        </p:txBody>
      </p:sp>
      <p:sp>
        <p:nvSpPr>
          <p:cNvPr id="120" name="Text Placeholder 13"/>
          <p:cNvSpPr>
            <a:spLocks noGrp="1"/>
          </p:cNvSpPr>
          <p:nvPr>
            <p:ph type="body" sz="quarter" idx="44" hasCustomPrompt="1"/>
          </p:nvPr>
        </p:nvSpPr>
        <p:spPr>
          <a:xfrm>
            <a:off x="300895" y="4237620"/>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3</a:t>
            </a:r>
            <a:endParaRPr lang="en-US"/>
          </a:p>
        </p:txBody>
      </p:sp>
      <p:sp>
        <p:nvSpPr>
          <p:cNvPr id="121" name="Text Placeholder 12"/>
          <p:cNvSpPr>
            <a:spLocks noGrp="1"/>
          </p:cNvSpPr>
          <p:nvPr>
            <p:ph type="body" sz="quarter" idx="45" hasCustomPrompt="1"/>
          </p:nvPr>
        </p:nvSpPr>
        <p:spPr>
          <a:xfrm>
            <a:off x="1399032" y="3581099"/>
            <a:ext cx="918972" cy="475488"/>
          </a:xfrm>
          <a:prstGeom prst="rightArrow">
            <a:avLst>
              <a:gd name="adj1" fmla="val 60684"/>
              <a:gd name="adj2" fmla="val 50000"/>
            </a:avLst>
          </a:prstGeom>
          <a:solidFill>
            <a:schemeClr val="accent4"/>
          </a:solidFill>
          <a:ln>
            <a:noFill/>
          </a:ln>
        </p:spPr>
        <p:txBody>
          <a:bodyPr vert="horz" wrap="square" lIns="91440" tIns="45720" rIns="91440" bIns="45720" rtlCol="0" anchor="ctr">
            <a:noAutofit/>
          </a:bodyPr>
          <a:lstStyle>
            <a:lvl1pPr marL="171450" indent="-171450" algn="ctr">
              <a:buNone/>
              <a:defRPr lang="en-US" sz="1200" b="1" cap="none" baseline="0">
                <a:solidFill>
                  <a:schemeClr val="bg1"/>
                </a:solidFill>
              </a:defRPr>
            </a:lvl1pPr>
          </a:lstStyle>
          <a:p>
            <a:pPr marL="0" lvl="0" indent="0"/>
            <a:r>
              <a:rPr lang="en-US" smtClean="0"/>
              <a:t>Item</a:t>
            </a:r>
            <a:endParaRPr lang="en-US"/>
          </a:p>
        </p:txBody>
      </p:sp>
      <p:sp>
        <p:nvSpPr>
          <p:cNvPr id="125" name="Text Placeholder 12"/>
          <p:cNvSpPr>
            <a:spLocks noGrp="1"/>
          </p:cNvSpPr>
          <p:nvPr>
            <p:ph type="body" sz="quarter" idx="46" hasCustomPrompt="1"/>
          </p:nvPr>
        </p:nvSpPr>
        <p:spPr>
          <a:xfrm>
            <a:off x="2318004" y="3624716"/>
            <a:ext cx="4889754" cy="384048"/>
          </a:xfrm>
          <a:prstGeom prst="homePlate">
            <a:avLst/>
          </a:prstGeom>
          <a:solidFill>
            <a:schemeClr val="accent2"/>
          </a:solidFill>
          <a:ln>
            <a:noFill/>
          </a:ln>
        </p:spPr>
        <p:txBody>
          <a:bodyPr vert="horz" wrap="square" lIns="91440" tIns="45720" rIns="91440" bIns="45720" rtlCol="0" anchor="ctr">
            <a:noAutofit/>
          </a:bodyPr>
          <a:lstStyle>
            <a:lvl1pPr marL="171450" indent="-171450" algn="ctr">
              <a:buNone/>
              <a:defRPr lang="en-US" sz="1350" b="1" cap="none" baseline="0">
                <a:solidFill>
                  <a:schemeClr val="bg1"/>
                </a:solidFill>
              </a:defRPr>
            </a:lvl1pPr>
          </a:lstStyle>
          <a:p>
            <a:pPr marL="0" lvl="0" indent="0"/>
            <a:r>
              <a:rPr lang="en-US" smtClean="0"/>
              <a:t>Cause &amp; Effect Fishbone Diagram</a:t>
            </a:r>
            <a:endParaRPr lang="en-US"/>
          </a:p>
        </p:txBody>
      </p:sp>
      <p:sp>
        <p:nvSpPr>
          <p:cNvPr id="129" name="Text Placeholder 128"/>
          <p:cNvSpPr>
            <a:spLocks noGrp="1"/>
          </p:cNvSpPr>
          <p:nvPr>
            <p:ph type="body" sz="quarter" idx="48" hasCustomPrompt="1"/>
          </p:nvPr>
        </p:nvSpPr>
        <p:spPr>
          <a:xfrm>
            <a:off x="7228336" y="3654638"/>
            <a:ext cx="1711452" cy="320857"/>
          </a:xfrm>
          <a:solidFill>
            <a:schemeClr val="accent3"/>
          </a:solidFill>
        </p:spPr>
        <p:txBody>
          <a:bodyPr wrap="square" anchor="ctr">
            <a:spAutoFit/>
          </a:bodyPr>
          <a:lstStyle>
            <a:lvl1pPr marL="0" indent="0" algn="ctr">
              <a:buNone/>
              <a:defRPr sz="1650" b="1" cap="all" baseline="0">
                <a:solidFill>
                  <a:schemeClr val="bg1"/>
                </a:solidFill>
              </a:defRPr>
            </a:lvl1pPr>
          </a:lstStyle>
          <a:p>
            <a:pPr lvl="0"/>
            <a:r>
              <a:rPr lang="en-US" smtClean="0"/>
              <a:t>Effect</a:t>
            </a:r>
            <a:endParaRPr lang="en-US"/>
          </a:p>
        </p:txBody>
      </p:sp>
      <p:grpSp>
        <p:nvGrpSpPr>
          <p:cNvPr id="35" name="Group 34"/>
          <p:cNvGrpSpPr/>
          <p:nvPr userDrawn="1"/>
        </p:nvGrpSpPr>
        <p:grpSpPr>
          <a:xfrm>
            <a:off x="0" y="6766560"/>
            <a:ext cx="9144000" cy="91440"/>
            <a:chOff x="0" y="4480421"/>
            <a:chExt cx="12192000" cy="91440"/>
          </a:xfrm>
        </p:grpSpPr>
        <p:sp>
          <p:nvSpPr>
            <p:cNvPr id="36" name="Rectangle 3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7" name="Rectangle 3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8" name="Rectangle 3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39" name="Rectangle 3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0" name="Rectangle 39"/>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Tree>
    <p:extLst>
      <p:ext uri="{BB962C8B-B14F-4D97-AF65-F5344CB8AC3E}">
        <p14:creationId xmlns:p14="http://schemas.microsoft.com/office/powerpoint/2010/main" val="3386664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fishbone 6 cause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7" name="Text Placeholder 13"/>
          <p:cNvSpPr>
            <a:spLocks noGrp="1"/>
          </p:cNvSpPr>
          <p:nvPr>
            <p:ph type="body" sz="quarter" idx="22" hasCustomPrompt="1"/>
          </p:nvPr>
        </p:nvSpPr>
        <p:spPr>
          <a:xfrm>
            <a:off x="5241819" y="4239385"/>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1</a:t>
            </a:r>
            <a:endParaRPr lang="en-US"/>
          </a:p>
        </p:txBody>
      </p:sp>
      <p:sp>
        <p:nvSpPr>
          <p:cNvPr id="54" name="Text Placeholder 13"/>
          <p:cNvSpPr>
            <a:spLocks noGrp="1"/>
          </p:cNvSpPr>
          <p:nvPr>
            <p:ph type="body" sz="quarter" idx="27" hasCustomPrompt="1"/>
          </p:nvPr>
        </p:nvSpPr>
        <p:spPr>
          <a:xfrm>
            <a:off x="4595354" y="4915849"/>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2</a:t>
            </a:r>
            <a:endParaRPr lang="en-US"/>
          </a:p>
        </p:txBody>
      </p:sp>
      <p:sp>
        <p:nvSpPr>
          <p:cNvPr id="55" name="Text Placeholder 13"/>
          <p:cNvSpPr>
            <a:spLocks noGrp="1"/>
          </p:cNvSpPr>
          <p:nvPr>
            <p:ph type="body" sz="quarter" idx="28" hasCustomPrompt="1"/>
          </p:nvPr>
        </p:nvSpPr>
        <p:spPr>
          <a:xfrm>
            <a:off x="4162778" y="5592312"/>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3</a:t>
            </a:r>
            <a:endParaRPr lang="en-US"/>
          </a:p>
        </p:txBody>
      </p:sp>
      <p:sp>
        <p:nvSpPr>
          <p:cNvPr id="56" name="Text Placeholder 13"/>
          <p:cNvSpPr>
            <a:spLocks noGrp="1"/>
          </p:cNvSpPr>
          <p:nvPr>
            <p:ph type="body" sz="quarter" idx="29" hasCustomPrompt="1"/>
          </p:nvPr>
        </p:nvSpPr>
        <p:spPr>
          <a:xfrm>
            <a:off x="3122892" y="4239385"/>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1</a:t>
            </a:r>
            <a:endParaRPr lang="en-US"/>
          </a:p>
        </p:txBody>
      </p:sp>
      <p:sp>
        <p:nvSpPr>
          <p:cNvPr id="57" name="Text Placeholder 13"/>
          <p:cNvSpPr>
            <a:spLocks noGrp="1"/>
          </p:cNvSpPr>
          <p:nvPr>
            <p:ph type="body" sz="quarter" idx="30" hasCustomPrompt="1"/>
          </p:nvPr>
        </p:nvSpPr>
        <p:spPr>
          <a:xfrm>
            <a:off x="2476427" y="4915849"/>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2</a:t>
            </a:r>
            <a:endParaRPr lang="en-US"/>
          </a:p>
        </p:txBody>
      </p:sp>
      <p:sp>
        <p:nvSpPr>
          <p:cNvPr id="58" name="Text Placeholder 13"/>
          <p:cNvSpPr>
            <a:spLocks noGrp="1"/>
          </p:cNvSpPr>
          <p:nvPr>
            <p:ph type="body" sz="quarter" idx="31" hasCustomPrompt="1"/>
          </p:nvPr>
        </p:nvSpPr>
        <p:spPr>
          <a:xfrm>
            <a:off x="2043851" y="5592312"/>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3</a:t>
            </a:r>
            <a:endParaRPr lang="en-US"/>
          </a:p>
        </p:txBody>
      </p:sp>
      <p:sp>
        <p:nvSpPr>
          <p:cNvPr id="90" name="Text Placeholder 12"/>
          <p:cNvSpPr>
            <a:spLocks noGrp="1"/>
          </p:cNvSpPr>
          <p:nvPr>
            <p:ph type="body" sz="quarter" idx="32" hasCustomPrompt="1"/>
          </p:nvPr>
        </p:nvSpPr>
        <p:spPr>
          <a:xfrm rot="18900000">
            <a:off x="2862456" y="4859874"/>
            <a:ext cx="2269998"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171450" indent="-171450" algn="ctr">
              <a:buNone/>
              <a:defRPr lang="en-US" sz="1350" b="1" cap="none" baseline="0">
                <a:solidFill>
                  <a:schemeClr val="bg1"/>
                </a:solidFill>
              </a:defRPr>
            </a:lvl1pPr>
          </a:lstStyle>
          <a:p>
            <a:pPr marL="0" lvl="0" indent="0"/>
            <a:r>
              <a:rPr lang="en-US" smtClean="0"/>
              <a:t>Category 3</a:t>
            </a:r>
            <a:endParaRPr lang="en-US"/>
          </a:p>
        </p:txBody>
      </p:sp>
      <p:sp>
        <p:nvSpPr>
          <p:cNvPr id="91" name="Text Placeholder 12"/>
          <p:cNvSpPr>
            <a:spLocks noGrp="1"/>
          </p:cNvSpPr>
          <p:nvPr>
            <p:ph type="body" sz="quarter" idx="33" hasCustomPrompt="1"/>
          </p:nvPr>
        </p:nvSpPr>
        <p:spPr>
          <a:xfrm rot="18900000">
            <a:off x="4984138" y="4859874"/>
            <a:ext cx="2269998"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171450" indent="-171450" algn="ctr">
              <a:buNone/>
              <a:defRPr lang="en-US" sz="1350" b="1" cap="none" baseline="0">
                <a:solidFill>
                  <a:schemeClr val="bg1"/>
                </a:solidFill>
              </a:defRPr>
            </a:lvl1pPr>
          </a:lstStyle>
          <a:p>
            <a:pPr marL="0" lvl="0" indent="0"/>
            <a:r>
              <a:rPr lang="en-US" smtClean="0"/>
              <a:t>Category 4</a:t>
            </a:r>
            <a:endParaRPr lang="en-US"/>
          </a:p>
        </p:txBody>
      </p:sp>
      <p:sp>
        <p:nvSpPr>
          <p:cNvPr id="92" name="Text Placeholder 12"/>
          <p:cNvSpPr>
            <a:spLocks noGrp="1"/>
          </p:cNvSpPr>
          <p:nvPr>
            <p:ph type="body" sz="quarter" idx="34" hasCustomPrompt="1"/>
          </p:nvPr>
        </p:nvSpPr>
        <p:spPr>
          <a:xfrm rot="2700000">
            <a:off x="4986089" y="2343917"/>
            <a:ext cx="2267712"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171450" indent="-171450" algn="ctr">
              <a:buNone/>
              <a:defRPr lang="en-US" sz="1350" b="1" cap="none" baseline="0">
                <a:solidFill>
                  <a:schemeClr val="bg1"/>
                </a:solidFill>
              </a:defRPr>
            </a:lvl1pPr>
          </a:lstStyle>
          <a:p>
            <a:pPr marL="0" lvl="0" indent="0"/>
            <a:r>
              <a:rPr lang="en-US" smtClean="0"/>
              <a:t>Category 2</a:t>
            </a:r>
            <a:endParaRPr lang="en-US"/>
          </a:p>
        </p:txBody>
      </p:sp>
      <p:sp>
        <p:nvSpPr>
          <p:cNvPr id="93" name="Text Placeholder 12"/>
          <p:cNvSpPr>
            <a:spLocks noGrp="1"/>
          </p:cNvSpPr>
          <p:nvPr>
            <p:ph type="body" sz="quarter" idx="35" hasCustomPrompt="1"/>
          </p:nvPr>
        </p:nvSpPr>
        <p:spPr>
          <a:xfrm rot="2700000">
            <a:off x="2864407" y="2343917"/>
            <a:ext cx="2267712"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171450" indent="-171450" algn="ctr">
              <a:buNone/>
              <a:defRPr lang="en-US" sz="1350" b="1" cap="none" baseline="0">
                <a:solidFill>
                  <a:schemeClr val="bg1"/>
                </a:solidFill>
              </a:defRPr>
            </a:lvl1pPr>
          </a:lstStyle>
          <a:p>
            <a:pPr marL="0" lvl="0" indent="0"/>
            <a:r>
              <a:rPr lang="en-US" smtClean="0"/>
              <a:t>Category 1</a:t>
            </a:r>
            <a:endParaRPr lang="en-US"/>
          </a:p>
        </p:txBody>
      </p:sp>
      <p:sp>
        <p:nvSpPr>
          <p:cNvPr id="106" name="Text Placeholder 13"/>
          <p:cNvSpPr>
            <a:spLocks noGrp="1"/>
          </p:cNvSpPr>
          <p:nvPr>
            <p:ph type="body" sz="quarter" idx="36" hasCustomPrompt="1"/>
          </p:nvPr>
        </p:nvSpPr>
        <p:spPr>
          <a:xfrm>
            <a:off x="2043851" y="1484668"/>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1</a:t>
            </a:r>
            <a:endParaRPr lang="en-US"/>
          </a:p>
        </p:txBody>
      </p:sp>
      <p:sp>
        <p:nvSpPr>
          <p:cNvPr id="107" name="Text Placeholder 13"/>
          <p:cNvSpPr>
            <a:spLocks noGrp="1"/>
          </p:cNvSpPr>
          <p:nvPr>
            <p:ph type="body" sz="quarter" idx="37" hasCustomPrompt="1"/>
          </p:nvPr>
        </p:nvSpPr>
        <p:spPr>
          <a:xfrm>
            <a:off x="2476427" y="2161132"/>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2</a:t>
            </a:r>
            <a:endParaRPr lang="en-US"/>
          </a:p>
        </p:txBody>
      </p:sp>
      <p:sp>
        <p:nvSpPr>
          <p:cNvPr id="108" name="Text Placeholder 13"/>
          <p:cNvSpPr>
            <a:spLocks noGrp="1"/>
          </p:cNvSpPr>
          <p:nvPr>
            <p:ph type="body" sz="quarter" idx="38" hasCustomPrompt="1"/>
          </p:nvPr>
        </p:nvSpPr>
        <p:spPr>
          <a:xfrm>
            <a:off x="3122892" y="2837595"/>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3</a:t>
            </a:r>
            <a:endParaRPr lang="en-US"/>
          </a:p>
        </p:txBody>
      </p:sp>
      <p:sp>
        <p:nvSpPr>
          <p:cNvPr id="112" name="Text Placeholder 13"/>
          <p:cNvSpPr>
            <a:spLocks noGrp="1"/>
          </p:cNvSpPr>
          <p:nvPr>
            <p:ph type="body" sz="quarter" idx="39" hasCustomPrompt="1"/>
          </p:nvPr>
        </p:nvSpPr>
        <p:spPr>
          <a:xfrm>
            <a:off x="4162778" y="1496712"/>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1</a:t>
            </a:r>
            <a:endParaRPr lang="en-US"/>
          </a:p>
        </p:txBody>
      </p:sp>
      <p:sp>
        <p:nvSpPr>
          <p:cNvPr id="113" name="Text Placeholder 13"/>
          <p:cNvSpPr>
            <a:spLocks noGrp="1"/>
          </p:cNvSpPr>
          <p:nvPr>
            <p:ph type="body" sz="quarter" idx="40" hasCustomPrompt="1"/>
          </p:nvPr>
        </p:nvSpPr>
        <p:spPr>
          <a:xfrm>
            <a:off x="4595354" y="2173177"/>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2</a:t>
            </a:r>
            <a:endParaRPr lang="en-US"/>
          </a:p>
        </p:txBody>
      </p:sp>
      <p:sp>
        <p:nvSpPr>
          <p:cNvPr id="114" name="Text Placeholder 13"/>
          <p:cNvSpPr>
            <a:spLocks noGrp="1"/>
          </p:cNvSpPr>
          <p:nvPr>
            <p:ph type="body" sz="quarter" idx="41" hasCustomPrompt="1"/>
          </p:nvPr>
        </p:nvSpPr>
        <p:spPr>
          <a:xfrm>
            <a:off x="5241819" y="2849640"/>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3</a:t>
            </a:r>
            <a:endParaRPr lang="en-US"/>
          </a:p>
        </p:txBody>
      </p:sp>
      <p:sp>
        <p:nvSpPr>
          <p:cNvPr id="129" name="Text Placeholder 128"/>
          <p:cNvSpPr>
            <a:spLocks noGrp="1"/>
          </p:cNvSpPr>
          <p:nvPr>
            <p:ph type="body" sz="quarter" idx="48" hasCustomPrompt="1"/>
          </p:nvPr>
        </p:nvSpPr>
        <p:spPr>
          <a:xfrm>
            <a:off x="7228336" y="3654638"/>
            <a:ext cx="1711452" cy="320857"/>
          </a:xfrm>
          <a:solidFill>
            <a:schemeClr val="accent3"/>
          </a:solidFill>
        </p:spPr>
        <p:txBody>
          <a:bodyPr wrap="square" anchor="ctr">
            <a:spAutoFit/>
          </a:bodyPr>
          <a:lstStyle>
            <a:lvl1pPr marL="0" indent="0" algn="ctr">
              <a:buNone/>
              <a:defRPr sz="1650" b="1" cap="all" baseline="0">
                <a:solidFill>
                  <a:schemeClr val="bg1"/>
                </a:solidFill>
              </a:defRPr>
            </a:lvl1pPr>
          </a:lstStyle>
          <a:p>
            <a:pPr lvl="0"/>
            <a:r>
              <a:rPr lang="en-US" smtClean="0"/>
              <a:t>Effect</a:t>
            </a:r>
            <a:endParaRPr lang="en-US"/>
          </a:p>
        </p:txBody>
      </p:sp>
      <p:sp>
        <p:nvSpPr>
          <p:cNvPr id="36" name="Text Placeholder 13"/>
          <p:cNvSpPr>
            <a:spLocks noGrp="1"/>
          </p:cNvSpPr>
          <p:nvPr>
            <p:ph type="body" sz="quarter" idx="49" hasCustomPrompt="1"/>
          </p:nvPr>
        </p:nvSpPr>
        <p:spPr>
          <a:xfrm>
            <a:off x="1198276" y="4239385"/>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1</a:t>
            </a:r>
            <a:endParaRPr lang="en-US"/>
          </a:p>
        </p:txBody>
      </p:sp>
      <p:sp>
        <p:nvSpPr>
          <p:cNvPr id="37" name="Text Placeholder 13"/>
          <p:cNvSpPr>
            <a:spLocks noGrp="1"/>
          </p:cNvSpPr>
          <p:nvPr>
            <p:ph type="body" sz="quarter" idx="50" hasCustomPrompt="1"/>
          </p:nvPr>
        </p:nvSpPr>
        <p:spPr>
          <a:xfrm>
            <a:off x="551812" y="4915849"/>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2</a:t>
            </a:r>
            <a:endParaRPr lang="en-US"/>
          </a:p>
        </p:txBody>
      </p:sp>
      <p:sp>
        <p:nvSpPr>
          <p:cNvPr id="38" name="Text Placeholder 13"/>
          <p:cNvSpPr>
            <a:spLocks noGrp="1"/>
          </p:cNvSpPr>
          <p:nvPr>
            <p:ph type="body" sz="quarter" idx="51" hasCustomPrompt="1"/>
          </p:nvPr>
        </p:nvSpPr>
        <p:spPr>
          <a:xfrm>
            <a:off x="119236" y="5592312"/>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3</a:t>
            </a:r>
            <a:endParaRPr lang="en-US"/>
          </a:p>
        </p:txBody>
      </p:sp>
      <p:sp>
        <p:nvSpPr>
          <p:cNvPr id="39" name="Text Placeholder 12"/>
          <p:cNvSpPr>
            <a:spLocks noGrp="1"/>
          </p:cNvSpPr>
          <p:nvPr>
            <p:ph type="body" sz="quarter" idx="52" hasCustomPrompt="1"/>
          </p:nvPr>
        </p:nvSpPr>
        <p:spPr>
          <a:xfrm rot="18900000">
            <a:off x="937840" y="4859874"/>
            <a:ext cx="2269998"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171450" indent="-171450" algn="ctr">
              <a:buNone/>
              <a:defRPr lang="en-US" sz="1350" b="1" cap="none" baseline="0">
                <a:solidFill>
                  <a:schemeClr val="bg1"/>
                </a:solidFill>
              </a:defRPr>
            </a:lvl1pPr>
          </a:lstStyle>
          <a:p>
            <a:pPr marL="0" lvl="0" indent="0"/>
            <a:r>
              <a:rPr lang="en-US" smtClean="0"/>
              <a:t>Category 3</a:t>
            </a:r>
            <a:endParaRPr lang="en-US"/>
          </a:p>
        </p:txBody>
      </p:sp>
      <p:sp>
        <p:nvSpPr>
          <p:cNvPr id="40" name="Text Placeholder 12"/>
          <p:cNvSpPr>
            <a:spLocks noGrp="1"/>
          </p:cNvSpPr>
          <p:nvPr>
            <p:ph type="body" sz="quarter" idx="53" hasCustomPrompt="1"/>
          </p:nvPr>
        </p:nvSpPr>
        <p:spPr>
          <a:xfrm rot="2700000">
            <a:off x="939791" y="2343917"/>
            <a:ext cx="2267712" cy="475488"/>
          </a:xfrm>
          <a:prstGeom prst="rightArrow">
            <a:avLst>
              <a:gd name="adj1" fmla="val 60684"/>
              <a:gd name="adj2" fmla="val 50000"/>
            </a:avLst>
          </a:prstGeom>
          <a:solidFill>
            <a:schemeClr val="accent1"/>
          </a:solidFill>
          <a:ln>
            <a:noFill/>
          </a:ln>
        </p:spPr>
        <p:txBody>
          <a:bodyPr vert="horz" wrap="square" lIns="91440" tIns="45720" rIns="91440" bIns="45720" rtlCol="0" anchor="ctr">
            <a:noAutofit/>
          </a:bodyPr>
          <a:lstStyle>
            <a:lvl1pPr marL="171450" indent="-171450" algn="ctr">
              <a:buNone/>
              <a:defRPr lang="en-US" sz="1350" b="1" cap="none" baseline="0">
                <a:solidFill>
                  <a:schemeClr val="bg1"/>
                </a:solidFill>
              </a:defRPr>
            </a:lvl1pPr>
          </a:lstStyle>
          <a:p>
            <a:pPr marL="0" lvl="0" indent="0"/>
            <a:r>
              <a:rPr lang="en-US" smtClean="0"/>
              <a:t>Category 1</a:t>
            </a:r>
            <a:endParaRPr lang="en-US"/>
          </a:p>
        </p:txBody>
      </p:sp>
      <p:sp>
        <p:nvSpPr>
          <p:cNvPr id="41" name="Text Placeholder 13"/>
          <p:cNvSpPr>
            <a:spLocks noGrp="1"/>
          </p:cNvSpPr>
          <p:nvPr>
            <p:ph type="body" sz="quarter" idx="54" hasCustomPrompt="1"/>
          </p:nvPr>
        </p:nvSpPr>
        <p:spPr>
          <a:xfrm>
            <a:off x="119236" y="1484668"/>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1</a:t>
            </a:r>
            <a:endParaRPr lang="en-US"/>
          </a:p>
        </p:txBody>
      </p:sp>
      <p:sp>
        <p:nvSpPr>
          <p:cNvPr id="42" name="Text Placeholder 13"/>
          <p:cNvSpPr>
            <a:spLocks noGrp="1"/>
          </p:cNvSpPr>
          <p:nvPr>
            <p:ph type="body" sz="quarter" idx="55" hasCustomPrompt="1"/>
          </p:nvPr>
        </p:nvSpPr>
        <p:spPr>
          <a:xfrm>
            <a:off x="551812" y="2161132"/>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2</a:t>
            </a:r>
            <a:endParaRPr lang="en-US"/>
          </a:p>
        </p:txBody>
      </p:sp>
      <p:sp>
        <p:nvSpPr>
          <p:cNvPr id="44" name="Text Placeholder 13"/>
          <p:cNvSpPr>
            <a:spLocks noGrp="1"/>
          </p:cNvSpPr>
          <p:nvPr>
            <p:ph type="body" sz="quarter" idx="56" hasCustomPrompt="1"/>
          </p:nvPr>
        </p:nvSpPr>
        <p:spPr>
          <a:xfrm>
            <a:off x="1198276" y="2837595"/>
            <a:ext cx="873231" cy="556191"/>
          </a:xfrm>
          <a:solidFill>
            <a:schemeClr val="bg2">
              <a:lumMod val="20000"/>
              <a:lumOff val="80000"/>
            </a:schemeClr>
          </a:solidFill>
        </p:spPr>
        <p:txBody>
          <a:bodyPr vert="horz" lIns="91440" tIns="91440" rIns="91440" bIns="91440" rtlCol="0">
            <a:normAutofit/>
          </a:bodyPr>
          <a:lstStyle>
            <a:lvl1pPr>
              <a:defRPr lang="en-US" sz="1050" baseline="0">
                <a:solidFill>
                  <a:schemeClr val="bg2">
                    <a:lumMod val="75000"/>
                  </a:schemeClr>
                </a:solidFill>
              </a:defRPr>
            </a:lvl1pPr>
          </a:lstStyle>
          <a:p>
            <a:pPr lvl="0"/>
            <a:r>
              <a:rPr lang="en-US" smtClean="0"/>
              <a:t>Cause 3</a:t>
            </a:r>
            <a:endParaRPr lang="en-US"/>
          </a:p>
        </p:txBody>
      </p:sp>
      <p:sp>
        <p:nvSpPr>
          <p:cNvPr id="45" name="Text Placeholder 12"/>
          <p:cNvSpPr>
            <a:spLocks noGrp="1"/>
          </p:cNvSpPr>
          <p:nvPr>
            <p:ph type="body" sz="quarter" idx="46" hasCustomPrompt="1"/>
          </p:nvPr>
        </p:nvSpPr>
        <p:spPr>
          <a:xfrm>
            <a:off x="992467" y="3624716"/>
            <a:ext cx="6215292" cy="384048"/>
          </a:xfrm>
          <a:prstGeom prst="homePlate">
            <a:avLst/>
          </a:prstGeom>
          <a:solidFill>
            <a:schemeClr val="accent2"/>
          </a:solidFill>
          <a:ln>
            <a:noFill/>
          </a:ln>
        </p:spPr>
        <p:txBody>
          <a:bodyPr vert="horz" wrap="square" lIns="91440" tIns="45720" rIns="91440" bIns="45720" rtlCol="0" anchor="ctr">
            <a:noAutofit/>
          </a:bodyPr>
          <a:lstStyle>
            <a:lvl1pPr marL="171450" indent="-171450" algn="ctr">
              <a:buNone/>
              <a:defRPr lang="en-US" sz="1350" b="1" cap="none" baseline="0">
                <a:solidFill>
                  <a:schemeClr val="bg1"/>
                </a:solidFill>
              </a:defRPr>
            </a:lvl1pPr>
          </a:lstStyle>
          <a:p>
            <a:pPr marL="0" lvl="0" indent="0"/>
            <a:r>
              <a:rPr lang="en-US" smtClean="0"/>
              <a:t>Cause &amp; Effect Fishbone Diagram</a:t>
            </a:r>
            <a:endParaRPr lang="en-US"/>
          </a:p>
        </p:txBody>
      </p:sp>
    </p:spTree>
    <p:extLst>
      <p:ext uri="{BB962C8B-B14F-4D97-AF65-F5344CB8AC3E}">
        <p14:creationId xmlns:p14="http://schemas.microsoft.com/office/powerpoint/2010/main" val="3782238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able 1">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6" name="Text Placeholder 13"/>
          <p:cNvSpPr>
            <a:spLocks noGrp="1"/>
          </p:cNvSpPr>
          <p:nvPr>
            <p:ph type="body" sz="quarter" idx="18" hasCustomPrompt="1"/>
          </p:nvPr>
        </p:nvSpPr>
        <p:spPr>
          <a:xfrm>
            <a:off x="361950" y="2034398"/>
            <a:ext cx="1946148" cy="2574178"/>
          </a:xfrm>
          <a:solidFill>
            <a:schemeClr val="tx2">
              <a:lumMod val="40000"/>
              <a:lumOff val="60000"/>
            </a:schemeClr>
          </a:solidFill>
        </p:spPr>
        <p:txBody>
          <a:bodyPr tIns="640080">
            <a:normAutofit/>
          </a:bodyPr>
          <a:lstStyle>
            <a:lvl1pPr>
              <a:defRPr sz="1050" baseline="0">
                <a:solidFill>
                  <a:schemeClr val="accent2"/>
                </a:solidFill>
              </a:defRPr>
            </a:lvl1pPr>
          </a:lstStyle>
          <a:p>
            <a:pPr lvl="0"/>
            <a:r>
              <a:rPr lang="en-US" smtClean="0"/>
              <a:t>List items for Title 1</a:t>
            </a:r>
            <a:endParaRPr lang="en-US"/>
          </a:p>
        </p:txBody>
      </p:sp>
      <p:sp>
        <p:nvSpPr>
          <p:cNvPr id="48" name="Text Placeholder 12"/>
          <p:cNvSpPr>
            <a:spLocks noGrp="1"/>
          </p:cNvSpPr>
          <p:nvPr>
            <p:ph type="body" sz="quarter" idx="24" hasCustomPrompt="1"/>
          </p:nvPr>
        </p:nvSpPr>
        <p:spPr>
          <a:xfrm>
            <a:off x="361950" y="1780296"/>
            <a:ext cx="1946148" cy="607243"/>
          </a:xfrm>
          <a:solidFill>
            <a:schemeClr val="accent4"/>
          </a:solidFill>
          <a:ln>
            <a:noFill/>
          </a:ln>
        </p:spPr>
        <p:txBody>
          <a:bodyPr vert="horz" wrap="square" lIns="91440" tIns="45720" rIns="91440" bIns="45720" rtlCol="0" anchor="ctr">
            <a:noAutofit/>
          </a:bodyPr>
          <a:lstStyle>
            <a:lvl1pPr marL="171450" indent="-171450" algn="ctr">
              <a:buNone/>
              <a:defRPr lang="en-US" sz="1650" b="1" cap="all" baseline="0">
                <a:solidFill>
                  <a:schemeClr val="bg1"/>
                </a:solidFill>
              </a:defRPr>
            </a:lvl1pPr>
          </a:lstStyle>
          <a:p>
            <a:pPr marL="0" lvl="0" indent="0"/>
            <a:r>
              <a:rPr lang="en-US" smtClean="0"/>
              <a:t>Option 1</a:t>
            </a:r>
            <a:endParaRPr lang="en-US"/>
          </a:p>
        </p:txBody>
      </p:sp>
      <p:sp>
        <p:nvSpPr>
          <p:cNvPr id="49" name="Text Placeholder 13"/>
          <p:cNvSpPr>
            <a:spLocks noGrp="1"/>
          </p:cNvSpPr>
          <p:nvPr>
            <p:ph type="body" sz="quarter" idx="25" hasCustomPrompt="1"/>
          </p:nvPr>
        </p:nvSpPr>
        <p:spPr>
          <a:xfrm>
            <a:off x="361950" y="5161362"/>
            <a:ext cx="1946148" cy="783448"/>
          </a:xfrm>
          <a:solidFill>
            <a:schemeClr val="tx2">
              <a:lumMod val="40000"/>
              <a:lumOff val="60000"/>
            </a:schemeClr>
          </a:solidFill>
        </p:spPr>
        <p:txBody>
          <a:bodyPr tIns="91440" bIns="91440" anchor="ctr">
            <a:normAutofit/>
          </a:bodyPr>
          <a:lstStyle>
            <a:lvl1pPr marL="0" indent="0" algn="ctr">
              <a:buNone/>
              <a:defRPr sz="2100" b="1" baseline="0">
                <a:solidFill>
                  <a:schemeClr val="accent2"/>
                </a:solidFill>
              </a:defRPr>
            </a:lvl1pPr>
          </a:lstStyle>
          <a:p>
            <a:pPr lvl="0"/>
            <a:r>
              <a:rPr lang="en-US" smtClean="0"/>
              <a:t>Price Here</a:t>
            </a:r>
            <a:endParaRPr lang="en-US"/>
          </a:p>
        </p:txBody>
      </p:sp>
      <p:sp>
        <p:nvSpPr>
          <p:cNvPr id="50" name="Text Placeholder 13"/>
          <p:cNvSpPr>
            <a:spLocks noGrp="1"/>
          </p:cNvSpPr>
          <p:nvPr>
            <p:ph type="body" sz="quarter" idx="26" hasCustomPrompt="1"/>
          </p:nvPr>
        </p:nvSpPr>
        <p:spPr>
          <a:xfrm>
            <a:off x="361950" y="4784386"/>
            <a:ext cx="1946148" cy="387470"/>
          </a:xfrm>
          <a:solidFill>
            <a:schemeClr val="tx2">
              <a:lumMod val="20000"/>
              <a:lumOff val="80000"/>
            </a:schemeClr>
          </a:solidFill>
        </p:spPr>
        <p:txBody>
          <a:bodyPr tIns="91440" bIns="91440" anchor="ctr">
            <a:noAutofit/>
          </a:bodyPr>
          <a:lstStyle>
            <a:lvl1pPr marL="0" indent="0" algn="ctr">
              <a:buNone/>
              <a:defRPr sz="1500" b="0" baseline="0">
                <a:solidFill>
                  <a:schemeClr val="accent2"/>
                </a:solidFill>
              </a:defRPr>
            </a:lvl1pPr>
          </a:lstStyle>
          <a:p>
            <a:pPr lvl="0"/>
            <a:r>
              <a:rPr lang="en-US" smtClean="0"/>
              <a:t>Price:</a:t>
            </a:r>
            <a:endParaRPr lang="en-US"/>
          </a:p>
        </p:txBody>
      </p:sp>
      <p:sp>
        <p:nvSpPr>
          <p:cNvPr id="51" name="Text Placeholder 13"/>
          <p:cNvSpPr>
            <a:spLocks noGrp="1"/>
          </p:cNvSpPr>
          <p:nvPr>
            <p:ph type="body" sz="quarter" idx="27" hasCustomPrompt="1"/>
          </p:nvPr>
        </p:nvSpPr>
        <p:spPr>
          <a:xfrm>
            <a:off x="6835903" y="2040590"/>
            <a:ext cx="1946148" cy="2574178"/>
          </a:xfrm>
          <a:solidFill>
            <a:schemeClr val="tx2">
              <a:lumMod val="40000"/>
              <a:lumOff val="60000"/>
            </a:schemeClr>
          </a:solidFill>
        </p:spPr>
        <p:txBody>
          <a:bodyPr tIns="640080">
            <a:normAutofit/>
          </a:bodyPr>
          <a:lstStyle>
            <a:lvl1pPr>
              <a:defRPr sz="1050" baseline="0">
                <a:solidFill>
                  <a:schemeClr val="accent2"/>
                </a:solidFill>
              </a:defRPr>
            </a:lvl1pPr>
          </a:lstStyle>
          <a:p>
            <a:pPr lvl="0"/>
            <a:r>
              <a:rPr lang="en-US" smtClean="0"/>
              <a:t>List items for Title 1</a:t>
            </a:r>
            <a:endParaRPr lang="en-US"/>
          </a:p>
        </p:txBody>
      </p:sp>
      <p:sp>
        <p:nvSpPr>
          <p:cNvPr id="52" name="Text Placeholder 12"/>
          <p:cNvSpPr>
            <a:spLocks noGrp="1"/>
          </p:cNvSpPr>
          <p:nvPr>
            <p:ph type="body" sz="quarter" idx="28" hasCustomPrompt="1"/>
          </p:nvPr>
        </p:nvSpPr>
        <p:spPr>
          <a:xfrm>
            <a:off x="6835903" y="1780296"/>
            <a:ext cx="1946148" cy="607243"/>
          </a:xfrm>
          <a:solidFill>
            <a:schemeClr val="accent5"/>
          </a:solidFill>
          <a:ln>
            <a:noFill/>
          </a:ln>
        </p:spPr>
        <p:txBody>
          <a:bodyPr vert="horz" wrap="square" lIns="91440" tIns="45720" rIns="91440" bIns="45720" rtlCol="0" anchor="ctr">
            <a:noAutofit/>
          </a:bodyPr>
          <a:lstStyle>
            <a:lvl1pPr marL="171450" indent="-171450" algn="ctr">
              <a:buNone/>
              <a:defRPr lang="en-US" sz="1650" b="1" cap="all" baseline="0">
                <a:solidFill>
                  <a:schemeClr val="bg1"/>
                </a:solidFill>
              </a:defRPr>
            </a:lvl1pPr>
          </a:lstStyle>
          <a:p>
            <a:pPr marL="0" lvl="0" indent="0"/>
            <a:r>
              <a:rPr lang="en-US" smtClean="0"/>
              <a:t>Option 4</a:t>
            </a:r>
            <a:endParaRPr lang="en-US"/>
          </a:p>
        </p:txBody>
      </p:sp>
      <p:sp>
        <p:nvSpPr>
          <p:cNvPr id="53" name="Text Placeholder 13"/>
          <p:cNvSpPr>
            <a:spLocks noGrp="1"/>
          </p:cNvSpPr>
          <p:nvPr>
            <p:ph type="body" sz="quarter" idx="29" hasCustomPrompt="1"/>
          </p:nvPr>
        </p:nvSpPr>
        <p:spPr>
          <a:xfrm>
            <a:off x="6835903" y="5161362"/>
            <a:ext cx="1946148" cy="783448"/>
          </a:xfrm>
          <a:solidFill>
            <a:schemeClr val="tx2">
              <a:lumMod val="40000"/>
              <a:lumOff val="60000"/>
            </a:schemeClr>
          </a:solidFill>
        </p:spPr>
        <p:txBody>
          <a:bodyPr tIns="91440" bIns="91440" anchor="ctr">
            <a:normAutofit/>
          </a:bodyPr>
          <a:lstStyle>
            <a:lvl1pPr marL="0" indent="0" algn="ctr">
              <a:buNone/>
              <a:defRPr sz="2100" b="1" baseline="0">
                <a:solidFill>
                  <a:schemeClr val="accent2"/>
                </a:solidFill>
              </a:defRPr>
            </a:lvl1pPr>
          </a:lstStyle>
          <a:p>
            <a:pPr lvl="0"/>
            <a:r>
              <a:rPr lang="en-US" smtClean="0"/>
              <a:t>Price Here</a:t>
            </a:r>
            <a:endParaRPr lang="en-US"/>
          </a:p>
        </p:txBody>
      </p:sp>
      <p:sp>
        <p:nvSpPr>
          <p:cNvPr id="59" name="Text Placeholder 13"/>
          <p:cNvSpPr>
            <a:spLocks noGrp="1"/>
          </p:cNvSpPr>
          <p:nvPr>
            <p:ph type="body" sz="quarter" idx="30" hasCustomPrompt="1"/>
          </p:nvPr>
        </p:nvSpPr>
        <p:spPr>
          <a:xfrm>
            <a:off x="6835903" y="4784386"/>
            <a:ext cx="1946148" cy="387470"/>
          </a:xfrm>
          <a:solidFill>
            <a:schemeClr val="tx2">
              <a:lumMod val="20000"/>
              <a:lumOff val="80000"/>
            </a:schemeClr>
          </a:solidFill>
        </p:spPr>
        <p:txBody>
          <a:bodyPr tIns="91440" bIns="91440" anchor="ctr">
            <a:noAutofit/>
          </a:bodyPr>
          <a:lstStyle>
            <a:lvl1pPr marL="0" indent="0" algn="ctr">
              <a:buNone/>
              <a:defRPr sz="1500" b="0" baseline="0">
                <a:solidFill>
                  <a:schemeClr val="accent2"/>
                </a:solidFill>
              </a:defRPr>
            </a:lvl1pPr>
          </a:lstStyle>
          <a:p>
            <a:pPr lvl="0"/>
            <a:r>
              <a:rPr lang="en-US" smtClean="0"/>
              <a:t>Price:</a:t>
            </a:r>
            <a:endParaRPr lang="en-US"/>
          </a:p>
        </p:txBody>
      </p:sp>
      <p:sp>
        <p:nvSpPr>
          <p:cNvPr id="61" name="Text Placeholder 13"/>
          <p:cNvSpPr>
            <a:spLocks noGrp="1"/>
          </p:cNvSpPr>
          <p:nvPr>
            <p:ph type="body" sz="quarter" idx="31" hasCustomPrompt="1"/>
          </p:nvPr>
        </p:nvSpPr>
        <p:spPr>
          <a:xfrm>
            <a:off x="4677918" y="2034398"/>
            <a:ext cx="1946148" cy="2574178"/>
          </a:xfrm>
          <a:solidFill>
            <a:schemeClr val="tx2">
              <a:lumMod val="40000"/>
              <a:lumOff val="60000"/>
            </a:schemeClr>
          </a:solidFill>
        </p:spPr>
        <p:txBody>
          <a:bodyPr tIns="640080">
            <a:normAutofit/>
          </a:bodyPr>
          <a:lstStyle>
            <a:lvl1pPr>
              <a:defRPr sz="1050" baseline="0">
                <a:solidFill>
                  <a:schemeClr val="accent2"/>
                </a:solidFill>
              </a:defRPr>
            </a:lvl1pPr>
          </a:lstStyle>
          <a:p>
            <a:pPr lvl="0"/>
            <a:r>
              <a:rPr lang="en-US" smtClean="0"/>
              <a:t>List items for Title 1</a:t>
            </a:r>
            <a:endParaRPr lang="en-US"/>
          </a:p>
        </p:txBody>
      </p:sp>
      <p:sp>
        <p:nvSpPr>
          <p:cNvPr id="62" name="Text Placeholder 12"/>
          <p:cNvSpPr>
            <a:spLocks noGrp="1"/>
          </p:cNvSpPr>
          <p:nvPr>
            <p:ph type="body" sz="quarter" idx="32" hasCustomPrompt="1"/>
          </p:nvPr>
        </p:nvSpPr>
        <p:spPr>
          <a:xfrm>
            <a:off x="4677918" y="1780296"/>
            <a:ext cx="1946148" cy="607243"/>
          </a:xfrm>
          <a:solidFill>
            <a:schemeClr val="accent3"/>
          </a:solidFill>
          <a:ln>
            <a:noFill/>
          </a:ln>
        </p:spPr>
        <p:txBody>
          <a:bodyPr vert="horz" wrap="square" lIns="91440" tIns="45720" rIns="91440" bIns="45720" rtlCol="0" anchor="ctr">
            <a:noAutofit/>
          </a:bodyPr>
          <a:lstStyle>
            <a:lvl1pPr marL="171450" indent="-171450" algn="ctr">
              <a:buNone/>
              <a:defRPr lang="en-US" sz="1650" b="1" cap="all" baseline="0">
                <a:solidFill>
                  <a:schemeClr val="bg1"/>
                </a:solidFill>
              </a:defRPr>
            </a:lvl1pPr>
          </a:lstStyle>
          <a:p>
            <a:pPr marL="0" lvl="0" indent="0"/>
            <a:r>
              <a:rPr lang="en-US" smtClean="0"/>
              <a:t>Option 3</a:t>
            </a:r>
            <a:endParaRPr lang="en-US"/>
          </a:p>
        </p:txBody>
      </p:sp>
      <p:sp>
        <p:nvSpPr>
          <p:cNvPr id="63" name="Text Placeholder 13"/>
          <p:cNvSpPr>
            <a:spLocks noGrp="1"/>
          </p:cNvSpPr>
          <p:nvPr>
            <p:ph type="body" sz="quarter" idx="33" hasCustomPrompt="1"/>
          </p:nvPr>
        </p:nvSpPr>
        <p:spPr>
          <a:xfrm>
            <a:off x="4677918" y="5161362"/>
            <a:ext cx="1946148" cy="783448"/>
          </a:xfrm>
          <a:solidFill>
            <a:schemeClr val="tx2">
              <a:lumMod val="40000"/>
              <a:lumOff val="60000"/>
            </a:schemeClr>
          </a:solidFill>
        </p:spPr>
        <p:txBody>
          <a:bodyPr tIns="91440" bIns="91440" anchor="ctr">
            <a:normAutofit/>
          </a:bodyPr>
          <a:lstStyle>
            <a:lvl1pPr marL="0" indent="0" algn="ctr">
              <a:buNone/>
              <a:defRPr sz="2100" b="1" baseline="0">
                <a:solidFill>
                  <a:schemeClr val="accent2"/>
                </a:solidFill>
              </a:defRPr>
            </a:lvl1pPr>
          </a:lstStyle>
          <a:p>
            <a:pPr lvl="0"/>
            <a:r>
              <a:rPr lang="en-US" smtClean="0"/>
              <a:t>Price Here</a:t>
            </a:r>
            <a:endParaRPr lang="en-US"/>
          </a:p>
        </p:txBody>
      </p:sp>
      <p:sp>
        <p:nvSpPr>
          <p:cNvPr id="64" name="Text Placeholder 13"/>
          <p:cNvSpPr>
            <a:spLocks noGrp="1"/>
          </p:cNvSpPr>
          <p:nvPr>
            <p:ph type="body" sz="quarter" idx="34" hasCustomPrompt="1"/>
          </p:nvPr>
        </p:nvSpPr>
        <p:spPr>
          <a:xfrm>
            <a:off x="4677918" y="4784386"/>
            <a:ext cx="1946148" cy="387470"/>
          </a:xfrm>
          <a:solidFill>
            <a:schemeClr val="tx2">
              <a:lumMod val="20000"/>
              <a:lumOff val="80000"/>
            </a:schemeClr>
          </a:solidFill>
        </p:spPr>
        <p:txBody>
          <a:bodyPr tIns="91440" bIns="91440" anchor="ctr">
            <a:noAutofit/>
          </a:bodyPr>
          <a:lstStyle>
            <a:lvl1pPr marL="0" indent="0" algn="ctr">
              <a:buNone/>
              <a:defRPr sz="1500" b="0" baseline="0">
                <a:solidFill>
                  <a:schemeClr val="accent2"/>
                </a:solidFill>
              </a:defRPr>
            </a:lvl1pPr>
          </a:lstStyle>
          <a:p>
            <a:pPr lvl="0"/>
            <a:r>
              <a:rPr lang="en-US" smtClean="0"/>
              <a:t>Price:</a:t>
            </a:r>
            <a:endParaRPr lang="en-US"/>
          </a:p>
        </p:txBody>
      </p:sp>
      <p:sp>
        <p:nvSpPr>
          <p:cNvPr id="66" name="Text Placeholder 13"/>
          <p:cNvSpPr>
            <a:spLocks noGrp="1"/>
          </p:cNvSpPr>
          <p:nvPr>
            <p:ph type="body" sz="quarter" idx="35" hasCustomPrompt="1"/>
          </p:nvPr>
        </p:nvSpPr>
        <p:spPr>
          <a:xfrm>
            <a:off x="2519934" y="2034398"/>
            <a:ext cx="1946148" cy="2574178"/>
          </a:xfrm>
          <a:solidFill>
            <a:schemeClr val="tx2">
              <a:lumMod val="40000"/>
              <a:lumOff val="60000"/>
            </a:schemeClr>
          </a:solidFill>
        </p:spPr>
        <p:txBody>
          <a:bodyPr tIns="640080">
            <a:normAutofit/>
          </a:bodyPr>
          <a:lstStyle>
            <a:lvl1pPr>
              <a:defRPr sz="1050" baseline="0">
                <a:solidFill>
                  <a:schemeClr val="accent2"/>
                </a:solidFill>
              </a:defRPr>
            </a:lvl1pPr>
          </a:lstStyle>
          <a:p>
            <a:pPr lvl="0"/>
            <a:r>
              <a:rPr lang="en-US" smtClean="0"/>
              <a:t>List items for Title 1</a:t>
            </a:r>
            <a:endParaRPr lang="en-US"/>
          </a:p>
        </p:txBody>
      </p:sp>
      <p:sp>
        <p:nvSpPr>
          <p:cNvPr id="67" name="Text Placeholder 12"/>
          <p:cNvSpPr>
            <a:spLocks noGrp="1"/>
          </p:cNvSpPr>
          <p:nvPr>
            <p:ph type="body" sz="quarter" idx="36" hasCustomPrompt="1"/>
          </p:nvPr>
        </p:nvSpPr>
        <p:spPr>
          <a:xfrm>
            <a:off x="2519934" y="1780296"/>
            <a:ext cx="1946148" cy="607243"/>
          </a:xfrm>
          <a:solidFill>
            <a:schemeClr val="accent1"/>
          </a:solidFill>
          <a:ln>
            <a:noFill/>
          </a:ln>
        </p:spPr>
        <p:txBody>
          <a:bodyPr vert="horz" wrap="square" lIns="91440" tIns="45720" rIns="91440" bIns="45720" rtlCol="0" anchor="ctr">
            <a:noAutofit/>
          </a:bodyPr>
          <a:lstStyle>
            <a:lvl1pPr marL="171450" indent="-171450" algn="ctr">
              <a:buNone/>
              <a:defRPr lang="en-US" sz="1650" b="1" cap="all" baseline="0">
                <a:solidFill>
                  <a:schemeClr val="bg1"/>
                </a:solidFill>
              </a:defRPr>
            </a:lvl1pPr>
          </a:lstStyle>
          <a:p>
            <a:pPr marL="0" lvl="0" indent="0"/>
            <a:r>
              <a:rPr lang="en-US" smtClean="0"/>
              <a:t>Option 2</a:t>
            </a:r>
            <a:endParaRPr lang="en-US"/>
          </a:p>
        </p:txBody>
      </p:sp>
      <p:sp>
        <p:nvSpPr>
          <p:cNvPr id="68" name="Text Placeholder 13"/>
          <p:cNvSpPr>
            <a:spLocks noGrp="1"/>
          </p:cNvSpPr>
          <p:nvPr>
            <p:ph type="body" sz="quarter" idx="37" hasCustomPrompt="1"/>
          </p:nvPr>
        </p:nvSpPr>
        <p:spPr>
          <a:xfrm>
            <a:off x="2519934" y="5161362"/>
            <a:ext cx="1946148" cy="783448"/>
          </a:xfrm>
          <a:solidFill>
            <a:schemeClr val="tx2">
              <a:lumMod val="40000"/>
              <a:lumOff val="60000"/>
            </a:schemeClr>
          </a:solidFill>
        </p:spPr>
        <p:txBody>
          <a:bodyPr tIns="91440" bIns="91440" anchor="ctr">
            <a:normAutofit/>
          </a:bodyPr>
          <a:lstStyle>
            <a:lvl1pPr marL="0" indent="0" algn="ctr">
              <a:buNone/>
              <a:defRPr sz="2100" b="1" baseline="0">
                <a:solidFill>
                  <a:schemeClr val="accent2"/>
                </a:solidFill>
              </a:defRPr>
            </a:lvl1pPr>
          </a:lstStyle>
          <a:p>
            <a:pPr lvl="0"/>
            <a:r>
              <a:rPr lang="en-US" smtClean="0"/>
              <a:t>Price Here</a:t>
            </a:r>
            <a:endParaRPr lang="en-US"/>
          </a:p>
        </p:txBody>
      </p:sp>
      <p:sp>
        <p:nvSpPr>
          <p:cNvPr id="69" name="Text Placeholder 13"/>
          <p:cNvSpPr>
            <a:spLocks noGrp="1"/>
          </p:cNvSpPr>
          <p:nvPr>
            <p:ph type="body" sz="quarter" idx="38" hasCustomPrompt="1"/>
          </p:nvPr>
        </p:nvSpPr>
        <p:spPr>
          <a:xfrm>
            <a:off x="2519934" y="4784386"/>
            <a:ext cx="1946148" cy="387470"/>
          </a:xfrm>
          <a:solidFill>
            <a:schemeClr val="tx2">
              <a:lumMod val="20000"/>
              <a:lumOff val="80000"/>
            </a:schemeClr>
          </a:solidFill>
        </p:spPr>
        <p:txBody>
          <a:bodyPr tIns="91440" bIns="91440" anchor="ctr">
            <a:noAutofit/>
          </a:bodyPr>
          <a:lstStyle>
            <a:lvl1pPr marL="0" indent="0" algn="ctr">
              <a:buNone/>
              <a:defRPr sz="1500" b="0" baseline="0">
                <a:solidFill>
                  <a:schemeClr val="accent2"/>
                </a:solidFill>
              </a:defRPr>
            </a:lvl1pPr>
          </a:lstStyle>
          <a:p>
            <a:pPr lvl="0"/>
            <a:r>
              <a:rPr lang="en-US" smtClean="0"/>
              <a:t>Price:</a:t>
            </a:r>
            <a:endParaRPr lang="en-US"/>
          </a:p>
        </p:txBody>
      </p:sp>
    </p:spTree>
    <p:extLst>
      <p:ext uri="{BB962C8B-B14F-4D97-AF65-F5344CB8AC3E}">
        <p14:creationId xmlns:p14="http://schemas.microsoft.com/office/powerpoint/2010/main" val="3579386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table 2">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6" name="Text Placeholder 13"/>
          <p:cNvSpPr>
            <a:spLocks noGrp="1"/>
          </p:cNvSpPr>
          <p:nvPr>
            <p:ph type="body" sz="quarter" idx="18" hasCustomPrompt="1"/>
          </p:nvPr>
        </p:nvSpPr>
        <p:spPr>
          <a:xfrm>
            <a:off x="361950" y="2034398"/>
            <a:ext cx="1946148" cy="2574178"/>
          </a:xfrm>
          <a:solidFill>
            <a:schemeClr val="tx2">
              <a:lumMod val="40000"/>
              <a:lumOff val="60000"/>
            </a:schemeClr>
          </a:solidFill>
        </p:spPr>
        <p:txBody>
          <a:bodyPr tIns="640080">
            <a:normAutofit/>
          </a:bodyPr>
          <a:lstStyle>
            <a:lvl1pPr>
              <a:defRPr sz="1200" baseline="0">
                <a:solidFill>
                  <a:schemeClr val="accent2"/>
                </a:solidFill>
              </a:defRPr>
            </a:lvl1pPr>
          </a:lstStyle>
          <a:p>
            <a:pPr lvl="0"/>
            <a:r>
              <a:rPr lang="en-US" smtClean="0"/>
              <a:t>List items for Title 1</a:t>
            </a:r>
            <a:endParaRPr lang="en-US"/>
          </a:p>
        </p:txBody>
      </p:sp>
      <p:sp>
        <p:nvSpPr>
          <p:cNvPr id="48" name="Text Placeholder 12"/>
          <p:cNvSpPr>
            <a:spLocks noGrp="1"/>
          </p:cNvSpPr>
          <p:nvPr>
            <p:ph type="body" sz="quarter" idx="24" hasCustomPrompt="1"/>
          </p:nvPr>
        </p:nvSpPr>
        <p:spPr>
          <a:xfrm>
            <a:off x="361950" y="1780296"/>
            <a:ext cx="1946148" cy="607243"/>
          </a:xfrm>
          <a:solidFill>
            <a:schemeClr val="accent4"/>
          </a:solidFill>
          <a:ln>
            <a:noFill/>
          </a:ln>
        </p:spPr>
        <p:txBody>
          <a:bodyPr vert="horz" wrap="square" lIns="91440" tIns="45720" rIns="91440" bIns="45720" rtlCol="0" anchor="ctr">
            <a:noAutofit/>
          </a:bodyPr>
          <a:lstStyle>
            <a:lvl1pPr marL="171450" indent="-171450" algn="ctr">
              <a:buNone/>
              <a:defRPr lang="en-US" sz="1650" b="1" cap="all" baseline="0">
                <a:solidFill>
                  <a:schemeClr val="bg1"/>
                </a:solidFill>
              </a:defRPr>
            </a:lvl1pPr>
          </a:lstStyle>
          <a:p>
            <a:pPr marL="0" lvl="0" indent="0"/>
            <a:r>
              <a:rPr lang="en-US" smtClean="0"/>
              <a:t>Option 1</a:t>
            </a:r>
            <a:endParaRPr lang="en-US"/>
          </a:p>
        </p:txBody>
      </p:sp>
      <p:sp>
        <p:nvSpPr>
          <p:cNvPr id="49" name="Text Placeholder 13"/>
          <p:cNvSpPr>
            <a:spLocks noGrp="1"/>
          </p:cNvSpPr>
          <p:nvPr>
            <p:ph type="body" sz="quarter" idx="25" hasCustomPrompt="1"/>
          </p:nvPr>
        </p:nvSpPr>
        <p:spPr>
          <a:xfrm>
            <a:off x="361950" y="5161362"/>
            <a:ext cx="1946148" cy="783448"/>
          </a:xfrm>
          <a:solidFill>
            <a:schemeClr val="tx2">
              <a:lumMod val="40000"/>
              <a:lumOff val="60000"/>
            </a:schemeClr>
          </a:solidFill>
        </p:spPr>
        <p:txBody>
          <a:bodyPr tIns="91440" bIns="91440" anchor="ctr">
            <a:normAutofit/>
          </a:bodyPr>
          <a:lstStyle>
            <a:lvl1pPr marL="0" indent="0" algn="ctr">
              <a:buNone/>
              <a:defRPr sz="2100" b="1" baseline="0">
                <a:solidFill>
                  <a:schemeClr val="accent2"/>
                </a:solidFill>
              </a:defRPr>
            </a:lvl1pPr>
          </a:lstStyle>
          <a:p>
            <a:pPr lvl="0"/>
            <a:r>
              <a:rPr lang="en-US" smtClean="0"/>
              <a:t>Price Here</a:t>
            </a:r>
            <a:endParaRPr lang="en-US"/>
          </a:p>
        </p:txBody>
      </p:sp>
      <p:sp>
        <p:nvSpPr>
          <p:cNvPr id="50" name="Text Placeholder 13"/>
          <p:cNvSpPr>
            <a:spLocks noGrp="1"/>
          </p:cNvSpPr>
          <p:nvPr>
            <p:ph type="body" sz="quarter" idx="26" hasCustomPrompt="1"/>
          </p:nvPr>
        </p:nvSpPr>
        <p:spPr>
          <a:xfrm>
            <a:off x="361950" y="4784386"/>
            <a:ext cx="1946148" cy="387470"/>
          </a:xfrm>
          <a:solidFill>
            <a:schemeClr val="tx2">
              <a:lumMod val="20000"/>
              <a:lumOff val="80000"/>
            </a:schemeClr>
          </a:solidFill>
        </p:spPr>
        <p:txBody>
          <a:bodyPr tIns="91440" bIns="91440" anchor="ctr">
            <a:noAutofit/>
          </a:bodyPr>
          <a:lstStyle>
            <a:lvl1pPr marL="0" indent="0" algn="ctr">
              <a:buNone/>
              <a:defRPr sz="1500" b="0" baseline="0">
                <a:solidFill>
                  <a:schemeClr val="accent2"/>
                </a:solidFill>
              </a:defRPr>
            </a:lvl1pPr>
          </a:lstStyle>
          <a:p>
            <a:pPr lvl="0"/>
            <a:r>
              <a:rPr lang="en-US" smtClean="0"/>
              <a:t>Price:</a:t>
            </a:r>
            <a:endParaRPr lang="en-US"/>
          </a:p>
        </p:txBody>
      </p:sp>
      <p:sp>
        <p:nvSpPr>
          <p:cNvPr id="51" name="Text Placeholder 13"/>
          <p:cNvSpPr>
            <a:spLocks noGrp="1"/>
          </p:cNvSpPr>
          <p:nvPr>
            <p:ph type="body" sz="quarter" idx="27" hasCustomPrompt="1"/>
          </p:nvPr>
        </p:nvSpPr>
        <p:spPr>
          <a:xfrm>
            <a:off x="6835903" y="2040590"/>
            <a:ext cx="1946148" cy="2574178"/>
          </a:xfrm>
          <a:solidFill>
            <a:schemeClr val="tx2">
              <a:lumMod val="40000"/>
              <a:lumOff val="60000"/>
            </a:schemeClr>
          </a:solidFill>
        </p:spPr>
        <p:txBody>
          <a:bodyPr tIns="640080">
            <a:normAutofit/>
          </a:bodyPr>
          <a:lstStyle>
            <a:lvl1pPr>
              <a:defRPr sz="1200" baseline="0">
                <a:solidFill>
                  <a:schemeClr val="accent2"/>
                </a:solidFill>
              </a:defRPr>
            </a:lvl1pPr>
          </a:lstStyle>
          <a:p>
            <a:pPr lvl="0"/>
            <a:r>
              <a:rPr lang="en-US" smtClean="0"/>
              <a:t>List items for Title 1</a:t>
            </a:r>
            <a:endParaRPr lang="en-US"/>
          </a:p>
        </p:txBody>
      </p:sp>
      <p:sp>
        <p:nvSpPr>
          <p:cNvPr id="52" name="Text Placeholder 12"/>
          <p:cNvSpPr>
            <a:spLocks noGrp="1"/>
          </p:cNvSpPr>
          <p:nvPr>
            <p:ph type="body" sz="quarter" idx="28" hasCustomPrompt="1"/>
          </p:nvPr>
        </p:nvSpPr>
        <p:spPr>
          <a:xfrm>
            <a:off x="6835903" y="1780296"/>
            <a:ext cx="1946148" cy="607243"/>
          </a:xfrm>
          <a:solidFill>
            <a:schemeClr val="accent5"/>
          </a:solidFill>
          <a:ln>
            <a:noFill/>
          </a:ln>
        </p:spPr>
        <p:txBody>
          <a:bodyPr vert="horz" wrap="square" lIns="91440" tIns="45720" rIns="91440" bIns="45720" rtlCol="0" anchor="ctr">
            <a:noAutofit/>
          </a:bodyPr>
          <a:lstStyle>
            <a:lvl1pPr marL="171450" indent="-171450" algn="ctr">
              <a:buNone/>
              <a:defRPr lang="en-US" sz="1650" b="1" cap="all" baseline="0">
                <a:solidFill>
                  <a:schemeClr val="bg1"/>
                </a:solidFill>
              </a:defRPr>
            </a:lvl1pPr>
          </a:lstStyle>
          <a:p>
            <a:pPr marL="0" lvl="0" indent="0"/>
            <a:r>
              <a:rPr lang="en-US" smtClean="0"/>
              <a:t>Option 4</a:t>
            </a:r>
            <a:endParaRPr lang="en-US"/>
          </a:p>
        </p:txBody>
      </p:sp>
      <p:sp>
        <p:nvSpPr>
          <p:cNvPr id="53" name="Text Placeholder 13"/>
          <p:cNvSpPr>
            <a:spLocks noGrp="1"/>
          </p:cNvSpPr>
          <p:nvPr>
            <p:ph type="body" sz="quarter" idx="29" hasCustomPrompt="1"/>
          </p:nvPr>
        </p:nvSpPr>
        <p:spPr>
          <a:xfrm>
            <a:off x="6835903" y="5161362"/>
            <a:ext cx="1946148" cy="783448"/>
          </a:xfrm>
          <a:solidFill>
            <a:schemeClr val="tx2">
              <a:lumMod val="40000"/>
              <a:lumOff val="60000"/>
            </a:schemeClr>
          </a:solidFill>
        </p:spPr>
        <p:txBody>
          <a:bodyPr tIns="91440" bIns="91440" anchor="ctr">
            <a:normAutofit/>
          </a:bodyPr>
          <a:lstStyle>
            <a:lvl1pPr marL="0" indent="0" algn="ctr">
              <a:buNone/>
              <a:defRPr sz="2100" b="1" baseline="0">
                <a:solidFill>
                  <a:schemeClr val="accent2"/>
                </a:solidFill>
              </a:defRPr>
            </a:lvl1pPr>
          </a:lstStyle>
          <a:p>
            <a:pPr lvl="0"/>
            <a:r>
              <a:rPr lang="en-US" smtClean="0"/>
              <a:t>Price Here</a:t>
            </a:r>
            <a:endParaRPr lang="en-US"/>
          </a:p>
        </p:txBody>
      </p:sp>
      <p:sp>
        <p:nvSpPr>
          <p:cNvPr id="59" name="Text Placeholder 13"/>
          <p:cNvSpPr>
            <a:spLocks noGrp="1"/>
          </p:cNvSpPr>
          <p:nvPr>
            <p:ph type="body" sz="quarter" idx="30" hasCustomPrompt="1"/>
          </p:nvPr>
        </p:nvSpPr>
        <p:spPr>
          <a:xfrm>
            <a:off x="6835903" y="4784386"/>
            <a:ext cx="1946148" cy="387470"/>
          </a:xfrm>
          <a:solidFill>
            <a:schemeClr val="tx2">
              <a:lumMod val="20000"/>
              <a:lumOff val="80000"/>
            </a:schemeClr>
          </a:solidFill>
        </p:spPr>
        <p:txBody>
          <a:bodyPr tIns="91440" bIns="91440" anchor="ctr">
            <a:noAutofit/>
          </a:bodyPr>
          <a:lstStyle>
            <a:lvl1pPr marL="0" indent="0" algn="ctr">
              <a:buNone/>
              <a:defRPr sz="1500" b="0" baseline="0">
                <a:solidFill>
                  <a:schemeClr val="accent2"/>
                </a:solidFill>
              </a:defRPr>
            </a:lvl1pPr>
          </a:lstStyle>
          <a:p>
            <a:pPr lvl="0"/>
            <a:r>
              <a:rPr lang="en-US" smtClean="0"/>
              <a:t>Price:</a:t>
            </a:r>
            <a:endParaRPr lang="en-US"/>
          </a:p>
        </p:txBody>
      </p:sp>
      <p:sp>
        <p:nvSpPr>
          <p:cNvPr id="61" name="Text Placeholder 13"/>
          <p:cNvSpPr>
            <a:spLocks noGrp="1"/>
          </p:cNvSpPr>
          <p:nvPr>
            <p:ph type="body" sz="quarter" idx="31" hasCustomPrompt="1"/>
          </p:nvPr>
        </p:nvSpPr>
        <p:spPr>
          <a:xfrm>
            <a:off x="4677918" y="2034398"/>
            <a:ext cx="1946148" cy="2574178"/>
          </a:xfrm>
          <a:solidFill>
            <a:schemeClr val="tx2">
              <a:lumMod val="40000"/>
              <a:lumOff val="60000"/>
            </a:schemeClr>
          </a:solidFill>
        </p:spPr>
        <p:txBody>
          <a:bodyPr tIns="640080">
            <a:normAutofit/>
          </a:bodyPr>
          <a:lstStyle>
            <a:lvl1pPr>
              <a:defRPr sz="1200" baseline="0">
                <a:solidFill>
                  <a:schemeClr val="accent2"/>
                </a:solidFill>
              </a:defRPr>
            </a:lvl1pPr>
          </a:lstStyle>
          <a:p>
            <a:pPr lvl="0"/>
            <a:r>
              <a:rPr lang="en-US" smtClean="0"/>
              <a:t>List items for Title 1</a:t>
            </a:r>
            <a:endParaRPr lang="en-US"/>
          </a:p>
        </p:txBody>
      </p:sp>
      <p:sp>
        <p:nvSpPr>
          <p:cNvPr id="62" name="Text Placeholder 12"/>
          <p:cNvSpPr>
            <a:spLocks noGrp="1"/>
          </p:cNvSpPr>
          <p:nvPr>
            <p:ph type="body" sz="quarter" idx="32" hasCustomPrompt="1"/>
          </p:nvPr>
        </p:nvSpPr>
        <p:spPr>
          <a:xfrm>
            <a:off x="4677918" y="1780296"/>
            <a:ext cx="1946148" cy="607243"/>
          </a:xfrm>
          <a:solidFill>
            <a:schemeClr val="accent3"/>
          </a:solidFill>
          <a:ln>
            <a:noFill/>
          </a:ln>
        </p:spPr>
        <p:txBody>
          <a:bodyPr vert="horz" wrap="square" lIns="91440" tIns="45720" rIns="91440" bIns="45720" rtlCol="0" anchor="ctr">
            <a:noAutofit/>
          </a:bodyPr>
          <a:lstStyle>
            <a:lvl1pPr marL="171450" indent="-171450" algn="ctr">
              <a:buNone/>
              <a:defRPr lang="en-US" sz="1650" b="1" cap="all" baseline="0">
                <a:solidFill>
                  <a:schemeClr val="bg1"/>
                </a:solidFill>
              </a:defRPr>
            </a:lvl1pPr>
          </a:lstStyle>
          <a:p>
            <a:pPr marL="0" lvl="0" indent="0"/>
            <a:r>
              <a:rPr lang="en-US" smtClean="0"/>
              <a:t>Option 3</a:t>
            </a:r>
            <a:endParaRPr lang="en-US"/>
          </a:p>
        </p:txBody>
      </p:sp>
      <p:sp>
        <p:nvSpPr>
          <p:cNvPr id="63" name="Text Placeholder 13"/>
          <p:cNvSpPr>
            <a:spLocks noGrp="1"/>
          </p:cNvSpPr>
          <p:nvPr>
            <p:ph type="body" sz="quarter" idx="33" hasCustomPrompt="1"/>
          </p:nvPr>
        </p:nvSpPr>
        <p:spPr>
          <a:xfrm>
            <a:off x="4677918" y="5161362"/>
            <a:ext cx="1946148" cy="783448"/>
          </a:xfrm>
          <a:solidFill>
            <a:schemeClr val="tx2">
              <a:lumMod val="40000"/>
              <a:lumOff val="60000"/>
            </a:schemeClr>
          </a:solidFill>
        </p:spPr>
        <p:txBody>
          <a:bodyPr tIns="91440" bIns="91440" anchor="ctr">
            <a:normAutofit/>
          </a:bodyPr>
          <a:lstStyle>
            <a:lvl1pPr marL="0" indent="0" algn="ctr">
              <a:buNone/>
              <a:defRPr sz="2100" b="1" baseline="0">
                <a:solidFill>
                  <a:schemeClr val="accent2"/>
                </a:solidFill>
              </a:defRPr>
            </a:lvl1pPr>
          </a:lstStyle>
          <a:p>
            <a:pPr lvl="0"/>
            <a:r>
              <a:rPr lang="en-US" smtClean="0"/>
              <a:t>Price Here</a:t>
            </a:r>
            <a:endParaRPr lang="en-US"/>
          </a:p>
        </p:txBody>
      </p:sp>
      <p:sp>
        <p:nvSpPr>
          <p:cNvPr id="64" name="Text Placeholder 13"/>
          <p:cNvSpPr>
            <a:spLocks noGrp="1"/>
          </p:cNvSpPr>
          <p:nvPr>
            <p:ph type="body" sz="quarter" idx="34" hasCustomPrompt="1"/>
          </p:nvPr>
        </p:nvSpPr>
        <p:spPr>
          <a:xfrm>
            <a:off x="4677918" y="4784386"/>
            <a:ext cx="1946148" cy="387470"/>
          </a:xfrm>
          <a:solidFill>
            <a:schemeClr val="tx2">
              <a:lumMod val="20000"/>
              <a:lumOff val="80000"/>
            </a:schemeClr>
          </a:solidFill>
        </p:spPr>
        <p:txBody>
          <a:bodyPr tIns="91440" bIns="91440" anchor="ctr">
            <a:noAutofit/>
          </a:bodyPr>
          <a:lstStyle>
            <a:lvl1pPr marL="0" indent="0" algn="ctr">
              <a:buNone/>
              <a:defRPr sz="1500" b="0" baseline="0">
                <a:solidFill>
                  <a:schemeClr val="accent2"/>
                </a:solidFill>
              </a:defRPr>
            </a:lvl1pPr>
          </a:lstStyle>
          <a:p>
            <a:pPr lvl="0"/>
            <a:r>
              <a:rPr lang="en-US" smtClean="0"/>
              <a:t>Price:</a:t>
            </a:r>
            <a:endParaRPr lang="en-US"/>
          </a:p>
        </p:txBody>
      </p:sp>
      <p:sp>
        <p:nvSpPr>
          <p:cNvPr id="66" name="Text Placeholder 13"/>
          <p:cNvSpPr>
            <a:spLocks noGrp="1"/>
          </p:cNvSpPr>
          <p:nvPr>
            <p:ph type="body" sz="quarter" idx="35" hasCustomPrompt="1"/>
          </p:nvPr>
        </p:nvSpPr>
        <p:spPr>
          <a:xfrm>
            <a:off x="2148578" y="2034398"/>
            <a:ext cx="2688863" cy="2961648"/>
          </a:xfrm>
          <a:solidFill>
            <a:schemeClr val="tx2">
              <a:lumMod val="40000"/>
              <a:lumOff val="60000"/>
            </a:schemeClr>
          </a:solidFill>
        </p:spPr>
        <p:txBody>
          <a:bodyPr tIns="640080">
            <a:normAutofit/>
          </a:bodyPr>
          <a:lstStyle>
            <a:lvl1pPr>
              <a:defRPr sz="1600" baseline="0">
                <a:solidFill>
                  <a:schemeClr val="accent2"/>
                </a:solidFill>
              </a:defRPr>
            </a:lvl1pPr>
          </a:lstStyle>
          <a:p>
            <a:pPr lvl="0"/>
            <a:r>
              <a:rPr lang="en-US" smtClean="0"/>
              <a:t>List items for Title 1</a:t>
            </a:r>
            <a:endParaRPr lang="en-US"/>
          </a:p>
        </p:txBody>
      </p:sp>
      <p:sp>
        <p:nvSpPr>
          <p:cNvPr id="67" name="Text Placeholder 12"/>
          <p:cNvSpPr>
            <a:spLocks noGrp="1"/>
          </p:cNvSpPr>
          <p:nvPr>
            <p:ph type="body" sz="quarter" idx="36" hasCustomPrompt="1"/>
          </p:nvPr>
        </p:nvSpPr>
        <p:spPr>
          <a:xfrm>
            <a:off x="2148578" y="1548554"/>
            <a:ext cx="2688863" cy="838987"/>
          </a:xfrm>
          <a:solidFill>
            <a:schemeClr val="accent1"/>
          </a:solidFill>
          <a:ln>
            <a:noFill/>
          </a:ln>
        </p:spPr>
        <p:txBody>
          <a:bodyPr vert="horz" wrap="square" lIns="91440" tIns="45720" rIns="91440" bIns="45720" rtlCol="0" anchor="ctr">
            <a:noAutofit/>
          </a:bodyPr>
          <a:lstStyle>
            <a:lvl1pPr marL="171450" indent="-171450" algn="ctr">
              <a:buNone/>
              <a:defRPr lang="en-US" sz="2700" b="1" cap="all" baseline="0">
                <a:solidFill>
                  <a:schemeClr val="bg1"/>
                </a:solidFill>
              </a:defRPr>
            </a:lvl1pPr>
          </a:lstStyle>
          <a:p>
            <a:pPr marL="0" lvl="0" indent="0"/>
            <a:r>
              <a:rPr lang="en-US" smtClean="0"/>
              <a:t>Option 2</a:t>
            </a:r>
            <a:endParaRPr lang="en-US"/>
          </a:p>
        </p:txBody>
      </p:sp>
      <p:sp>
        <p:nvSpPr>
          <p:cNvPr id="68" name="Text Placeholder 13"/>
          <p:cNvSpPr>
            <a:spLocks noGrp="1"/>
          </p:cNvSpPr>
          <p:nvPr>
            <p:ph type="body" sz="quarter" idx="37" hasCustomPrompt="1"/>
          </p:nvPr>
        </p:nvSpPr>
        <p:spPr>
          <a:xfrm>
            <a:off x="2148578" y="5506854"/>
            <a:ext cx="2688863" cy="783448"/>
          </a:xfrm>
          <a:solidFill>
            <a:schemeClr val="tx2">
              <a:lumMod val="40000"/>
              <a:lumOff val="60000"/>
            </a:schemeClr>
          </a:solidFill>
        </p:spPr>
        <p:txBody>
          <a:bodyPr tIns="91440" bIns="91440" anchor="ctr">
            <a:normAutofit/>
          </a:bodyPr>
          <a:lstStyle>
            <a:lvl1pPr marL="0" indent="0" algn="ctr">
              <a:buNone/>
              <a:defRPr sz="2700" b="1" baseline="0">
                <a:solidFill>
                  <a:schemeClr val="accent2"/>
                </a:solidFill>
              </a:defRPr>
            </a:lvl1pPr>
          </a:lstStyle>
          <a:p>
            <a:pPr lvl="0"/>
            <a:r>
              <a:rPr lang="en-US" smtClean="0"/>
              <a:t>Price Here</a:t>
            </a:r>
            <a:endParaRPr lang="en-US"/>
          </a:p>
        </p:txBody>
      </p:sp>
      <p:sp>
        <p:nvSpPr>
          <p:cNvPr id="69" name="Text Placeholder 13"/>
          <p:cNvSpPr>
            <a:spLocks noGrp="1"/>
          </p:cNvSpPr>
          <p:nvPr>
            <p:ph type="body" sz="quarter" idx="38" hasCustomPrompt="1"/>
          </p:nvPr>
        </p:nvSpPr>
        <p:spPr>
          <a:xfrm>
            <a:off x="2148578" y="5129878"/>
            <a:ext cx="2688863" cy="387470"/>
          </a:xfrm>
          <a:solidFill>
            <a:schemeClr val="tx2">
              <a:lumMod val="20000"/>
              <a:lumOff val="80000"/>
            </a:schemeClr>
          </a:solidFill>
        </p:spPr>
        <p:txBody>
          <a:bodyPr tIns="91440" bIns="91440" anchor="ctr">
            <a:noAutofit/>
          </a:bodyPr>
          <a:lstStyle>
            <a:lvl1pPr marL="0" indent="0" algn="ctr">
              <a:buNone/>
              <a:defRPr sz="2100" b="0" baseline="0">
                <a:solidFill>
                  <a:schemeClr val="accent2"/>
                </a:solidFill>
              </a:defRPr>
            </a:lvl1pPr>
          </a:lstStyle>
          <a:p>
            <a:pPr lvl="0"/>
            <a:r>
              <a:rPr lang="en-US" smtClean="0"/>
              <a:t>Price:</a:t>
            </a:r>
            <a:endParaRPr lang="en-US"/>
          </a:p>
        </p:txBody>
      </p:sp>
    </p:spTree>
    <p:extLst>
      <p:ext uri="{BB962C8B-B14F-4D97-AF65-F5344CB8AC3E}">
        <p14:creationId xmlns:p14="http://schemas.microsoft.com/office/powerpoint/2010/main" val="209620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able 3">
    <p:spTree>
      <p:nvGrpSpPr>
        <p:cNvPr id="1" name=""/>
        <p:cNvGrpSpPr/>
        <p:nvPr/>
      </p:nvGrpSpPr>
      <p:grpSpPr>
        <a:xfrm>
          <a:off x="0" y="0"/>
          <a:ext cx="0" cy="0"/>
          <a:chOff x="0" y="0"/>
          <a:chExt cx="0" cy="0"/>
        </a:xfrm>
      </p:grpSpPr>
      <p:sp>
        <p:nvSpPr>
          <p:cNvPr id="35" name="Text Placeholder 13"/>
          <p:cNvSpPr>
            <a:spLocks noGrp="1"/>
          </p:cNvSpPr>
          <p:nvPr>
            <p:ph type="body" sz="quarter" idx="39" hasCustomPrompt="1"/>
          </p:nvPr>
        </p:nvSpPr>
        <p:spPr>
          <a:xfrm>
            <a:off x="2519934" y="2034398"/>
            <a:ext cx="1946148" cy="2574178"/>
          </a:xfrm>
          <a:solidFill>
            <a:schemeClr val="tx2">
              <a:lumMod val="40000"/>
              <a:lumOff val="60000"/>
            </a:schemeClr>
          </a:solidFill>
        </p:spPr>
        <p:txBody>
          <a:bodyPr tIns="640080">
            <a:normAutofit/>
          </a:bodyPr>
          <a:lstStyle>
            <a:lvl1pPr>
              <a:defRPr sz="1200" baseline="0">
                <a:solidFill>
                  <a:schemeClr val="accent2"/>
                </a:solidFill>
              </a:defRPr>
            </a:lvl1pPr>
          </a:lstStyle>
          <a:p>
            <a:pPr lvl="0"/>
            <a:r>
              <a:rPr lang="en-US" smtClean="0"/>
              <a:t>List items for Title 1</a:t>
            </a:r>
            <a:endParaRPr lang="en-US"/>
          </a:p>
        </p:txBody>
      </p:sp>
      <p:sp>
        <p:nvSpPr>
          <p:cNvPr id="36" name="Text Placeholder 12"/>
          <p:cNvSpPr>
            <a:spLocks noGrp="1"/>
          </p:cNvSpPr>
          <p:nvPr>
            <p:ph type="body" sz="quarter" idx="40" hasCustomPrompt="1"/>
          </p:nvPr>
        </p:nvSpPr>
        <p:spPr>
          <a:xfrm>
            <a:off x="2519934" y="1780296"/>
            <a:ext cx="1946148" cy="607243"/>
          </a:xfrm>
          <a:solidFill>
            <a:schemeClr val="accent1"/>
          </a:solidFill>
          <a:ln>
            <a:noFill/>
          </a:ln>
        </p:spPr>
        <p:txBody>
          <a:bodyPr vert="horz" wrap="square" lIns="91440" tIns="45720" rIns="91440" bIns="45720" rtlCol="0" anchor="ctr">
            <a:noAutofit/>
          </a:bodyPr>
          <a:lstStyle>
            <a:lvl1pPr marL="171450" indent="-171450" algn="ctr">
              <a:buNone/>
              <a:defRPr lang="en-US" sz="1650" b="1" cap="all" baseline="0">
                <a:solidFill>
                  <a:schemeClr val="bg1"/>
                </a:solidFill>
              </a:defRPr>
            </a:lvl1pPr>
          </a:lstStyle>
          <a:p>
            <a:pPr marL="0" lvl="0" indent="0"/>
            <a:r>
              <a:rPr lang="en-US" smtClean="0"/>
              <a:t>Option 2</a:t>
            </a:r>
            <a:endParaRPr lang="en-US"/>
          </a:p>
        </p:txBody>
      </p:sp>
      <p:sp>
        <p:nvSpPr>
          <p:cNvPr id="37" name="Text Placeholder 13"/>
          <p:cNvSpPr>
            <a:spLocks noGrp="1"/>
          </p:cNvSpPr>
          <p:nvPr>
            <p:ph type="body" sz="quarter" idx="41" hasCustomPrompt="1"/>
          </p:nvPr>
        </p:nvSpPr>
        <p:spPr>
          <a:xfrm>
            <a:off x="2519934" y="5161362"/>
            <a:ext cx="1946148" cy="783448"/>
          </a:xfrm>
          <a:solidFill>
            <a:schemeClr val="tx2">
              <a:lumMod val="40000"/>
              <a:lumOff val="60000"/>
            </a:schemeClr>
          </a:solidFill>
        </p:spPr>
        <p:txBody>
          <a:bodyPr tIns="91440" bIns="91440" anchor="ctr">
            <a:normAutofit/>
          </a:bodyPr>
          <a:lstStyle>
            <a:lvl1pPr marL="0" indent="0" algn="ctr">
              <a:buNone/>
              <a:defRPr sz="2100" b="1" baseline="0">
                <a:solidFill>
                  <a:schemeClr val="accent2"/>
                </a:solidFill>
              </a:defRPr>
            </a:lvl1pPr>
          </a:lstStyle>
          <a:p>
            <a:pPr lvl="0"/>
            <a:r>
              <a:rPr lang="en-US" smtClean="0"/>
              <a:t>Price Here</a:t>
            </a:r>
            <a:endParaRPr lang="en-US"/>
          </a:p>
        </p:txBody>
      </p:sp>
      <p:sp>
        <p:nvSpPr>
          <p:cNvPr id="38" name="Text Placeholder 13"/>
          <p:cNvSpPr>
            <a:spLocks noGrp="1"/>
          </p:cNvSpPr>
          <p:nvPr>
            <p:ph type="body" sz="quarter" idx="42" hasCustomPrompt="1"/>
          </p:nvPr>
        </p:nvSpPr>
        <p:spPr>
          <a:xfrm>
            <a:off x="2519934" y="4784386"/>
            <a:ext cx="1946148" cy="387470"/>
          </a:xfrm>
          <a:solidFill>
            <a:schemeClr val="tx2">
              <a:lumMod val="20000"/>
              <a:lumOff val="80000"/>
            </a:schemeClr>
          </a:solidFill>
        </p:spPr>
        <p:txBody>
          <a:bodyPr tIns="91440" bIns="91440" anchor="ctr">
            <a:noAutofit/>
          </a:bodyPr>
          <a:lstStyle>
            <a:lvl1pPr marL="0" indent="0" algn="ctr">
              <a:buNone/>
              <a:defRPr sz="1500" b="0" baseline="0">
                <a:solidFill>
                  <a:schemeClr val="accent2"/>
                </a:solidFill>
              </a:defRPr>
            </a:lvl1pPr>
          </a:lstStyle>
          <a:p>
            <a:pPr lvl="0"/>
            <a:r>
              <a:rPr lang="en-US" smtClean="0"/>
              <a:t>Price:</a:t>
            </a:r>
            <a:endParaRPr lang="en-US"/>
          </a:p>
        </p:txBody>
      </p:sp>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6" name="Text Placeholder 13"/>
          <p:cNvSpPr>
            <a:spLocks noGrp="1"/>
          </p:cNvSpPr>
          <p:nvPr>
            <p:ph type="body" sz="quarter" idx="18" hasCustomPrompt="1"/>
          </p:nvPr>
        </p:nvSpPr>
        <p:spPr>
          <a:xfrm>
            <a:off x="361950" y="2034398"/>
            <a:ext cx="1946148" cy="2574178"/>
          </a:xfrm>
          <a:solidFill>
            <a:schemeClr val="tx2">
              <a:lumMod val="40000"/>
              <a:lumOff val="60000"/>
            </a:schemeClr>
          </a:solidFill>
        </p:spPr>
        <p:txBody>
          <a:bodyPr tIns="640080">
            <a:normAutofit/>
          </a:bodyPr>
          <a:lstStyle>
            <a:lvl1pPr>
              <a:defRPr sz="1200" baseline="0">
                <a:solidFill>
                  <a:schemeClr val="accent2"/>
                </a:solidFill>
              </a:defRPr>
            </a:lvl1pPr>
          </a:lstStyle>
          <a:p>
            <a:pPr lvl="0"/>
            <a:r>
              <a:rPr lang="en-US" smtClean="0"/>
              <a:t>List items for Title 1</a:t>
            </a:r>
            <a:endParaRPr lang="en-US"/>
          </a:p>
        </p:txBody>
      </p:sp>
      <p:sp>
        <p:nvSpPr>
          <p:cNvPr id="48" name="Text Placeholder 12"/>
          <p:cNvSpPr>
            <a:spLocks noGrp="1"/>
          </p:cNvSpPr>
          <p:nvPr>
            <p:ph type="body" sz="quarter" idx="24" hasCustomPrompt="1"/>
          </p:nvPr>
        </p:nvSpPr>
        <p:spPr>
          <a:xfrm>
            <a:off x="361950" y="1780296"/>
            <a:ext cx="1946148" cy="607243"/>
          </a:xfrm>
          <a:solidFill>
            <a:schemeClr val="accent4"/>
          </a:solidFill>
          <a:ln>
            <a:noFill/>
          </a:ln>
        </p:spPr>
        <p:txBody>
          <a:bodyPr vert="horz" wrap="square" lIns="91440" tIns="45720" rIns="91440" bIns="45720" rtlCol="0" anchor="ctr">
            <a:noAutofit/>
          </a:bodyPr>
          <a:lstStyle>
            <a:lvl1pPr marL="171450" indent="-171450" algn="ctr">
              <a:buNone/>
              <a:defRPr lang="en-US" sz="1650" b="1" cap="all" baseline="0">
                <a:solidFill>
                  <a:schemeClr val="bg1"/>
                </a:solidFill>
              </a:defRPr>
            </a:lvl1pPr>
          </a:lstStyle>
          <a:p>
            <a:pPr marL="0" lvl="0" indent="0"/>
            <a:r>
              <a:rPr lang="en-US" smtClean="0"/>
              <a:t>Option 1</a:t>
            </a:r>
            <a:endParaRPr lang="en-US"/>
          </a:p>
        </p:txBody>
      </p:sp>
      <p:sp>
        <p:nvSpPr>
          <p:cNvPr id="49" name="Text Placeholder 13"/>
          <p:cNvSpPr>
            <a:spLocks noGrp="1"/>
          </p:cNvSpPr>
          <p:nvPr>
            <p:ph type="body" sz="quarter" idx="25" hasCustomPrompt="1"/>
          </p:nvPr>
        </p:nvSpPr>
        <p:spPr>
          <a:xfrm>
            <a:off x="361950" y="5161362"/>
            <a:ext cx="1946148" cy="783448"/>
          </a:xfrm>
          <a:solidFill>
            <a:schemeClr val="tx2">
              <a:lumMod val="40000"/>
              <a:lumOff val="60000"/>
            </a:schemeClr>
          </a:solidFill>
        </p:spPr>
        <p:txBody>
          <a:bodyPr tIns="91440" bIns="91440" anchor="ctr">
            <a:normAutofit/>
          </a:bodyPr>
          <a:lstStyle>
            <a:lvl1pPr marL="0" indent="0" algn="ctr">
              <a:buNone/>
              <a:defRPr sz="2100" b="1" baseline="0">
                <a:solidFill>
                  <a:schemeClr val="accent2"/>
                </a:solidFill>
              </a:defRPr>
            </a:lvl1pPr>
          </a:lstStyle>
          <a:p>
            <a:pPr lvl="0"/>
            <a:r>
              <a:rPr lang="en-US" smtClean="0"/>
              <a:t>Price Here</a:t>
            </a:r>
            <a:endParaRPr lang="en-US"/>
          </a:p>
        </p:txBody>
      </p:sp>
      <p:sp>
        <p:nvSpPr>
          <p:cNvPr id="50" name="Text Placeholder 13"/>
          <p:cNvSpPr>
            <a:spLocks noGrp="1"/>
          </p:cNvSpPr>
          <p:nvPr>
            <p:ph type="body" sz="quarter" idx="26" hasCustomPrompt="1"/>
          </p:nvPr>
        </p:nvSpPr>
        <p:spPr>
          <a:xfrm>
            <a:off x="361950" y="4784386"/>
            <a:ext cx="1946148" cy="387470"/>
          </a:xfrm>
          <a:solidFill>
            <a:schemeClr val="tx2">
              <a:lumMod val="20000"/>
              <a:lumOff val="80000"/>
            </a:schemeClr>
          </a:solidFill>
        </p:spPr>
        <p:txBody>
          <a:bodyPr tIns="91440" bIns="91440" anchor="ctr">
            <a:noAutofit/>
          </a:bodyPr>
          <a:lstStyle>
            <a:lvl1pPr marL="0" indent="0" algn="ctr">
              <a:buNone/>
              <a:defRPr sz="1500" b="0" baseline="0">
                <a:solidFill>
                  <a:schemeClr val="accent2"/>
                </a:solidFill>
              </a:defRPr>
            </a:lvl1pPr>
          </a:lstStyle>
          <a:p>
            <a:pPr lvl="0"/>
            <a:r>
              <a:rPr lang="en-US" smtClean="0"/>
              <a:t>Price:</a:t>
            </a:r>
            <a:endParaRPr lang="en-US"/>
          </a:p>
        </p:txBody>
      </p:sp>
      <p:sp>
        <p:nvSpPr>
          <p:cNvPr id="51" name="Text Placeholder 13"/>
          <p:cNvSpPr>
            <a:spLocks noGrp="1"/>
          </p:cNvSpPr>
          <p:nvPr>
            <p:ph type="body" sz="quarter" idx="27" hasCustomPrompt="1"/>
          </p:nvPr>
        </p:nvSpPr>
        <p:spPr>
          <a:xfrm>
            <a:off x="6835903" y="2040590"/>
            <a:ext cx="1946148" cy="2574178"/>
          </a:xfrm>
          <a:solidFill>
            <a:schemeClr val="tx2">
              <a:lumMod val="40000"/>
              <a:lumOff val="60000"/>
            </a:schemeClr>
          </a:solidFill>
        </p:spPr>
        <p:txBody>
          <a:bodyPr tIns="640080">
            <a:normAutofit/>
          </a:bodyPr>
          <a:lstStyle>
            <a:lvl1pPr>
              <a:defRPr sz="1200" baseline="0">
                <a:solidFill>
                  <a:schemeClr val="accent2"/>
                </a:solidFill>
              </a:defRPr>
            </a:lvl1pPr>
          </a:lstStyle>
          <a:p>
            <a:pPr lvl="0"/>
            <a:r>
              <a:rPr lang="en-US" smtClean="0"/>
              <a:t>List items for Title 1</a:t>
            </a:r>
            <a:endParaRPr lang="en-US"/>
          </a:p>
        </p:txBody>
      </p:sp>
      <p:sp>
        <p:nvSpPr>
          <p:cNvPr id="52" name="Text Placeholder 12"/>
          <p:cNvSpPr>
            <a:spLocks noGrp="1"/>
          </p:cNvSpPr>
          <p:nvPr>
            <p:ph type="body" sz="quarter" idx="28" hasCustomPrompt="1"/>
          </p:nvPr>
        </p:nvSpPr>
        <p:spPr>
          <a:xfrm>
            <a:off x="6835903" y="1780296"/>
            <a:ext cx="1946148" cy="607243"/>
          </a:xfrm>
          <a:solidFill>
            <a:schemeClr val="accent5"/>
          </a:solidFill>
          <a:ln>
            <a:noFill/>
          </a:ln>
        </p:spPr>
        <p:txBody>
          <a:bodyPr vert="horz" wrap="square" lIns="91440" tIns="45720" rIns="91440" bIns="45720" rtlCol="0" anchor="ctr">
            <a:noAutofit/>
          </a:bodyPr>
          <a:lstStyle>
            <a:lvl1pPr marL="171450" indent="-171450" algn="ctr">
              <a:buNone/>
              <a:defRPr lang="en-US" sz="1650" b="1" cap="all" baseline="0">
                <a:solidFill>
                  <a:schemeClr val="bg1"/>
                </a:solidFill>
              </a:defRPr>
            </a:lvl1pPr>
          </a:lstStyle>
          <a:p>
            <a:pPr marL="0" lvl="0" indent="0"/>
            <a:r>
              <a:rPr lang="en-US" smtClean="0"/>
              <a:t>Option 4</a:t>
            </a:r>
            <a:endParaRPr lang="en-US"/>
          </a:p>
        </p:txBody>
      </p:sp>
      <p:sp>
        <p:nvSpPr>
          <p:cNvPr id="53" name="Text Placeholder 13"/>
          <p:cNvSpPr>
            <a:spLocks noGrp="1"/>
          </p:cNvSpPr>
          <p:nvPr>
            <p:ph type="body" sz="quarter" idx="29" hasCustomPrompt="1"/>
          </p:nvPr>
        </p:nvSpPr>
        <p:spPr>
          <a:xfrm>
            <a:off x="6835903" y="5161362"/>
            <a:ext cx="1946148" cy="783448"/>
          </a:xfrm>
          <a:solidFill>
            <a:schemeClr val="tx2">
              <a:lumMod val="40000"/>
              <a:lumOff val="60000"/>
            </a:schemeClr>
          </a:solidFill>
        </p:spPr>
        <p:txBody>
          <a:bodyPr tIns="91440" bIns="91440" anchor="ctr">
            <a:normAutofit/>
          </a:bodyPr>
          <a:lstStyle>
            <a:lvl1pPr marL="0" indent="0" algn="ctr">
              <a:buNone/>
              <a:defRPr sz="2100" b="1" baseline="0">
                <a:solidFill>
                  <a:schemeClr val="accent2"/>
                </a:solidFill>
              </a:defRPr>
            </a:lvl1pPr>
          </a:lstStyle>
          <a:p>
            <a:pPr lvl="0"/>
            <a:r>
              <a:rPr lang="en-US" smtClean="0"/>
              <a:t>Price Here</a:t>
            </a:r>
            <a:endParaRPr lang="en-US"/>
          </a:p>
        </p:txBody>
      </p:sp>
      <p:sp>
        <p:nvSpPr>
          <p:cNvPr id="59" name="Text Placeholder 13"/>
          <p:cNvSpPr>
            <a:spLocks noGrp="1"/>
          </p:cNvSpPr>
          <p:nvPr>
            <p:ph type="body" sz="quarter" idx="30" hasCustomPrompt="1"/>
          </p:nvPr>
        </p:nvSpPr>
        <p:spPr>
          <a:xfrm>
            <a:off x="6835903" y="4784386"/>
            <a:ext cx="1946148" cy="387470"/>
          </a:xfrm>
          <a:solidFill>
            <a:schemeClr val="tx2">
              <a:lumMod val="20000"/>
              <a:lumOff val="80000"/>
            </a:schemeClr>
          </a:solidFill>
        </p:spPr>
        <p:txBody>
          <a:bodyPr tIns="91440" bIns="91440" anchor="ctr">
            <a:noAutofit/>
          </a:bodyPr>
          <a:lstStyle>
            <a:lvl1pPr marL="0" indent="0" algn="ctr">
              <a:buNone/>
              <a:defRPr sz="1500" b="0" baseline="0">
                <a:solidFill>
                  <a:schemeClr val="accent2"/>
                </a:solidFill>
              </a:defRPr>
            </a:lvl1pPr>
          </a:lstStyle>
          <a:p>
            <a:pPr lvl="0"/>
            <a:r>
              <a:rPr lang="en-US" smtClean="0"/>
              <a:t>Price:</a:t>
            </a:r>
            <a:endParaRPr lang="en-US"/>
          </a:p>
        </p:txBody>
      </p:sp>
      <p:sp>
        <p:nvSpPr>
          <p:cNvPr id="66" name="Text Placeholder 13"/>
          <p:cNvSpPr>
            <a:spLocks noGrp="1"/>
          </p:cNvSpPr>
          <p:nvPr>
            <p:ph type="body" sz="quarter" idx="35" hasCustomPrompt="1"/>
          </p:nvPr>
        </p:nvSpPr>
        <p:spPr>
          <a:xfrm>
            <a:off x="4306562" y="2034398"/>
            <a:ext cx="2688863" cy="2961648"/>
          </a:xfrm>
          <a:solidFill>
            <a:schemeClr val="tx2">
              <a:lumMod val="40000"/>
              <a:lumOff val="60000"/>
            </a:schemeClr>
          </a:solidFill>
        </p:spPr>
        <p:txBody>
          <a:bodyPr tIns="640080">
            <a:normAutofit/>
          </a:bodyPr>
          <a:lstStyle>
            <a:lvl1pPr>
              <a:defRPr sz="1600" baseline="0">
                <a:solidFill>
                  <a:schemeClr val="accent2"/>
                </a:solidFill>
              </a:defRPr>
            </a:lvl1pPr>
          </a:lstStyle>
          <a:p>
            <a:pPr lvl="0"/>
            <a:r>
              <a:rPr lang="en-US" smtClean="0"/>
              <a:t>List items for Title 1</a:t>
            </a:r>
            <a:endParaRPr lang="en-US"/>
          </a:p>
        </p:txBody>
      </p:sp>
      <p:sp>
        <p:nvSpPr>
          <p:cNvPr id="67" name="Text Placeholder 12"/>
          <p:cNvSpPr>
            <a:spLocks noGrp="1"/>
          </p:cNvSpPr>
          <p:nvPr>
            <p:ph type="body" sz="quarter" idx="36" hasCustomPrompt="1"/>
          </p:nvPr>
        </p:nvSpPr>
        <p:spPr>
          <a:xfrm>
            <a:off x="4306562" y="1548554"/>
            <a:ext cx="2688863" cy="838987"/>
          </a:xfrm>
          <a:solidFill>
            <a:schemeClr val="accent3"/>
          </a:solidFill>
          <a:ln>
            <a:noFill/>
          </a:ln>
        </p:spPr>
        <p:txBody>
          <a:bodyPr vert="horz" wrap="square" lIns="91440" tIns="45720" rIns="91440" bIns="45720" rtlCol="0" anchor="ctr">
            <a:noAutofit/>
          </a:bodyPr>
          <a:lstStyle>
            <a:lvl1pPr marL="171450" indent="-171450" algn="ctr">
              <a:buNone/>
              <a:defRPr lang="en-US" sz="2700" b="1" cap="all" baseline="0">
                <a:solidFill>
                  <a:schemeClr val="bg1"/>
                </a:solidFill>
              </a:defRPr>
            </a:lvl1pPr>
          </a:lstStyle>
          <a:p>
            <a:pPr marL="0" lvl="0" indent="0"/>
            <a:r>
              <a:rPr lang="en-US" smtClean="0"/>
              <a:t>Option 3</a:t>
            </a:r>
            <a:endParaRPr lang="en-US"/>
          </a:p>
        </p:txBody>
      </p:sp>
      <p:sp>
        <p:nvSpPr>
          <p:cNvPr id="68" name="Text Placeholder 13"/>
          <p:cNvSpPr>
            <a:spLocks noGrp="1"/>
          </p:cNvSpPr>
          <p:nvPr>
            <p:ph type="body" sz="quarter" idx="37" hasCustomPrompt="1"/>
          </p:nvPr>
        </p:nvSpPr>
        <p:spPr>
          <a:xfrm>
            <a:off x="4306562" y="5506854"/>
            <a:ext cx="2688863" cy="783448"/>
          </a:xfrm>
          <a:solidFill>
            <a:schemeClr val="tx2">
              <a:lumMod val="40000"/>
              <a:lumOff val="60000"/>
            </a:schemeClr>
          </a:solidFill>
        </p:spPr>
        <p:txBody>
          <a:bodyPr tIns="91440" bIns="91440" anchor="ctr">
            <a:normAutofit/>
          </a:bodyPr>
          <a:lstStyle>
            <a:lvl1pPr marL="0" indent="0" algn="ctr">
              <a:buNone/>
              <a:defRPr sz="2700" b="1" baseline="0">
                <a:solidFill>
                  <a:schemeClr val="accent2"/>
                </a:solidFill>
              </a:defRPr>
            </a:lvl1pPr>
          </a:lstStyle>
          <a:p>
            <a:pPr lvl="0"/>
            <a:r>
              <a:rPr lang="en-US" smtClean="0"/>
              <a:t>Price Here</a:t>
            </a:r>
            <a:endParaRPr lang="en-US"/>
          </a:p>
        </p:txBody>
      </p:sp>
      <p:sp>
        <p:nvSpPr>
          <p:cNvPr id="69" name="Text Placeholder 13"/>
          <p:cNvSpPr>
            <a:spLocks noGrp="1"/>
          </p:cNvSpPr>
          <p:nvPr>
            <p:ph type="body" sz="quarter" idx="38" hasCustomPrompt="1"/>
          </p:nvPr>
        </p:nvSpPr>
        <p:spPr>
          <a:xfrm>
            <a:off x="4306562" y="5129878"/>
            <a:ext cx="2688863" cy="387470"/>
          </a:xfrm>
          <a:solidFill>
            <a:schemeClr val="tx2">
              <a:lumMod val="20000"/>
              <a:lumOff val="80000"/>
            </a:schemeClr>
          </a:solidFill>
        </p:spPr>
        <p:txBody>
          <a:bodyPr tIns="91440" bIns="91440" anchor="ctr">
            <a:noAutofit/>
          </a:bodyPr>
          <a:lstStyle>
            <a:lvl1pPr marL="0" indent="0" algn="ctr">
              <a:buNone/>
              <a:defRPr sz="2100" b="0" baseline="0">
                <a:solidFill>
                  <a:schemeClr val="accent2"/>
                </a:solidFill>
              </a:defRPr>
            </a:lvl1pPr>
          </a:lstStyle>
          <a:p>
            <a:pPr lvl="0"/>
            <a:r>
              <a:rPr lang="en-US" smtClean="0"/>
              <a:t>Price:</a:t>
            </a:r>
            <a:endParaRPr lang="en-US"/>
          </a:p>
        </p:txBody>
      </p:sp>
    </p:spTree>
    <p:extLst>
      <p:ext uri="{BB962C8B-B14F-4D97-AF65-F5344CB8AC3E}">
        <p14:creationId xmlns:p14="http://schemas.microsoft.com/office/powerpoint/2010/main" val="3138797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table 4">
    <p:spTree>
      <p:nvGrpSpPr>
        <p:cNvPr id="1" name=""/>
        <p:cNvGrpSpPr/>
        <p:nvPr/>
      </p:nvGrpSpPr>
      <p:grpSpPr>
        <a:xfrm>
          <a:off x="0" y="0"/>
          <a:ext cx="0" cy="0"/>
          <a:chOff x="0" y="0"/>
          <a:chExt cx="0" cy="0"/>
        </a:xfrm>
      </p:grpSpPr>
      <p:sp>
        <p:nvSpPr>
          <p:cNvPr id="6" name="Rectangle 5"/>
          <p:cNvSpPr/>
          <p:nvPr userDrawn="1"/>
        </p:nvSpPr>
        <p:spPr>
          <a:xfrm>
            <a:off x="361950" y="1773746"/>
            <a:ext cx="2431542" cy="4255070"/>
          </a:xfrm>
          <a:prstGeom prst="rect">
            <a:avLst/>
          </a:prstGeom>
          <a:solidFill>
            <a:schemeClr val="bg1"/>
          </a:solidFill>
          <a:ln>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75" name="Rectangle 74"/>
          <p:cNvSpPr/>
          <p:nvPr userDrawn="1"/>
        </p:nvSpPr>
        <p:spPr>
          <a:xfrm>
            <a:off x="3356229" y="1773746"/>
            <a:ext cx="2431542" cy="4255070"/>
          </a:xfrm>
          <a:prstGeom prst="rect">
            <a:avLst/>
          </a:prstGeom>
          <a:solidFill>
            <a:schemeClr val="bg1"/>
          </a:solidFill>
          <a:ln>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76" name="Rectangle 75"/>
          <p:cNvSpPr/>
          <p:nvPr userDrawn="1"/>
        </p:nvSpPr>
        <p:spPr>
          <a:xfrm>
            <a:off x="6350508" y="1773746"/>
            <a:ext cx="2431542" cy="4255070"/>
          </a:xfrm>
          <a:prstGeom prst="rect">
            <a:avLst/>
          </a:prstGeom>
          <a:solidFill>
            <a:schemeClr val="bg1"/>
          </a:solidFill>
          <a:ln>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361950" y="6466115"/>
            <a:ext cx="2057400" cy="281437"/>
          </a:xfrm>
          <a:prstGeom prst="rect">
            <a:avLst/>
          </a:prstGeo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3028950" y="6466115"/>
            <a:ext cx="3086100" cy="281437"/>
          </a:xfrm>
          <a:prstGeom prst="rect">
            <a:avLst/>
          </a:prstGeo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6724651" y="6466115"/>
            <a:ext cx="2057400" cy="281437"/>
          </a:xfrm>
          <a:prstGeom prst="rect">
            <a:avLst/>
          </a:prstGeom>
        </p:spPr>
        <p:txBody>
          <a:bodyPr/>
          <a:lstStyle>
            <a:lvl1pPr algn="r">
              <a:defRPr>
                <a:solidFill>
                  <a:srgbClr val="576973"/>
                </a:solidFill>
              </a:defRPr>
            </a:lvl1pPr>
          </a:lstStyle>
          <a:p>
            <a:fld id="{6E18DBF4-37B7-4C4F-9728-A1C100B177EE}" type="slidenum">
              <a:rPr lang="en-US" smtClean="0"/>
              <a:pPr/>
              <a:t>‹#›</a:t>
            </a:fld>
            <a:endParaRPr lang="en-US"/>
          </a:p>
        </p:txBody>
      </p:sp>
      <p:sp>
        <p:nvSpPr>
          <p:cNvPr id="31" name="Text Placeholder 12"/>
          <p:cNvSpPr>
            <a:spLocks noGrp="1"/>
          </p:cNvSpPr>
          <p:nvPr>
            <p:ph type="body" sz="quarter" idx="24" hasCustomPrompt="1"/>
          </p:nvPr>
        </p:nvSpPr>
        <p:spPr>
          <a:xfrm>
            <a:off x="361950" y="1780296"/>
            <a:ext cx="2431542" cy="607243"/>
          </a:xfrm>
          <a:noFill/>
          <a:ln>
            <a:noFill/>
          </a:ln>
        </p:spPr>
        <p:txBody>
          <a:bodyPr vert="horz" wrap="square" lIns="91440" tIns="45720" rIns="91440" bIns="45720" rtlCol="0" anchor="ctr">
            <a:noAutofit/>
          </a:bodyPr>
          <a:lstStyle>
            <a:lvl1pPr marL="171450" indent="-171450" algn="ctr">
              <a:buNone/>
              <a:defRPr lang="en-US" sz="1200" b="1" cap="all" baseline="0">
                <a:solidFill>
                  <a:schemeClr val="bg2"/>
                </a:solidFill>
              </a:defRPr>
            </a:lvl1pPr>
          </a:lstStyle>
          <a:p>
            <a:pPr marL="0" lvl="0" indent="0"/>
            <a:r>
              <a:rPr lang="en-US" smtClean="0"/>
              <a:t>Option 1</a:t>
            </a:r>
            <a:endParaRPr lang="en-US"/>
          </a:p>
        </p:txBody>
      </p:sp>
      <p:sp>
        <p:nvSpPr>
          <p:cNvPr id="32" name="Text Placeholder 13"/>
          <p:cNvSpPr>
            <a:spLocks noGrp="1"/>
          </p:cNvSpPr>
          <p:nvPr>
            <p:ph type="body" sz="quarter" idx="25" hasCustomPrompt="1"/>
          </p:nvPr>
        </p:nvSpPr>
        <p:spPr>
          <a:xfrm>
            <a:off x="361950" y="2406549"/>
            <a:ext cx="2431542" cy="783448"/>
          </a:xfrm>
          <a:noFill/>
        </p:spPr>
        <p:txBody>
          <a:bodyPr tIns="91440" bIns="91440" anchor="ctr">
            <a:normAutofit/>
          </a:bodyPr>
          <a:lstStyle>
            <a:lvl1pPr marL="0" indent="0" algn="ctr">
              <a:buNone/>
              <a:defRPr sz="2100" b="1" baseline="0">
                <a:solidFill>
                  <a:schemeClr val="tx1"/>
                </a:solidFill>
              </a:defRPr>
            </a:lvl1pPr>
          </a:lstStyle>
          <a:p>
            <a:pPr lvl="0"/>
            <a:r>
              <a:rPr lang="en-US" smtClean="0"/>
              <a:t>Price Here</a:t>
            </a:r>
            <a:endParaRPr lang="en-US"/>
          </a:p>
        </p:txBody>
      </p:sp>
      <p:sp>
        <p:nvSpPr>
          <p:cNvPr id="34" name="Text Placeholder 13"/>
          <p:cNvSpPr>
            <a:spLocks noGrp="1"/>
          </p:cNvSpPr>
          <p:nvPr>
            <p:ph type="body" sz="quarter" idx="26" hasCustomPrompt="1"/>
          </p:nvPr>
        </p:nvSpPr>
        <p:spPr>
          <a:xfrm>
            <a:off x="361950" y="3192136"/>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1</a:t>
            </a:r>
            <a:endParaRPr lang="en-US"/>
          </a:p>
        </p:txBody>
      </p:sp>
      <p:sp>
        <p:nvSpPr>
          <p:cNvPr id="40" name="Text Placeholder 12"/>
          <p:cNvSpPr>
            <a:spLocks noGrp="1"/>
          </p:cNvSpPr>
          <p:nvPr>
            <p:ph type="body" sz="quarter" idx="28" hasCustomPrompt="1"/>
          </p:nvPr>
        </p:nvSpPr>
        <p:spPr>
          <a:xfrm>
            <a:off x="6350509" y="1780296"/>
            <a:ext cx="2431542" cy="607243"/>
          </a:xfrm>
          <a:noFill/>
          <a:ln>
            <a:noFill/>
          </a:ln>
        </p:spPr>
        <p:txBody>
          <a:bodyPr vert="horz" wrap="square" lIns="91440" tIns="45720" rIns="91440" bIns="45720" rtlCol="0" anchor="ctr">
            <a:noAutofit/>
          </a:bodyPr>
          <a:lstStyle>
            <a:lvl1pPr marL="171450" indent="-171450" algn="ctr">
              <a:buNone/>
              <a:defRPr lang="en-US" sz="1200" b="1" cap="all" baseline="0">
                <a:solidFill>
                  <a:schemeClr val="bg2"/>
                </a:solidFill>
              </a:defRPr>
            </a:lvl1pPr>
          </a:lstStyle>
          <a:p>
            <a:pPr marL="0" lvl="0" indent="0"/>
            <a:r>
              <a:rPr lang="en-US" smtClean="0"/>
              <a:t>Option 3</a:t>
            </a:r>
            <a:endParaRPr lang="en-US"/>
          </a:p>
        </p:txBody>
      </p:sp>
      <p:sp>
        <p:nvSpPr>
          <p:cNvPr id="41" name="Text Placeholder 13"/>
          <p:cNvSpPr>
            <a:spLocks noGrp="1"/>
          </p:cNvSpPr>
          <p:nvPr>
            <p:ph type="body" sz="quarter" idx="29" hasCustomPrompt="1"/>
          </p:nvPr>
        </p:nvSpPr>
        <p:spPr>
          <a:xfrm>
            <a:off x="6350509" y="2406549"/>
            <a:ext cx="2431542" cy="783448"/>
          </a:xfrm>
          <a:noFill/>
        </p:spPr>
        <p:txBody>
          <a:bodyPr tIns="91440" bIns="91440" anchor="ctr">
            <a:normAutofit/>
          </a:bodyPr>
          <a:lstStyle>
            <a:lvl1pPr marL="0" indent="0" algn="ctr">
              <a:buNone/>
              <a:defRPr sz="2100" b="1" baseline="0">
                <a:solidFill>
                  <a:schemeClr val="tx1"/>
                </a:solidFill>
              </a:defRPr>
            </a:lvl1pPr>
          </a:lstStyle>
          <a:p>
            <a:pPr lvl="0"/>
            <a:r>
              <a:rPr lang="en-US" smtClean="0"/>
              <a:t>Price Here</a:t>
            </a:r>
            <a:endParaRPr lang="en-US"/>
          </a:p>
        </p:txBody>
      </p:sp>
      <p:sp>
        <p:nvSpPr>
          <p:cNvPr id="42" name="Text Placeholder 13"/>
          <p:cNvSpPr>
            <a:spLocks noGrp="1"/>
          </p:cNvSpPr>
          <p:nvPr>
            <p:ph type="body" sz="quarter" idx="30" hasCustomPrompt="1"/>
          </p:nvPr>
        </p:nvSpPr>
        <p:spPr>
          <a:xfrm>
            <a:off x="6350509" y="3192136"/>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1</a:t>
            </a:r>
            <a:endParaRPr lang="en-US"/>
          </a:p>
        </p:txBody>
      </p:sp>
      <p:sp>
        <p:nvSpPr>
          <p:cNvPr id="55" name="Text Placeholder 12"/>
          <p:cNvSpPr>
            <a:spLocks noGrp="1"/>
          </p:cNvSpPr>
          <p:nvPr>
            <p:ph type="body" sz="quarter" idx="36" hasCustomPrompt="1"/>
          </p:nvPr>
        </p:nvSpPr>
        <p:spPr>
          <a:xfrm>
            <a:off x="3356229" y="1780296"/>
            <a:ext cx="2431542" cy="607243"/>
          </a:xfrm>
          <a:noFill/>
          <a:ln>
            <a:noFill/>
          </a:ln>
        </p:spPr>
        <p:txBody>
          <a:bodyPr vert="horz" wrap="square" lIns="91440" tIns="45720" rIns="91440" bIns="45720" rtlCol="0" anchor="ctr">
            <a:noAutofit/>
          </a:bodyPr>
          <a:lstStyle>
            <a:lvl1pPr marL="171450" indent="-171450" algn="ctr">
              <a:buNone/>
              <a:defRPr lang="en-US" sz="1200" b="1" cap="all" baseline="0">
                <a:solidFill>
                  <a:schemeClr val="bg2"/>
                </a:solidFill>
              </a:defRPr>
            </a:lvl1pPr>
          </a:lstStyle>
          <a:p>
            <a:pPr marL="0" lvl="0" indent="0"/>
            <a:r>
              <a:rPr lang="en-US" smtClean="0"/>
              <a:t>Option 2</a:t>
            </a:r>
            <a:endParaRPr lang="en-US"/>
          </a:p>
        </p:txBody>
      </p:sp>
      <p:sp>
        <p:nvSpPr>
          <p:cNvPr id="56" name="Text Placeholder 13"/>
          <p:cNvSpPr>
            <a:spLocks noGrp="1"/>
          </p:cNvSpPr>
          <p:nvPr>
            <p:ph type="body" sz="quarter" idx="37" hasCustomPrompt="1"/>
          </p:nvPr>
        </p:nvSpPr>
        <p:spPr>
          <a:xfrm>
            <a:off x="3356229" y="2406549"/>
            <a:ext cx="2431542" cy="783448"/>
          </a:xfrm>
          <a:noFill/>
        </p:spPr>
        <p:txBody>
          <a:bodyPr tIns="91440" bIns="91440" anchor="ctr">
            <a:normAutofit/>
          </a:bodyPr>
          <a:lstStyle>
            <a:lvl1pPr marL="0" indent="0" algn="ctr">
              <a:buNone/>
              <a:defRPr sz="2100" b="1" baseline="0">
                <a:solidFill>
                  <a:schemeClr val="tx1"/>
                </a:solidFill>
              </a:defRPr>
            </a:lvl1pPr>
          </a:lstStyle>
          <a:p>
            <a:pPr lvl="0"/>
            <a:r>
              <a:rPr lang="en-US" smtClean="0"/>
              <a:t>Price Here</a:t>
            </a:r>
            <a:endParaRPr lang="en-US"/>
          </a:p>
        </p:txBody>
      </p:sp>
      <p:sp>
        <p:nvSpPr>
          <p:cNvPr id="57" name="Text Placeholder 13"/>
          <p:cNvSpPr>
            <a:spLocks noGrp="1"/>
          </p:cNvSpPr>
          <p:nvPr>
            <p:ph type="body" sz="quarter" idx="38" hasCustomPrompt="1"/>
          </p:nvPr>
        </p:nvSpPr>
        <p:spPr>
          <a:xfrm>
            <a:off x="3356229" y="3192136"/>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1</a:t>
            </a:r>
            <a:endParaRPr lang="en-US"/>
          </a:p>
        </p:txBody>
      </p:sp>
      <p:sp>
        <p:nvSpPr>
          <p:cNvPr id="58" name="Text Placeholder 13"/>
          <p:cNvSpPr>
            <a:spLocks noGrp="1"/>
          </p:cNvSpPr>
          <p:nvPr>
            <p:ph type="body" sz="quarter" idx="39" hasCustomPrompt="1"/>
          </p:nvPr>
        </p:nvSpPr>
        <p:spPr>
          <a:xfrm>
            <a:off x="361950" y="3588139"/>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2</a:t>
            </a:r>
            <a:endParaRPr lang="en-US"/>
          </a:p>
        </p:txBody>
      </p:sp>
      <p:sp>
        <p:nvSpPr>
          <p:cNvPr id="60" name="Text Placeholder 13"/>
          <p:cNvSpPr>
            <a:spLocks noGrp="1"/>
          </p:cNvSpPr>
          <p:nvPr>
            <p:ph type="body" sz="quarter" idx="40" hasCustomPrompt="1"/>
          </p:nvPr>
        </p:nvSpPr>
        <p:spPr>
          <a:xfrm>
            <a:off x="6350509" y="3588139"/>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2</a:t>
            </a:r>
            <a:endParaRPr lang="en-US"/>
          </a:p>
        </p:txBody>
      </p:sp>
      <p:sp>
        <p:nvSpPr>
          <p:cNvPr id="61" name="Text Placeholder 13"/>
          <p:cNvSpPr>
            <a:spLocks noGrp="1"/>
          </p:cNvSpPr>
          <p:nvPr>
            <p:ph type="body" sz="quarter" idx="41" hasCustomPrompt="1"/>
          </p:nvPr>
        </p:nvSpPr>
        <p:spPr>
          <a:xfrm>
            <a:off x="3356229" y="3588139"/>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2</a:t>
            </a:r>
            <a:endParaRPr lang="en-US"/>
          </a:p>
        </p:txBody>
      </p:sp>
      <p:sp>
        <p:nvSpPr>
          <p:cNvPr id="62" name="Text Placeholder 13"/>
          <p:cNvSpPr>
            <a:spLocks noGrp="1"/>
          </p:cNvSpPr>
          <p:nvPr>
            <p:ph type="body" sz="quarter" idx="42" hasCustomPrompt="1"/>
          </p:nvPr>
        </p:nvSpPr>
        <p:spPr>
          <a:xfrm>
            <a:off x="361950" y="3984141"/>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3</a:t>
            </a:r>
            <a:endParaRPr lang="en-US"/>
          </a:p>
        </p:txBody>
      </p:sp>
      <p:sp>
        <p:nvSpPr>
          <p:cNvPr id="63" name="Text Placeholder 13"/>
          <p:cNvSpPr>
            <a:spLocks noGrp="1"/>
          </p:cNvSpPr>
          <p:nvPr>
            <p:ph type="body" sz="quarter" idx="43" hasCustomPrompt="1"/>
          </p:nvPr>
        </p:nvSpPr>
        <p:spPr>
          <a:xfrm>
            <a:off x="6350509" y="3984141"/>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3</a:t>
            </a:r>
            <a:endParaRPr lang="en-US"/>
          </a:p>
        </p:txBody>
      </p:sp>
      <p:sp>
        <p:nvSpPr>
          <p:cNvPr id="64" name="Text Placeholder 13"/>
          <p:cNvSpPr>
            <a:spLocks noGrp="1"/>
          </p:cNvSpPr>
          <p:nvPr>
            <p:ph type="body" sz="quarter" idx="44" hasCustomPrompt="1"/>
          </p:nvPr>
        </p:nvSpPr>
        <p:spPr>
          <a:xfrm>
            <a:off x="3356229" y="3984141"/>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3</a:t>
            </a:r>
            <a:endParaRPr lang="en-US"/>
          </a:p>
        </p:txBody>
      </p:sp>
      <p:sp>
        <p:nvSpPr>
          <p:cNvPr id="65" name="Text Placeholder 13"/>
          <p:cNvSpPr>
            <a:spLocks noGrp="1"/>
          </p:cNvSpPr>
          <p:nvPr>
            <p:ph type="body" sz="quarter" idx="45" hasCustomPrompt="1"/>
          </p:nvPr>
        </p:nvSpPr>
        <p:spPr>
          <a:xfrm>
            <a:off x="361950" y="4380144"/>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4</a:t>
            </a:r>
            <a:endParaRPr lang="en-US"/>
          </a:p>
        </p:txBody>
      </p:sp>
      <p:sp>
        <p:nvSpPr>
          <p:cNvPr id="70" name="Text Placeholder 13"/>
          <p:cNvSpPr>
            <a:spLocks noGrp="1"/>
          </p:cNvSpPr>
          <p:nvPr>
            <p:ph type="body" sz="quarter" idx="46" hasCustomPrompt="1"/>
          </p:nvPr>
        </p:nvSpPr>
        <p:spPr>
          <a:xfrm>
            <a:off x="6350509" y="4380144"/>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4</a:t>
            </a:r>
            <a:endParaRPr lang="en-US"/>
          </a:p>
        </p:txBody>
      </p:sp>
      <p:sp>
        <p:nvSpPr>
          <p:cNvPr id="71" name="Text Placeholder 13"/>
          <p:cNvSpPr>
            <a:spLocks noGrp="1"/>
          </p:cNvSpPr>
          <p:nvPr>
            <p:ph type="body" sz="quarter" idx="47" hasCustomPrompt="1"/>
          </p:nvPr>
        </p:nvSpPr>
        <p:spPr>
          <a:xfrm>
            <a:off x="3356229" y="4380144"/>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4</a:t>
            </a:r>
            <a:endParaRPr lang="en-US"/>
          </a:p>
        </p:txBody>
      </p:sp>
      <p:sp>
        <p:nvSpPr>
          <p:cNvPr id="72" name="Text Placeholder 13"/>
          <p:cNvSpPr>
            <a:spLocks noGrp="1"/>
          </p:cNvSpPr>
          <p:nvPr>
            <p:ph type="body" sz="quarter" idx="48" hasCustomPrompt="1"/>
          </p:nvPr>
        </p:nvSpPr>
        <p:spPr>
          <a:xfrm>
            <a:off x="361950" y="4776146"/>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5</a:t>
            </a:r>
            <a:endParaRPr lang="en-US"/>
          </a:p>
        </p:txBody>
      </p:sp>
      <p:sp>
        <p:nvSpPr>
          <p:cNvPr id="73" name="Text Placeholder 13"/>
          <p:cNvSpPr>
            <a:spLocks noGrp="1"/>
          </p:cNvSpPr>
          <p:nvPr>
            <p:ph type="body" sz="quarter" idx="49" hasCustomPrompt="1"/>
          </p:nvPr>
        </p:nvSpPr>
        <p:spPr>
          <a:xfrm>
            <a:off x="6350509" y="4776146"/>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5</a:t>
            </a:r>
            <a:endParaRPr lang="en-US"/>
          </a:p>
        </p:txBody>
      </p:sp>
      <p:sp>
        <p:nvSpPr>
          <p:cNvPr id="74" name="Text Placeholder 13"/>
          <p:cNvSpPr>
            <a:spLocks noGrp="1"/>
          </p:cNvSpPr>
          <p:nvPr>
            <p:ph type="body" sz="quarter" idx="50" hasCustomPrompt="1"/>
          </p:nvPr>
        </p:nvSpPr>
        <p:spPr>
          <a:xfrm>
            <a:off x="3356229" y="4776146"/>
            <a:ext cx="2431542" cy="387470"/>
          </a:xfrm>
          <a:noFill/>
        </p:spPr>
        <p:txBody>
          <a:bodyPr tIns="91440" bIns="91440" anchor="ctr">
            <a:noAutofit/>
          </a:bodyPr>
          <a:lstStyle>
            <a:lvl1pPr marL="0" indent="0" algn="ctr">
              <a:buNone/>
              <a:defRPr sz="1200" b="0" baseline="0">
                <a:solidFill>
                  <a:schemeClr val="bg2">
                    <a:lumMod val="75000"/>
                  </a:schemeClr>
                </a:solidFill>
              </a:defRPr>
            </a:lvl1pPr>
          </a:lstStyle>
          <a:p>
            <a:pPr lvl="0"/>
            <a:r>
              <a:rPr lang="en-US" smtClean="0"/>
              <a:t>Attribute 5</a:t>
            </a:r>
            <a:endParaRPr lang="en-US"/>
          </a:p>
        </p:txBody>
      </p:sp>
      <p:grpSp>
        <p:nvGrpSpPr>
          <p:cNvPr id="11" name="Group 10"/>
          <p:cNvGrpSpPr/>
          <p:nvPr userDrawn="1"/>
        </p:nvGrpSpPr>
        <p:grpSpPr>
          <a:xfrm>
            <a:off x="361950" y="3192136"/>
            <a:ext cx="2431542" cy="1584010"/>
            <a:chOff x="482600" y="3192136"/>
            <a:chExt cx="3242056" cy="1584010"/>
          </a:xfrm>
        </p:grpSpPr>
        <p:cxnSp>
          <p:nvCxnSpPr>
            <p:cNvPr id="9" name="Straight Connector 8"/>
            <p:cNvCxnSpPr/>
            <p:nvPr userDrawn="1"/>
          </p:nvCxnSpPr>
          <p:spPr>
            <a:xfrm>
              <a:off x="482600" y="477614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482600" y="319213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482600" y="3588139"/>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482600" y="3984141"/>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482600" y="4380144"/>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81" name="Text Placeholder 13"/>
          <p:cNvSpPr>
            <a:spLocks noGrp="1"/>
          </p:cNvSpPr>
          <p:nvPr>
            <p:ph type="body" sz="quarter" idx="51" hasCustomPrompt="1"/>
          </p:nvPr>
        </p:nvSpPr>
        <p:spPr>
          <a:xfrm>
            <a:off x="3356229" y="5219609"/>
            <a:ext cx="2431542" cy="783448"/>
          </a:xfrm>
          <a:noFill/>
        </p:spPr>
        <p:txBody>
          <a:bodyPr tIns="91440" bIns="91440" anchor="ctr">
            <a:normAutofit/>
          </a:bodyPr>
          <a:lstStyle>
            <a:lvl1pPr marL="0" indent="0" algn="ctr">
              <a:buNone/>
              <a:defRPr sz="1500" b="1" baseline="0">
                <a:solidFill>
                  <a:schemeClr val="bg2">
                    <a:lumMod val="75000"/>
                  </a:schemeClr>
                </a:solidFill>
              </a:defRPr>
            </a:lvl1pPr>
          </a:lstStyle>
          <a:p>
            <a:pPr lvl="0"/>
            <a:r>
              <a:rPr lang="en-US" smtClean="0"/>
              <a:t>Comment here</a:t>
            </a:r>
            <a:endParaRPr lang="en-US"/>
          </a:p>
        </p:txBody>
      </p:sp>
      <p:sp>
        <p:nvSpPr>
          <p:cNvPr id="82" name="Text Placeholder 13"/>
          <p:cNvSpPr>
            <a:spLocks noGrp="1"/>
          </p:cNvSpPr>
          <p:nvPr>
            <p:ph type="body" sz="quarter" idx="52" hasCustomPrompt="1"/>
          </p:nvPr>
        </p:nvSpPr>
        <p:spPr>
          <a:xfrm>
            <a:off x="361950" y="5219609"/>
            <a:ext cx="2431542" cy="783448"/>
          </a:xfrm>
          <a:noFill/>
        </p:spPr>
        <p:txBody>
          <a:bodyPr tIns="91440" bIns="91440" anchor="ctr">
            <a:normAutofit/>
          </a:bodyPr>
          <a:lstStyle>
            <a:lvl1pPr marL="0" indent="0" algn="ctr">
              <a:buNone/>
              <a:defRPr sz="1500" b="1" baseline="0">
                <a:solidFill>
                  <a:schemeClr val="bg2">
                    <a:lumMod val="75000"/>
                  </a:schemeClr>
                </a:solidFill>
              </a:defRPr>
            </a:lvl1pPr>
          </a:lstStyle>
          <a:p>
            <a:pPr lvl="0"/>
            <a:r>
              <a:rPr lang="en-US" smtClean="0"/>
              <a:t>Comment here</a:t>
            </a:r>
            <a:endParaRPr lang="en-US"/>
          </a:p>
        </p:txBody>
      </p:sp>
      <p:sp>
        <p:nvSpPr>
          <p:cNvPr id="85" name="Text Placeholder 13"/>
          <p:cNvSpPr>
            <a:spLocks noGrp="1"/>
          </p:cNvSpPr>
          <p:nvPr>
            <p:ph type="body" sz="quarter" idx="53" hasCustomPrompt="1"/>
          </p:nvPr>
        </p:nvSpPr>
        <p:spPr>
          <a:xfrm>
            <a:off x="6350509" y="5219609"/>
            <a:ext cx="2431542" cy="783448"/>
          </a:xfrm>
          <a:noFill/>
        </p:spPr>
        <p:txBody>
          <a:bodyPr tIns="91440" bIns="91440" anchor="ctr">
            <a:normAutofit/>
          </a:bodyPr>
          <a:lstStyle>
            <a:lvl1pPr marL="0" indent="0" algn="ctr">
              <a:buNone/>
              <a:defRPr sz="1500" b="1" baseline="0">
                <a:solidFill>
                  <a:schemeClr val="bg2">
                    <a:lumMod val="75000"/>
                  </a:schemeClr>
                </a:solidFill>
              </a:defRPr>
            </a:lvl1pPr>
          </a:lstStyle>
          <a:p>
            <a:pPr lvl="0"/>
            <a:r>
              <a:rPr lang="en-US" smtClean="0"/>
              <a:t>Comment here</a:t>
            </a:r>
            <a:endParaRPr lang="en-US"/>
          </a:p>
        </p:txBody>
      </p:sp>
      <p:grpSp>
        <p:nvGrpSpPr>
          <p:cNvPr id="86" name="Group 85"/>
          <p:cNvGrpSpPr/>
          <p:nvPr userDrawn="1"/>
        </p:nvGrpSpPr>
        <p:grpSpPr>
          <a:xfrm>
            <a:off x="3356229" y="3192136"/>
            <a:ext cx="2431542" cy="1584010"/>
            <a:chOff x="482600" y="3192136"/>
            <a:chExt cx="3242056" cy="1584010"/>
          </a:xfrm>
        </p:grpSpPr>
        <p:cxnSp>
          <p:nvCxnSpPr>
            <p:cNvPr id="87" name="Straight Connector 86"/>
            <p:cNvCxnSpPr/>
            <p:nvPr userDrawn="1"/>
          </p:nvCxnSpPr>
          <p:spPr>
            <a:xfrm>
              <a:off x="482600" y="477614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userDrawn="1"/>
          </p:nvCxnSpPr>
          <p:spPr>
            <a:xfrm>
              <a:off x="482600" y="319213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userDrawn="1"/>
          </p:nvCxnSpPr>
          <p:spPr>
            <a:xfrm>
              <a:off x="482600" y="3588139"/>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a:off x="482600" y="3984141"/>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userDrawn="1"/>
          </p:nvCxnSpPr>
          <p:spPr>
            <a:xfrm>
              <a:off x="482600" y="4380144"/>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92" name="Group 91"/>
          <p:cNvGrpSpPr/>
          <p:nvPr userDrawn="1"/>
        </p:nvGrpSpPr>
        <p:grpSpPr>
          <a:xfrm>
            <a:off x="6350508" y="3192136"/>
            <a:ext cx="2431542" cy="1584010"/>
            <a:chOff x="482600" y="3192136"/>
            <a:chExt cx="3242056" cy="1584010"/>
          </a:xfrm>
        </p:grpSpPr>
        <p:cxnSp>
          <p:nvCxnSpPr>
            <p:cNvPr id="93" name="Straight Connector 92"/>
            <p:cNvCxnSpPr/>
            <p:nvPr userDrawn="1"/>
          </p:nvCxnSpPr>
          <p:spPr>
            <a:xfrm>
              <a:off x="482600" y="477614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userDrawn="1"/>
          </p:nvCxnSpPr>
          <p:spPr>
            <a:xfrm>
              <a:off x="482600" y="3192136"/>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userDrawn="1"/>
          </p:nvCxnSpPr>
          <p:spPr>
            <a:xfrm>
              <a:off x="482600" y="3588139"/>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userDrawn="1"/>
          </p:nvCxnSpPr>
          <p:spPr>
            <a:xfrm>
              <a:off x="482600" y="3984141"/>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userDrawn="1"/>
          </p:nvCxnSpPr>
          <p:spPr>
            <a:xfrm>
              <a:off x="482600" y="4380144"/>
              <a:ext cx="3242056"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59" name="Group 58"/>
          <p:cNvGrpSpPr/>
          <p:nvPr userDrawn="1"/>
        </p:nvGrpSpPr>
        <p:grpSpPr>
          <a:xfrm>
            <a:off x="0" y="6766560"/>
            <a:ext cx="9144000" cy="91440"/>
            <a:chOff x="0" y="4480421"/>
            <a:chExt cx="12192000" cy="91440"/>
          </a:xfrm>
        </p:grpSpPr>
        <p:sp>
          <p:nvSpPr>
            <p:cNvPr id="66" name="Rectangle 65"/>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7" name="Rectangle 66"/>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8" name="Rectangle 67"/>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9" name="Rectangle 68"/>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83" name="Rectangle 82"/>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Tree>
    <p:extLst>
      <p:ext uri="{BB962C8B-B14F-4D97-AF65-F5344CB8AC3E}">
        <p14:creationId xmlns:p14="http://schemas.microsoft.com/office/powerpoint/2010/main" val="421773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table">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8" name="Table Placeholder 7"/>
          <p:cNvSpPr>
            <a:spLocks noGrp="1"/>
          </p:cNvSpPr>
          <p:nvPr>
            <p:ph type="tbl" sz="quarter" idx="13"/>
          </p:nvPr>
        </p:nvSpPr>
        <p:spPr>
          <a:xfrm>
            <a:off x="361951" y="1619252"/>
            <a:ext cx="8420101" cy="4505325"/>
          </a:xfrm>
        </p:spPr>
        <p:txBody>
          <a:bodyPr/>
          <a:lstStyle/>
          <a:p>
            <a:endParaRPr lang="en-US"/>
          </a:p>
        </p:txBody>
      </p:sp>
    </p:spTree>
    <p:extLst>
      <p:ext uri="{BB962C8B-B14F-4D97-AF65-F5344CB8AC3E}">
        <p14:creationId xmlns:p14="http://schemas.microsoft.com/office/powerpoint/2010/main" val="2611821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full width table">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8" name="Table Placeholder 7"/>
          <p:cNvSpPr>
            <a:spLocks noGrp="1"/>
          </p:cNvSpPr>
          <p:nvPr>
            <p:ph type="tbl" sz="quarter" idx="13"/>
          </p:nvPr>
        </p:nvSpPr>
        <p:spPr>
          <a:xfrm>
            <a:off x="0" y="1619252"/>
            <a:ext cx="9144000" cy="4505325"/>
          </a:xfrm>
        </p:spPr>
        <p:txBody>
          <a:bodyPr/>
          <a:lstStyle/>
          <a:p>
            <a:endParaRPr lang="en-US"/>
          </a:p>
        </p:txBody>
      </p:sp>
    </p:spTree>
    <p:extLst>
      <p:ext uri="{BB962C8B-B14F-4D97-AF65-F5344CB8AC3E}">
        <p14:creationId xmlns:p14="http://schemas.microsoft.com/office/powerpoint/2010/main" val="367405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invoice">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9" name="Table Placeholder 8"/>
          <p:cNvSpPr>
            <a:spLocks noGrp="1"/>
          </p:cNvSpPr>
          <p:nvPr>
            <p:ph type="tbl" sz="quarter" idx="13"/>
          </p:nvPr>
        </p:nvSpPr>
        <p:spPr>
          <a:xfrm>
            <a:off x="5344886" y="1654178"/>
            <a:ext cx="3440214" cy="1988911"/>
          </a:xfrm>
        </p:spPr>
        <p:txBody>
          <a:bodyPr/>
          <a:lstStyle/>
          <a:p>
            <a:endParaRPr lang="en-US"/>
          </a:p>
        </p:txBody>
      </p:sp>
      <p:sp>
        <p:nvSpPr>
          <p:cNvPr id="25" name="Table Placeholder 8"/>
          <p:cNvSpPr>
            <a:spLocks noGrp="1"/>
          </p:cNvSpPr>
          <p:nvPr>
            <p:ph type="tbl" sz="quarter" idx="14"/>
          </p:nvPr>
        </p:nvSpPr>
        <p:spPr>
          <a:xfrm>
            <a:off x="361950" y="4125689"/>
            <a:ext cx="8423150" cy="2086323"/>
          </a:xfrm>
        </p:spPr>
        <p:txBody>
          <a:bodyPr/>
          <a:lstStyle/>
          <a:p>
            <a:endParaRPr lang="en-US"/>
          </a:p>
        </p:txBody>
      </p:sp>
      <p:sp>
        <p:nvSpPr>
          <p:cNvPr id="11" name="Text Placeholder 10"/>
          <p:cNvSpPr>
            <a:spLocks noGrp="1"/>
          </p:cNvSpPr>
          <p:nvPr>
            <p:ph type="body" sz="quarter" idx="15" hasCustomPrompt="1"/>
          </p:nvPr>
        </p:nvSpPr>
        <p:spPr>
          <a:xfrm>
            <a:off x="361950" y="1981514"/>
            <a:ext cx="3927023" cy="1890071"/>
          </a:xfrm>
        </p:spPr>
        <p:txBody>
          <a:bodyPr>
            <a:normAutofit/>
          </a:bodyPr>
          <a:lstStyle>
            <a:lvl1pPr marL="0" indent="0">
              <a:spcBef>
                <a:spcPts val="0"/>
              </a:spcBef>
              <a:buNone/>
              <a:defRPr sz="1200" baseline="0"/>
            </a:lvl1pPr>
            <a:lvl2pPr marL="342900" indent="0">
              <a:buNone/>
              <a:defRPr/>
            </a:lvl2pPr>
            <a:lvl3pPr marL="685800" indent="0">
              <a:buNone/>
              <a:defRPr/>
            </a:lvl3pPr>
            <a:lvl4pPr marL="1028700" indent="0">
              <a:buNone/>
              <a:defRPr/>
            </a:lvl4pPr>
            <a:lvl5pPr marL="1371600" indent="0">
              <a:buNone/>
              <a:defRPr/>
            </a:lvl5pPr>
          </a:lstStyle>
          <a:p>
            <a:pPr lvl="0"/>
            <a:r>
              <a:rPr lang="en-US" smtClean="0"/>
              <a:t>Supplier information (address, phone #, etc.)</a:t>
            </a:r>
            <a:endParaRPr lang="en-US"/>
          </a:p>
        </p:txBody>
      </p:sp>
      <p:sp>
        <p:nvSpPr>
          <p:cNvPr id="26" name="Text Placeholder 10"/>
          <p:cNvSpPr>
            <a:spLocks noGrp="1"/>
          </p:cNvSpPr>
          <p:nvPr>
            <p:ph type="body" sz="quarter" idx="16" hasCustomPrompt="1"/>
          </p:nvPr>
        </p:nvSpPr>
        <p:spPr>
          <a:xfrm>
            <a:off x="361949" y="1630415"/>
            <a:ext cx="3927023" cy="332086"/>
          </a:xfrm>
        </p:spPr>
        <p:txBody>
          <a:bodyPr>
            <a:noAutofit/>
          </a:bodyPr>
          <a:lstStyle>
            <a:lvl1pPr marL="0" indent="0">
              <a:buNone/>
              <a:defRPr sz="1350" b="1" baseline="0"/>
            </a:lvl1pPr>
            <a:lvl2pPr marL="342900" indent="0">
              <a:buNone/>
              <a:defRPr/>
            </a:lvl2pPr>
            <a:lvl3pPr marL="685800" indent="0">
              <a:buNone/>
              <a:defRPr/>
            </a:lvl3pPr>
            <a:lvl4pPr marL="1028700" indent="0">
              <a:buNone/>
              <a:defRPr/>
            </a:lvl4pPr>
            <a:lvl5pPr marL="1371600" indent="0">
              <a:buNone/>
              <a:defRPr/>
            </a:lvl5pPr>
          </a:lstStyle>
          <a:p>
            <a:pPr lvl="0"/>
            <a:r>
              <a:rPr lang="en-US" smtClean="0"/>
              <a:t>Invoice to:</a:t>
            </a:r>
            <a:endParaRPr lang="en-US"/>
          </a:p>
        </p:txBody>
      </p:sp>
    </p:spTree>
    <p:extLst>
      <p:ext uri="{BB962C8B-B14F-4D97-AF65-F5344CB8AC3E}">
        <p14:creationId xmlns:p14="http://schemas.microsoft.com/office/powerpoint/2010/main" val="1256086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map and chart">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4" name="Text Placeholder 12"/>
          <p:cNvSpPr>
            <a:spLocks noGrp="1"/>
          </p:cNvSpPr>
          <p:nvPr>
            <p:ph type="body" sz="quarter" idx="24" hasCustomPrompt="1"/>
          </p:nvPr>
        </p:nvSpPr>
        <p:spPr>
          <a:xfrm>
            <a:off x="361949" y="2967668"/>
            <a:ext cx="2434590" cy="607243"/>
          </a:xfrm>
          <a:noFill/>
          <a:ln>
            <a:noFill/>
          </a:ln>
        </p:spPr>
        <p:txBody>
          <a:bodyPr vert="horz" wrap="square" lIns="91440" tIns="45720" rIns="91440" bIns="45720" rtlCol="0" anchor="ctr">
            <a:noAutofit/>
          </a:bodyPr>
          <a:lstStyle>
            <a:lvl1pPr marL="171450" indent="-171450" algn="l">
              <a:buNone/>
              <a:defRPr lang="en-US" sz="1200" b="1" cap="all" baseline="0">
                <a:solidFill>
                  <a:schemeClr val="bg2"/>
                </a:solidFill>
              </a:defRPr>
            </a:lvl1pPr>
          </a:lstStyle>
          <a:p>
            <a:pPr marL="0" lvl="0" indent="0"/>
            <a:r>
              <a:rPr lang="en-US" smtClean="0"/>
              <a:t>Continent</a:t>
            </a:r>
            <a:endParaRPr lang="en-US"/>
          </a:p>
        </p:txBody>
      </p:sp>
      <p:sp>
        <p:nvSpPr>
          <p:cNvPr id="17" name="Text Placeholder 12"/>
          <p:cNvSpPr>
            <a:spLocks noGrp="1"/>
          </p:cNvSpPr>
          <p:nvPr>
            <p:ph type="body" sz="quarter" idx="28" hasCustomPrompt="1"/>
          </p:nvPr>
        </p:nvSpPr>
        <p:spPr>
          <a:xfrm>
            <a:off x="6350509" y="2967668"/>
            <a:ext cx="2434590" cy="607243"/>
          </a:xfrm>
          <a:noFill/>
          <a:ln>
            <a:noFill/>
          </a:ln>
        </p:spPr>
        <p:txBody>
          <a:bodyPr vert="horz" wrap="square" lIns="91440" tIns="45720" rIns="91440" bIns="45720" rtlCol="0" anchor="ctr">
            <a:noAutofit/>
          </a:bodyPr>
          <a:lstStyle>
            <a:lvl1pPr marL="171450" indent="-171450" algn="l">
              <a:buNone/>
              <a:defRPr lang="en-US" sz="1200" b="1" cap="all" baseline="0">
                <a:solidFill>
                  <a:schemeClr val="bg2"/>
                </a:solidFill>
              </a:defRPr>
            </a:lvl1pPr>
          </a:lstStyle>
          <a:p>
            <a:pPr marL="0" lvl="0" indent="0"/>
            <a:r>
              <a:rPr lang="en-US" smtClean="0"/>
              <a:t>Continent</a:t>
            </a:r>
            <a:endParaRPr lang="en-US"/>
          </a:p>
        </p:txBody>
      </p:sp>
      <p:sp>
        <p:nvSpPr>
          <p:cNvPr id="26" name="Text Placeholder 12"/>
          <p:cNvSpPr>
            <a:spLocks noGrp="1"/>
          </p:cNvSpPr>
          <p:nvPr>
            <p:ph type="body" sz="quarter" idx="36" hasCustomPrompt="1"/>
          </p:nvPr>
        </p:nvSpPr>
        <p:spPr>
          <a:xfrm>
            <a:off x="3354705" y="2967668"/>
            <a:ext cx="2434590" cy="607243"/>
          </a:xfrm>
          <a:noFill/>
          <a:ln>
            <a:noFill/>
          </a:ln>
        </p:spPr>
        <p:txBody>
          <a:bodyPr vert="horz" wrap="square" lIns="91440" tIns="45720" rIns="91440" bIns="45720" rtlCol="0" anchor="ctr">
            <a:noAutofit/>
          </a:bodyPr>
          <a:lstStyle>
            <a:lvl1pPr marL="171450" indent="-171450" algn="l">
              <a:buNone/>
              <a:defRPr lang="en-US" sz="1200" b="1" cap="all" baseline="0">
                <a:solidFill>
                  <a:schemeClr val="bg2"/>
                </a:solidFill>
              </a:defRPr>
            </a:lvl1pPr>
          </a:lstStyle>
          <a:p>
            <a:pPr marL="0" lvl="0" indent="0"/>
            <a:r>
              <a:rPr lang="en-US" smtClean="0"/>
              <a:t>Continent</a:t>
            </a:r>
            <a:endParaRPr lang="en-US"/>
          </a:p>
        </p:txBody>
      </p:sp>
      <p:sp>
        <p:nvSpPr>
          <p:cNvPr id="6" name="Text Placeholder 5"/>
          <p:cNvSpPr>
            <a:spLocks noGrp="1"/>
          </p:cNvSpPr>
          <p:nvPr>
            <p:ph type="body" sz="quarter" idx="39"/>
          </p:nvPr>
        </p:nvSpPr>
        <p:spPr>
          <a:xfrm>
            <a:off x="361949" y="3593920"/>
            <a:ext cx="2434590" cy="1117781"/>
          </a:xfrm>
        </p:spPr>
        <p:txBody>
          <a:bodyPr>
            <a:noAutofit/>
          </a:bodyPr>
          <a:lstStyle>
            <a:lvl1pPr>
              <a:defRPr sz="1200">
                <a:solidFill>
                  <a:schemeClr val="bg2"/>
                </a:solidFill>
              </a:defRPr>
            </a:lvl1pPr>
            <a:lvl2pPr>
              <a:defRPr sz="1200">
                <a:solidFill>
                  <a:schemeClr val="bg2"/>
                </a:solidFill>
              </a:defRPr>
            </a:lvl2pPr>
            <a:lvl3pPr>
              <a:defRPr sz="1200">
                <a:solidFill>
                  <a:schemeClr val="bg2"/>
                </a:solidFill>
              </a:defRPr>
            </a:lvl3pPr>
            <a:lvl4pPr>
              <a:defRPr sz="1050">
                <a:solidFill>
                  <a:schemeClr val="bg2"/>
                </a:solidFill>
              </a:defRPr>
            </a:lvl4pPr>
            <a:lvl5pPr>
              <a:defRPr sz="105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sp>
        <p:nvSpPr>
          <p:cNvPr id="29" name="Text Placeholder 5"/>
          <p:cNvSpPr>
            <a:spLocks noGrp="1"/>
          </p:cNvSpPr>
          <p:nvPr>
            <p:ph type="body" sz="quarter" idx="40"/>
          </p:nvPr>
        </p:nvSpPr>
        <p:spPr>
          <a:xfrm>
            <a:off x="3354705" y="3593920"/>
            <a:ext cx="2434590" cy="1117781"/>
          </a:xfrm>
        </p:spPr>
        <p:txBody>
          <a:bodyPr>
            <a:noAutofit/>
          </a:bodyPr>
          <a:lstStyle>
            <a:lvl1pPr>
              <a:defRPr sz="1200">
                <a:solidFill>
                  <a:schemeClr val="bg2"/>
                </a:solidFill>
              </a:defRPr>
            </a:lvl1pPr>
            <a:lvl2pPr>
              <a:defRPr sz="1200">
                <a:solidFill>
                  <a:schemeClr val="bg2"/>
                </a:solidFill>
              </a:defRPr>
            </a:lvl2pPr>
            <a:lvl3pPr>
              <a:defRPr sz="1200">
                <a:solidFill>
                  <a:schemeClr val="bg2"/>
                </a:solidFill>
              </a:defRPr>
            </a:lvl3pPr>
            <a:lvl4pPr>
              <a:defRPr sz="1050">
                <a:solidFill>
                  <a:schemeClr val="bg2"/>
                </a:solidFill>
              </a:defRPr>
            </a:lvl4pPr>
            <a:lvl5pPr>
              <a:defRPr sz="105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sp>
        <p:nvSpPr>
          <p:cNvPr id="30" name="Text Placeholder 5"/>
          <p:cNvSpPr>
            <a:spLocks noGrp="1"/>
          </p:cNvSpPr>
          <p:nvPr>
            <p:ph type="body" sz="quarter" idx="41"/>
          </p:nvPr>
        </p:nvSpPr>
        <p:spPr>
          <a:xfrm>
            <a:off x="6350509" y="3593920"/>
            <a:ext cx="2434590" cy="1117781"/>
          </a:xfrm>
        </p:spPr>
        <p:txBody>
          <a:bodyPr>
            <a:noAutofit/>
          </a:bodyPr>
          <a:lstStyle>
            <a:lvl1pPr>
              <a:defRPr sz="1200">
                <a:solidFill>
                  <a:schemeClr val="bg2"/>
                </a:solidFill>
              </a:defRPr>
            </a:lvl1pPr>
            <a:lvl2pPr>
              <a:defRPr sz="1200">
                <a:solidFill>
                  <a:schemeClr val="bg2"/>
                </a:solidFill>
              </a:defRPr>
            </a:lvl2pPr>
            <a:lvl3pPr>
              <a:defRPr sz="1200">
                <a:solidFill>
                  <a:schemeClr val="bg2"/>
                </a:solidFill>
              </a:defRPr>
            </a:lvl3pPr>
            <a:lvl4pPr>
              <a:defRPr sz="1050">
                <a:solidFill>
                  <a:schemeClr val="bg2"/>
                </a:solidFill>
              </a:defRPr>
            </a:lvl4pPr>
            <a:lvl5pPr>
              <a:defRPr sz="105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sp>
        <p:nvSpPr>
          <p:cNvPr id="12" name="Chart Placeholder 11"/>
          <p:cNvSpPr>
            <a:spLocks noGrp="1"/>
          </p:cNvSpPr>
          <p:nvPr>
            <p:ph type="chart" sz="quarter" idx="42"/>
          </p:nvPr>
        </p:nvSpPr>
        <p:spPr>
          <a:xfrm>
            <a:off x="361949" y="4730714"/>
            <a:ext cx="2434590" cy="1517689"/>
          </a:xfrm>
        </p:spPr>
        <p:txBody>
          <a:bodyPr/>
          <a:lstStyle/>
          <a:p>
            <a:endParaRPr lang="en-US"/>
          </a:p>
        </p:txBody>
      </p:sp>
      <p:sp>
        <p:nvSpPr>
          <p:cNvPr id="31" name="Chart Placeholder 11"/>
          <p:cNvSpPr>
            <a:spLocks noGrp="1"/>
          </p:cNvSpPr>
          <p:nvPr>
            <p:ph type="chart" sz="quarter" idx="43"/>
          </p:nvPr>
        </p:nvSpPr>
        <p:spPr>
          <a:xfrm>
            <a:off x="3354705" y="4730714"/>
            <a:ext cx="2434590" cy="1517689"/>
          </a:xfrm>
        </p:spPr>
        <p:txBody>
          <a:bodyPr/>
          <a:lstStyle/>
          <a:p>
            <a:endParaRPr lang="en-US"/>
          </a:p>
        </p:txBody>
      </p:sp>
      <p:sp>
        <p:nvSpPr>
          <p:cNvPr id="32" name="Chart Placeholder 11"/>
          <p:cNvSpPr>
            <a:spLocks noGrp="1"/>
          </p:cNvSpPr>
          <p:nvPr>
            <p:ph type="chart" sz="quarter" idx="44"/>
          </p:nvPr>
        </p:nvSpPr>
        <p:spPr>
          <a:xfrm>
            <a:off x="6350509" y="4730714"/>
            <a:ext cx="2434590" cy="1517689"/>
          </a:xfrm>
        </p:spPr>
        <p:txBody>
          <a:bodyPr/>
          <a:lstStyle/>
          <a:p>
            <a:endParaRPr lang="en-US"/>
          </a:p>
        </p:txBody>
      </p:sp>
    </p:spTree>
    <p:extLst>
      <p:ext uri="{BB962C8B-B14F-4D97-AF65-F5344CB8AC3E}">
        <p14:creationId xmlns:p14="http://schemas.microsoft.com/office/powerpoint/2010/main" val="3324522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map and chart 2">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4" name="Text Placeholder 12"/>
          <p:cNvSpPr>
            <a:spLocks noGrp="1"/>
          </p:cNvSpPr>
          <p:nvPr>
            <p:ph type="body" sz="quarter" idx="24" hasCustomPrompt="1"/>
          </p:nvPr>
        </p:nvSpPr>
        <p:spPr>
          <a:xfrm>
            <a:off x="361948" y="4224968"/>
            <a:ext cx="4210052" cy="607243"/>
          </a:xfrm>
          <a:noFill/>
          <a:ln>
            <a:noFill/>
          </a:ln>
        </p:spPr>
        <p:txBody>
          <a:bodyPr vert="horz" wrap="square" lIns="91440" tIns="45720" rIns="91440" bIns="45720" rtlCol="0" anchor="ctr">
            <a:noAutofit/>
          </a:bodyPr>
          <a:lstStyle>
            <a:lvl1pPr marL="171450" indent="-171450" algn="l">
              <a:buNone/>
              <a:defRPr lang="en-US" sz="1200" b="1" cap="all" baseline="0">
                <a:solidFill>
                  <a:schemeClr val="bg2"/>
                </a:solidFill>
              </a:defRPr>
            </a:lvl1pPr>
          </a:lstStyle>
          <a:p>
            <a:pPr marL="0" lvl="0" indent="0"/>
            <a:r>
              <a:rPr lang="en-US" smtClean="0"/>
              <a:t>Continent</a:t>
            </a:r>
            <a:endParaRPr lang="en-US"/>
          </a:p>
        </p:txBody>
      </p:sp>
      <p:sp>
        <p:nvSpPr>
          <p:cNvPr id="6" name="Text Placeholder 5"/>
          <p:cNvSpPr>
            <a:spLocks noGrp="1"/>
          </p:cNvSpPr>
          <p:nvPr>
            <p:ph type="body" sz="quarter" idx="39"/>
          </p:nvPr>
        </p:nvSpPr>
        <p:spPr>
          <a:xfrm>
            <a:off x="361948" y="4851222"/>
            <a:ext cx="4210052" cy="1117781"/>
          </a:xfrm>
        </p:spPr>
        <p:txBody>
          <a:bodyPr>
            <a:noAutofit/>
          </a:bodyPr>
          <a:lstStyle>
            <a:lvl1pPr>
              <a:defRPr sz="1200">
                <a:solidFill>
                  <a:schemeClr val="bg2"/>
                </a:solidFill>
              </a:defRPr>
            </a:lvl1pPr>
            <a:lvl2pPr>
              <a:defRPr sz="1200">
                <a:solidFill>
                  <a:schemeClr val="bg2"/>
                </a:solidFill>
              </a:defRPr>
            </a:lvl2pPr>
            <a:lvl3pPr>
              <a:defRPr sz="1200">
                <a:solidFill>
                  <a:schemeClr val="bg2"/>
                </a:solidFill>
              </a:defRPr>
            </a:lvl3pPr>
            <a:lvl4pPr>
              <a:defRPr sz="1050">
                <a:solidFill>
                  <a:schemeClr val="bg2"/>
                </a:solidFill>
              </a:defRPr>
            </a:lvl4pPr>
            <a:lvl5pPr>
              <a:defRPr sz="105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sp>
        <p:nvSpPr>
          <p:cNvPr id="32" name="Chart Placeholder 11"/>
          <p:cNvSpPr>
            <a:spLocks noGrp="1"/>
          </p:cNvSpPr>
          <p:nvPr>
            <p:ph type="chart" sz="quarter" idx="44"/>
          </p:nvPr>
        </p:nvSpPr>
        <p:spPr>
          <a:xfrm>
            <a:off x="4981575" y="3378201"/>
            <a:ext cx="3803524" cy="2590800"/>
          </a:xfrm>
        </p:spPr>
        <p:txBody>
          <a:bodyPr/>
          <a:lstStyle/>
          <a:p>
            <a:endParaRPr lang="en-US"/>
          </a:p>
        </p:txBody>
      </p:sp>
      <p:sp>
        <p:nvSpPr>
          <p:cNvPr id="24" name="Text Placeholder 5"/>
          <p:cNvSpPr>
            <a:spLocks noGrp="1"/>
          </p:cNvSpPr>
          <p:nvPr>
            <p:ph type="body" sz="quarter" idx="45"/>
          </p:nvPr>
        </p:nvSpPr>
        <p:spPr>
          <a:xfrm>
            <a:off x="4981576" y="1668688"/>
            <a:ext cx="3800477" cy="1531712"/>
          </a:xfrm>
        </p:spPr>
        <p:txBody>
          <a:bodyPr>
            <a:noAutofit/>
          </a:bodyPr>
          <a:lstStyle>
            <a:lvl1pPr>
              <a:defRPr sz="1200">
                <a:solidFill>
                  <a:schemeClr val="bg2"/>
                </a:solidFill>
              </a:defRPr>
            </a:lvl1pPr>
            <a:lvl2pPr>
              <a:defRPr sz="1200">
                <a:solidFill>
                  <a:schemeClr val="bg2"/>
                </a:solidFill>
              </a:defRPr>
            </a:lvl2pPr>
            <a:lvl3pPr>
              <a:defRPr sz="1200">
                <a:solidFill>
                  <a:schemeClr val="bg2"/>
                </a:solidFill>
              </a:defRPr>
            </a:lvl3pPr>
            <a:lvl4pPr>
              <a:defRPr sz="1050">
                <a:solidFill>
                  <a:schemeClr val="bg2"/>
                </a:solidFill>
              </a:defRPr>
            </a:lvl4pPr>
            <a:lvl5pPr>
              <a:defRPr sz="105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spTree>
    <p:extLst>
      <p:ext uri="{BB962C8B-B14F-4D97-AF65-F5344CB8AC3E}">
        <p14:creationId xmlns:p14="http://schemas.microsoft.com/office/powerpoint/2010/main" val="2601563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map 4">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4" name="Text Placeholder 12"/>
          <p:cNvSpPr>
            <a:spLocks noGrp="1"/>
          </p:cNvSpPr>
          <p:nvPr>
            <p:ph type="body" sz="quarter" idx="24" hasCustomPrompt="1"/>
          </p:nvPr>
        </p:nvSpPr>
        <p:spPr>
          <a:xfrm>
            <a:off x="361948" y="5361761"/>
            <a:ext cx="4210052" cy="607243"/>
          </a:xfrm>
          <a:noFill/>
          <a:ln>
            <a:noFill/>
          </a:ln>
        </p:spPr>
        <p:txBody>
          <a:bodyPr vert="horz" wrap="square" lIns="91440" tIns="45720" rIns="91440" bIns="45720" rtlCol="0" anchor="ctr">
            <a:noAutofit/>
          </a:bodyPr>
          <a:lstStyle>
            <a:lvl1pPr marL="171450" indent="-171450" algn="l">
              <a:buNone/>
              <a:defRPr lang="en-US" sz="1200" b="1" cap="all" baseline="0">
                <a:solidFill>
                  <a:schemeClr val="bg2"/>
                </a:solidFill>
              </a:defRPr>
            </a:lvl1pPr>
          </a:lstStyle>
          <a:p>
            <a:pPr marL="0" lvl="0" indent="0"/>
            <a:r>
              <a:rPr lang="en-US" smtClean="0"/>
              <a:t>COUNTRY</a:t>
            </a:r>
            <a:endParaRPr lang="en-US"/>
          </a:p>
        </p:txBody>
      </p:sp>
      <p:sp>
        <p:nvSpPr>
          <p:cNvPr id="24" name="Text Placeholder 5"/>
          <p:cNvSpPr>
            <a:spLocks noGrp="1"/>
          </p:cNvSpPr>
          <p:nvPr>
            <p:ph type="body" sz="quarter" idx="45"/>
          </p:nvPr>
        </p:nvSpPr>
        <p:spPr>
          <a:xfrm>
            <a:off x="4981576" y="1668688"/>
            <a:ext cx="3800477" cy="2890612"/>
          </a:xfrm>
        </p:spPr>
        <p:txBody>
          <a:bodyPr>
            <a:noAutofit/>
          </a:bodyPr>
          <a:lstStyle>
            <a:lvl1pPr>
              <a:defRPr sz="1400">
                <a:solidFill>
                  <a:schemeClr val="bg2"/>
                </a:solidFill>
              </a:defRPr>
            </a:lvl1pPr>
            <a:lvl2pPr>
              <a:defRPr sz="1400">
                <a:solidFill>
                  <a:schemeClr val="bg2"/>
                </a:solidFill>
              </a:defRPr>
            </a:lvl2pPr>
            <a:lvl3pPr>
              <a:defRPr sz="1400">
                <a:solidFill>
                  <a:schemeClr val="bg2"/>
                </a:solidFill>
              </a:defRPr>
            </a:lvl3pPr>
            <a:lvl4pPr>
              <a:defRPr sz="1050">
                <a:solidFill>
                  <a:schemeClr val="bg2"/>
                </a:solidFill>
              </a:defRPr>
            </a:lvl4pPr>
            <a:lvl5pPr>
              <a:defRPr sz="105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cxnSp>
        <p:nvCxnSpPr>
          <p:cNvPr id="8" name="Straight Connector 7"/>
          <p:cNvCxnSpPr/>
          <p:nvPr userDrawn="1"/>
        </p:nvCxnSpPr>
        <p:spPr>
          <a:xfrm>
            <a:off x="4981576" y="4959727"/>
            <a:ext cx="3800477" cy="0"/>
          </a:xfrm>
          <a:prstGeom prst="line">
            <a:avLst/>
          </a:prstGeom>
          <a:ln>
            <a:solidFill>
              <a:schemeClr val="bg2">
                <a:lumMod val="60000"/>
                <a:lumOff val="40000"/>
              </a:schemeClr>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34100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map and chart 3">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4" name="Text Placeholder 12"/>
          <p:cNvSpPr>
            <a:spLocks noGrp="1"/>
          </p:cNvSpPr>
          <p:nvPr>
            <p:ph type="body" sz="quarter" idx="24" hasCustomPrompt="1"/>
          </p:nvPr>
        </p:nvSpPr>
        <p:spPr>
          <a:xfrm>
            <a:off x="361949" y="2694813"/>
            <a:ext cx="2057400" cy="607243"/>
          </a:xfrm>
          <a:noFill/>
          <a:ln>
            <a:noFill/>
          </a:ln>
        </p:spPr>
        <p:txBody>
          <a:bodyPr vert="horz" wrap="square" lIns="91440" tIns="45720" rIns="91440" bIns="45720" rtlCol="0" anchor="ctr">
            <a:noAutofit/>
          </a:bodyPr>
          <a:lstStyle>
            <a:lvl1pPr marL="171450" indent="-171450" algn="l">
              <a:buNone/>
              <a:defRPr lang="en-US" sz="1200" b="1" cap="all" baseline="0">
                <a:solidFill>
                  <a:schemeClr val="bg2"/>
                </a:solidFill>
              </a:defRPr>
            </a:lvl1pPr>
          </a:lstStyle>
          <a:p>
            <a:pPr marL="0" lvl="0" indent="0"/>
            <a:r>
              <a:rPr lang="en-US" smtClean="0"/>
              <a:t>Continent</a:t>
            </a:r>
            <a:endParaRPr lang="en-US"/>
          </a:p>
        </p:txBody>
      </p:sp>
      <p:sp>
        <p:nvSpPr>
          <p:cNvPr id="6" name="Text Placeholder 5"/>
          <p:cNvSpPr>
            <a:spLocks noGrp="1"/>
          </p:cNvSpPr>
          <p:nvPr>
            <p:ph type="body" sz="quarter" idx="39"/>
          </p:nvPr>
        </p:nvSpPr>
        <p:spPr>
          <a:xfrm>
            <a:off x="361949" y="3302056"/>
            <a:ext cx="2057400" cy="2666947"/>
          </a:xfrm>
        </p:spPr>
        <p:txBody>
          <a:bodyPr>
            <a:noAutofit/>
          </a:bodyPr>
          <a:lstStyle>
            <a:lvl1pPr>
              <a:defRPr sz="1200">
                <a:solidFill>
                  <a:schemeClr val="bg2"/>
                </a:solidFill>
              </a:defRPr>
            </a:lvl1pPr>
            <a:lvl2pPr>
              <a:defRPr sz="1200">
                <a:solidFill>
                  <a:schemeClr val="bg2"/>
                </a:solidFill>
              </a:defRPr>
            </a:lvl2pPr>
            <a:lvl3pPr>
              <a:defRPr sz="1200">
                <a:solidFill>
                  <a:schemeClr val="bg2"/>
                </a:solidFill>
              </a:defRPr>
            </a:lvl3pPr>
            <a:lvl4pPr>
              <a:defRPr sz="1050">
                <a:solidFill>
                  <a:schemeClr val="bg2"/>
                </a:solidFill>
              </a:defRPr>
            </a:lvl4pPr>
            <a:lvl5pPr>
              <a:defRPr sz="105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sp>
        <p:nvSpPr>
          <p:cNvPr id="32" name="Chart Placeholder 11"/>
          <p:cNvSpPr>
            <a:spLocks noGrp="1"/>
          </p:cNvSpPr>
          <p:nvPr>
            <p:ph type="chart" sz="quarter" idx="44"/>
          </p:nvPr>
        </p:nvSpPr>
        <p:spPr>
          <a:xfrm>
            <a:off x="4981575" y="3378201"/>
            <a:ext cx="3803524" cy="2590800"/>
          </a:xfrm>
        </p:spPr>
        <p:txBody>
          <a:bodyPr/>
          <a:lstStyle/>
          <a:p>
            <a:endParaRPr lang="en-US"/>
          </a:p>
        </p:txBody>
      </p:sp>
      <p:sp>
        <p:nvSpPr>
          <p:cNvPr id="24" name="Text Placeholder 5"/>
          <p:cNvSpPr>
            <a:spLocks noGrp="1"/>
          </p:cNvSpPr>
          <p:nvPr>
            <p:ph type="body" sz="quarter" idx="45"/>
          </p:nvPr>
        </p:nvSpPr>
        <p:spPr>
          <a:xfrm>
            <a:off x="4981576" y="1668688"/>
            <a:ext cx="3800477" cy="1531712"/>
          </a:xfrm>
        </p:spPr>
        <p:txBody>
          <a:bodyPr>
            <a:noAutofit/>
          </a:bodyPr>
          <a:lstStyle>
            <a:lvl1pPr>
              <a:defRPr sz="1200">
                <a:solidFill>
                  <a:schemeClr val="bg2"/>
                </a:solidFill>
              </a:defRPr>
            </a:lvl1pPr>
            <a:lvl2pPr>
              <a:defRPr sz="1200">
                <a:solidFill>
                  <a:schemeClr val="bg2"/>
                </a:solidFill>
              </a:defRPr>
            </a:lvl2pPr>
            <a:lvl3pPr>
              <a:defRPr sz="1200">
                <a:solidFill>
                  <a:schemeClr val="bg2"/>
                </a:solidFill>
              </a:defRPr>
            </a:lvl3pPr>
            <a:lvl4pPr>
              <a:defRPr sz="1050">
                <a:solidFill>
                  <a:schemeClr val="bg2"/>
                </a:solidFill>
              </a:defRPr>
            </a:lvl4pPr>
            <a:lvl5pPr>
              <a:defRPr sz="1050">
                <a:solidFill>
                  <a:schemeClr val="bg2"/>
                </a:solidFill>
              </a:defRPr>
            </a:lvl5pPr>
          </a:lstStyle>
          <a:p>
            <a:pPr lvl="0"/>
            <a:r>
              <a:rPr lang="en-US" smtClean="0"/>
              <a:t>Click to edit Master text styles</a:t>
            </a:r>
          </a:p>
          <a:p>
            <a:pPr lvl="1"/>
            <a:r>
              <a:rPr lang="en-US" smtClean="0"/>
              <a:t>Second level</a:t>
            </a:r>
          </a:p>
          <a:p>
            <a:pPr lvl="2"/>
            <a:r>
              <a:rPr lang="en-US" smtClean="0"/>
              <a:t>Third level</a:t>
            </a:r>
            <a:endParaRPr lang="en-US"/>
          </a:p>
        </p:txBody>
      </p:sp>
    </p:spTree>
    <p:extLst>
      <p:ext uri="{BB962C8B-B14F-4D97-AF65-F5344CB8AC3E}">
        <p14:creationId xmlns:p14="http://schemas.microsoft.com/office/powerpoint/2010/main" val="2442650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content and 6 icons left">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1" name="Text Placeholder 10"/>
          <p:cNvSpPr>
            <a:spLocks noGrp="1"/>
          </p:cNvSpPr>
          <p:nvPr>
            <p:ph type="body" sz="quarter" idx="15" hasCustomPrompt="1"/>
          </p:nvPr>
        </p:nvSpPr>
        <p:spPr>
          <a:xfrm>
            <a:off x="361948" y="2295146"/>
            <a:ext cx="5204462" cy="1242913"/>
          </a:xfrm>
        </p:spPr>
        <p:txBody>
          <a:bodyPr>
            <a:normAutofit/>
          </a:bodyPr>
          <a:lstStyle>
            <a:lvl1pPr marL="0" indent="0">
              <a:spcBef>
                <a:spcPts val="0"/>
              </a:spcBef>
              <a:buNone/>
              <a:defRPr sz="1200" baseline="0">
                <a:solidFill>
                  <a:schemeClr val="bg2">
                    <a:lumMod val="75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Your text here</a:t>
            </a:r>
            <a:endParaRPr lang="en-US"/>
          </a:p>
        </p:txBody>
      </p:sp>
      <p:sp>
        <p:nvSpPr>
          <p:cNvPr id="17" name="Text Placeholder 10"/>
          <p:cNvSpPr>
            <a:spLocks noGrp="1"/>
          </p:cNvSpPr>
          <p:nvPr>
            <p:ph type="body" sz="quarter" idx="16" hasCustomPrompt="1"/>
          </p:nvPr>
        </p:nvSpPr>
        <p:spPr>
          <a:xfrm>
            <a:off x="361949" y="3640616"/>
            <a:ext cx="569597" cy="759462"/>
          </a:xfrm>
        </p:spPr>
        <p:txBody>
          <a:bodyPr anchor="ctr">
            <a:normAutofit/>
          </a:bodyPr>
          <a:lstStyle>
            <a:lvl1pPr marL="0" indent="0" algn="ctr">
              <a:spcBef>
                <a:spcPts val="0"/>
              </a:spcBef>
              <a:buNone/>
              <a:defRPr sz="2700" baseline="0">
                <a:latin typeface="FontAwesome"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a:t>
            </a:r>
            <a:endParaRPr lang="en-US"/>
          </a:p>
        </p:txBody>
      </p:sp>
      <p:sp>
        <p:nvSpPr>
          <p:cNvPr id="24" name="Text Placeholder 10"/>
          <p:cNvSpPr>
            <a:spLocks noGrp="1"/>
          </p:cNvSpPr>
          <p:nvPr>
            <p:ph type="body" sz="quarter" idx="17" hasCustomPrompt="1"/>
          </p:nvPr>
        </p:nvSpPr>
        <p:spPr>
          <a:xfrm>
            <a:off x="1288922" y="3640616"/>
            <a:ext cx="569597" cy="759462"/>
          </a:xfrm>
        </p:spPr>
        <p:txBody>
          <a:bodyPr anchor="ctr">
            <a:normAutofit/>
          </a:bodyPr>
          <a:lstStyle>
            <a:lvl1pPr marL="0" indent="0" algn="ctr">
              <a:spcBef>
                <a:spcPts val="0"/>
              </a:spcBef>
              <a:buNone/>
              <a:defRPr sz="2700" baseline="0">
                <a:latin typeface="FontAwesome"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a:t>
            </a:r>
            <a:endParaRPr lang="en-US"/>
          </a:p>
        </p:txBody>
      </p:sp>
      <p:sp>
        <p:nvSpPr>
          <p:cNvPr id="27" name="Text Placeholder 10"/>
          <p:cNvSpPr>
            <a:spLocks noGrp="1"/>
          </p:cNvSpPr>
          <p:nvPr>
            <p:ph type="body" sz="quarter" idx="18" hasCustomPrompt="1"/>
          </p:nvPr>
        </p:nvSpPr>
        <p:spPr>
          <a:xfrm>
            <a:off x="2215895" y="3640616"/>
            <a:ext cx="569597" cy="759462"/>
          </a:xfrm>
        </p:spPr>
        <p:txBody>
          <a:bodyPr anchor="ctr">
            <a:normAutofit/>
          </a:bodyPr>
          <a:lstStyle>
            <a:lvl1pPr marL="0" indent="0" algn="ctr">
              <a:spcBef>
                <a:spcPts val="0"/>
              </a:spcBef>
              <a:buNone/>
              <a:defRPr sz="2700" baseline="0">
                <a:latin typeface="FontAwesome"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a:t>
            </a:r>
            <a:endParaRPr lang="en-US"/>
          </a:p>
        </p:txBody>
      </p:sp>
      <p:sp>
        <p:nvSpPr>
          <p:cNvPr id="28" name="Text Placeholder 10"/>
          <p:cNvSpPr>
            <a:spLocks noGrp="1"/>
          </p:cNvSpPr>
          <p:nvPr>
            <p:ph type="body" sz="quarter" idx="19" hasCustomPrompt="1"/>
          </p:nvPr>
        </p:nvSpPr>
        <p:spPr>
          <a:xfrm>
            <a:off x="3142868" y="3640616"/>
            <a:ext cx="569597" cy="759462"/>
          </a:xfrm>
        </p:spPr>
        <p:txBody>
          <a:bodyPr anchor="ctr">
            <a:normAutofit/>
          </a:bodyPr>
          <a:lstStyle>
            <a:lvl1pPr marL="0" indent="0" algn="ctr">
              <a:spcBef>
                <a:spcPts val="0"/>
              </a:spcBef>
              <a:buNone/>
              <a:defRPr sz="2700" baseline="0">
                <a:latin typeface="FontAwesome"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a:t>
            </a:r>
            <a:endParaRPr lang="en-US"/>
          </a:p>
        </p:txBody>
      </p:sp>
      <p:sp>
        <p:nvSpPr>
          <p:cNvPr id="29" name="Text Placeholder 10"/>
          <p:cNvSpPr>
            <a:spLocks noGrp="1"/>
          </p:cNvSpPr>
          <p:nvPr>
            <p:ph type="body" sz="quarter" idx="20" hasCustomPrompt="1"/>
          </p:nvPr>
        </p:nvSpPr>
        <p:spPr>
          <a:xfrm>
            <a:off x="4069841" y="3640616"/>
            <a:ext cx="569597" cy="759462"/>
          </a:xfrm>
        </p:spPr>
        <p:txBody>
          <a:bodyPr anchor="ctr">
            <a:normAutofit/>
          </a:bodyPr>
          <a:lstStyle>
            <a:lvl1pPr marL="0" indent="0" algn="ctr">
              <a:spcBef>
                <a:spcPts val="0"/>
              </a:spcBef>
              <a:buNone/>
              <a:defRPr sz="2700" baseline="0">
                <a:latin typeface="FontAwesome"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a:t>
            </a:r>
            <a:endParaRPr lang="en-US"/>
          </a:p>
        </p:txBody>
      </p:sp>
      <p:sp>
        <p:nvSpPr>
          <p:cNvPr id="30" name="Text Placeholder 10"/>
          <p:cNvSpPr>
            <a:spLocks noGrp="1"/>
          </p:cNvSpPr>
          <p:nvPr>
            <p:ph type="body" sz="quarter" idx="21" hasCustomPrompt="1"/>
          </p:nvPr>
        </p:nvSpPr>
        <p:spPr>
          <a:xfrm>
            <a:off x="4996814" y="3640616"/>
            <a:ext cx="569597" cy="759462"/>
          </a:xfrm>
        </p:spPr>
        <p:txBody>
          <a:bodyPr anchor="ctr">
            <a:normAutofit/>
          </a:bodyPr>
          <a:lstStyle>
            <a:lvl1pPr marL="0" indent="0" algn="ctr">
              <a:spcBef>
                <a:spcPts val="0"/>
              </a:spcBef>
              <a:buNone/>
              <a:defRPr sz="2700" baseline="0">
                <a:latin typeface="FontAwesome"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a:t>
            </a:r>
            <a:endParaRPr lang="en-US"/>
          </a:p>
        </p:txBody>
      </p:sp>
      <p:sp>
        <p:nvSpPr>
          <p:cNvPr id="31" name="Text Placeholder 10"/>
          <p:cNvSpPr>
            <a:spLocks noGrp="1"/>
          </p:cNvSpPr>
          <p:nvPr>
            <p:ph type="body" sz="quarter" idx="22" hasCustomPrompt="1"/>
          </p:nvPr>
        </p:nvSpPr>
        <p:spPr>
          <a:xfrm>
            <a:off x="361949" y="4419089"/>
            <a:ext cx="569597" cy="237757"/>
          </a:xfrm>
          <a:solidFill>
            <a:schemeClr val="bg2">
              <a:lumMod val="20000"/>
              <a:lumOff val="80000"/>
            </a:schemeClr>
          </a:solidFill>
        </p:spPr>
        <p:txBody>
          <a:bodyPr lIns="0" rIns="0" anchor="t">
            <a:spAutoFit/>
          </a:bodyPr>
          <a:lstStyle>
            <a:lvl1pPr marL="0" indent="0" algn="ctr">
              <a:spcBef>
                <a:spcPts val="0"/>
              </a:spcBef>
              <a:buNone/>
              <a:defRPr sz="1050" b="1" baseline="0">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Caption</a:t>
            </a:r>
            <a:endParaRPr lang="en-US"/>
          </a:p>
        </p:txBody>
      </p:sp>
      <p:sp>
        <p:nvSpPr>
          <p:cNvPr id="38" name="Text Placeholder 10"/>
          <p:cNvSpPr>
            <a:spLocks noGrp="1"/>
          </p:cNvSpPr>
          <p:nvPr>
            <p:ph type="body" sz="quarter" idx="28" hasCustomPrompt="1"/>
          </p:nvPr>
        </p:nvSpPr>
        <p:spPr>
          <a:xfrm>
            <a:off x="361948" y="4889681"/>
            <a:ext cx="5204462" cy="1348429"/>
          </a:xfrm>
        </p:spPr>
        <p:txBody>
          <a:bodyPr>
            <a:normAutofit/>
          </a:bodyPr>
          <a:lstStyle>
            <a:lvl1pPr marL="0" indent="0">
              <a:spcBef>
                <a:spcPts val="0"/>
              </a:spcBef>
              <a:buNone/>
              <a:defRPr sz="1200" baseline="0">
                <a:solidFill>
                  <a:schemeClr val="bg2">
                    <a:lumMod val="75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Your text here</a:t>
            </a:r>
            <a:endParaRPr lang="en-US"/>
          </a:p>
        </p:txBody>
      </p:sp>
      <p:sp>
        <p:nvSpPr>
          <p:cNvPr id="39" name="Text Placeholder 10"/>
          <p:cNvSpPr>
            <a:spLocks noGrp="1"/>
          </p:cNvSpPr>
          <p:nvPr>
            <p:ph type="body" sz="quarter" idx="29" hasCustomPrompt="1"/>
          </p:nvPr>
        </p:nvSpPr>
        <p:spPr>
          <a:xfrm>
            <a:off x="1288922" y="4419089"/>
            <a:ext cx="569597" cy="237757"/>
          </a:xfrm>
          <a:solidFill>
            <a:schemeClr val="bg2">
              <a:lumMod val="20000"/>
              <a:lumOff val="80000"/>
            </a:schemeClr>
          </a:solidFill>
        </p:spPr>
        <p:txBody>
          <a:bodyPr lIns="0" rIns="0" anchor="t">
            <a:spAutoFit/>
          </a:bodyPr>
          <a:lstStyle>
            <a:lvl1pPr marL="0" indent="0" algn="ctr">
              <a:spcBef>
                <a:spcPts val="0"/>
              </a:spcBef>
              <a:buNone/>
              <a:defRPr sz="1050" b="1" baseline="0">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Caption</a:t>
            </a:r>
            <a:endParaRPr lang="en-US"/>
          </a:p>
        </p:txBody>
      </p:sp>
      <p:sp>
        <p:nvSpPr>
          <p:cNvPr id="40" name="Text Placeholder 10"/>
          <p:cNvSpPr>
            <a:spLocks noGrp="1"/>
          </p:cNvSpPr>
          <p:nvPr>
            <p:ph type="body" sz="quarter" idx="30" hasCustomPrompt="1"/>
          </p:nvPr>
        </p:nvSpPr>
        <p:spPr>
          <a:xfrm>
            <a:off x="2215895" y="4419089"/>
            <a:ext cx="569597" cy="237757"/>
          </a:xfrm>
          <a:solidFill>
            <a:schemeClr val="bg2">
              <a:lumMod val="20000"/>
              <a:lumOff val="80000"/>
            </a:schemeClr>
          </a:solidFill>
        </p:spPr>
        <p:txBody>
          <a:bodyPr lIns="0" rIns="0" anchor="t">
            <a:spAutoFit/>
          </a:bodyPr>
          <a:lstStyle>
            <a:lvl1pPr marL="0" indent="0" algn="ctr">
              <a:spcBef>
                <a:spcPts val="0"/>
              </a:spcBef>
              <a:buNone/>
              <a:defRPr sz="1050" b="1" baseline="0">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Caption</a:t>
            </a:r>
            <a:endParaRPr lang="en-US"/>
          </a:p>
        </p:txBody>
      </p:sp>
      <p:sp>
        <p:nvSpPr>
          <p:cNvPr id="41" name="Text Placeholder 10"/>
          <p:cNvSpPr>
            <a:spLocks noGrp="1"/>
          </p:cNvSpPr>
          <p:nvPr>
            <p:ph type="body" sz="quarter" idx="31" hasCustomPrompt="1"/>
          </p:nvPr>
        </p:nvSpPr>
        <p:spPr>
          <a:xfrm>
            <a:off x="3142868" y="4419089"/>
            <a:ext cx="569597" cy="237757"/>
          </a:xfrm>
          <a:solidFill>
            <a:schemeClr val="bg2">
              <a:lumMod val="20000"/>
              <a:lumOff val="80000"/>
            </a:schemeClr>
          </a:solidFill>
        </p:spPr>
        <p:txBody>
          <a:bodyPr lIns="0" rIns="0" anchor="t">
            <a:spAutoFit/>
          </a:bodyPr>
          <a:lstStyle>
            <a:lvl1pPr marL="0" indent="0" algn="ctr">
              <a:spcBef>
                <a:spcPts val="0"/>
              </a:spcBef>
              <a:buNone/>
              <a:defRPr sz="1050" b="1" baseline="0">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Caption</a:t>
            </a:r>
            <a:endParaRPr lang="en-US"/>
          </a:p>
        </p:txBody>
      </p:sp>
      <p:sp>
        <p:nvSpPr>
          <p:cNvPr id="42" name="Text Placeholder 10"/>
          <p:cNvSpPr>
            <a:spLocks noGrp="1"/>
          </p:cNvSpPr>
          <p:nvPr>
            <p:ph type="body" sz="quarter" idx="32" hasCustomPrompt="1"/>
          </p:nvPr>
        </p:nvSpPr>
        <p:spPr>
          <a:xfrm>
            <a:off x="4069841" y="4419089"/>
            <a:ext cx="569597" cy="237757"/>
          </a:xfrm>
          <a:solidFill>
            <a:schemeClr val="bg2">
              <a:lumMod val="20000"/>
              <a:lumOff val="80000"/>
            </a:schemeClr>
          </a:solidFill>
        </p:spPr>
        <p:txBody>
          <a:bodyPr lIns="0" rIns="0" anchor="t">
            <a:spAutoFit/>
          </a:bodyPr>
          <a:lstStyle>
            <a:lvl1pPr marL="0" indent="0" algn="ctr">
              <a:spcBef>
                <a:spcPts val="0"/>
              </a:spcBef>
              <a:buNone/>
              <a:defRPr sz="1050" b="1" baseline="0">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Caption</a:t>
            </a:r>
            <a:endParaRPr lang="en-US"/>
          </a:p>
        </p:txBody>
      </p:sp>
      <p:sp>
        <p:nvSpPr>
          <p:cNvPr id="43" name="Text Placeholder 10"/>
          <p:cNvSpPr>
            <a:spLocks noGrp="1"/>
          </p:cNvSpPr>
          <p:nvPr>
            <p:ph type="body" sz="quarter" idx="33" hasCustomPrompt="1"/>
          </p:nvPr>
        </p:nvSpPr>
        <p:spPr>
          <a:xfrm>
            <a:off x="4996814" y="4419089"/>
            <a:ext cx="569597" cy="237757"/>
          </a:xfrm>
          <a:solidFill>
            <a:schemeClr val="bg2">
              <a:lumMod val="20000"/>
              <a:lumOff val="80000"/>
            </a:schemeClr>
          </a:solidFill>
        </p:spPr>
        <p:txBody>
          <a:bodyPr lIns="0" rIns="0" anchor="t">
            <a:spAutoFit/>
          </a:bodyPr>
          <a:lstStyle>
            <a:lvl1pPr marL="0" indent="0" algn="ctr">
              <a:spcBef>
                <a:spcPts val="0"/>
              </a:spcBef>
              <a:buNone/>
              <a:defRPr sz="1050" b="1" baseline="0">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Caption</a:t>
            </a:r>
            <a:endParaRPr lang="en-US"/>
          </a:p>
        </p:txBody>
      </p:sp>
      <p:sp>
        <p:nvSpPr>
          <p:cNvPr id="44" name="Text Placeholder 10"/>
          <p:cNvSpPr>
            <a:spLocks noGrp="1"/>
          </p:cNvSpPr>
          <p:nvPr>
            <p:ph type="body" sz="quarter" idx="34" hasCustomPrompt="1"/>
          </p:nvPr>
        </p:nvSpPr>
        <p:spPr>
          <a:xfrm>
            <a:off x="361948" y="1766691"/>
            <a:ext cx="5204462" cy="413582"/>
          </a:xfrm>
        </p:spPr>
        <p:txBody>
          <a:bodyPr>
            <a:normAutofit/>
          </a:bodyPr>
          <a:lstStyle>
            <a:lvl1pPr marL="0" indent="0">
              <a:spcBef>
                <a:spcPts val="0"/>
              </a:spcBef>
              <a:buNone/>
              <a:defRPr sz="1500" b="1" cap="all" baseline="0"/>
            </a:lvl1pPr>
            <a:lvl2pPr marL="342900" indent="0">
              <a:buNone/>
              <a:defRPr/>
            </a:lvl2pPr>
            <a:lvl3pPr marL="685800" indent="0">
              <a:buNone/>
              <a:defRPr/>
            </a:lvl3pPr>
            <a:lvl4pPr marL="1028700" indent="0">
              <a:buNone/>
              <a:defRPr/>
            </a:lvl4pPr>
            <a:lvl5pPr marL="1371600" indent="0">
              <a:buNone/>
              <a:defRPr/>
            </a:lvl5pPr>
          </a:lstStyle>
          <a:p>
            <a:pPr lvl="0"/>
            <a:r>
              <a:rPr lang="en-US" smtClean="0"/>
              <a:t>Your title here</a:t>
            </a:r>
            <a:endParaRPr lang="en-US"/>
          </a:p>
        </p:txBody>
      </p:sp>
    </p:spTree>
    <p:extLst>
      <p:ext uri="{BB962C8B-B14F-4D97-AF65-F5344CB8AC3E}">
        <p14:creationId xmlns:p14="http://schemas.microsoft.com/office/powerpoint/2010/main" val="3466354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content and 6 icons right">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1" name="Text Placeholder 10"/>
          <p:cNvSpPr>
            <a:spLocks noGrp="1"/>
          </p:cNvSpPr>
          <p:nvPr>
            <p:ph type="body" sz="quarter" idx="15" hasCustomPrompt="1"/>
          </p:nvPr>
        </p:nvSpPr>
        <p:spPr>
          <a:xfrm>
            <a:off x="3580638" y="2295146"/>
            <a:ext cx="5204462" cy="1242913"/>
          </a:xfrm>
        </p:spPr>
        <p:txBody>
          <a:bodyPr>
            <a:normAutofit/>
          </a:bodyPr>
          <a:lstStyle>
            <a:lvl1pPr marL="0" indent="0">
              <a:spcBef>
                <a:spcPts val="0"/>
              </a:spcBef>
              <a:buNone/>
              <a:defRPr sz="1200" baseline="0">
                <a:solidFill>
                  <a:schemeClr val="bg2">
                    <a:lumMod val="75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Your text here</a:t>
            </a:r>
            <a:endParaRPr lang="en-US"/>
          </a:p>
        </p:txBody>
      </p:sp>
      <p:sp>
        <p:nvSpPr>
          <p:cNvPr id="17" name="Text Placeholder 10"/>
          <p:cNvSpPr>
            <a:spLocks noGrp="1"/>
          </p:cNvSpPr>
          <p:nvPr>
            <p:ph type="body" sz="quarter" idx="16" hasCustomPrompt="1"/>
          </p:nvPr>
        </p:nvSpPr>
        <p:spPr>
          <a:xfrm>
            <a:off x="3580638" y="3640616"/>
            <a:ext cx="569597" cy="759462"/>
          </a:xfrm>
        </p:spPr>
        <p:txBody>
          <a:bodyPr anchor="ctr">
            <a:normAutofit/>
          </a:bodyPr>
          <a:lstStyle>
            <a:lvl1pPr marL="0" indent="0" algn="ctr">
              <a:spcBef>
                <a:spcPts val="0"/>
              </a:spcBef>
              <a:buNone/>
              <a:defRPr sz="2700" baseline="0">
                <a:latin typeface="FontAwesome"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a:t>
            </a:r>
            <a:endParaRPr lang="en-US"/>
          </a:p>
        </p:txBody>
      </p:sp>
      <p:sp>
        <p:nvSpPr>
          <p:cNvPr id="24" name="Text Placeholder 10"/>
          <p:cNvSpPr>
            <a:spLocks noGrp="1"/>
          </p:cNvSpPr>
          <p:nvPr>
            <p:ph type="body" sz="quarter" idx="17" hasCustomPrompt="1"/>
          </p:nvPr>
        </p:nvSpPr>
        <p:spPr>
          <a:xfrm>
            <a:off x="4507611" y="3640616"/>
            <a:ext cx="569597" cy="759462"/>
          </a:xfrm>
        </p:spPr>
        <p:txBody>
          <a:bodyPr anchor="ctr">
            <a:normAutofit/>
          </a:bodyPr>
          <a:lstStyle>
            <a:lvl1pPr marL="0" indent="0" algn="ctr">
              <a:spcBef>
                <a:spcPts val="0"/>
              </a:spcBef>
              <a:buNone/>
              <a:defRPr sz="2700" baseline="0">
                <a:latin typeface="FontAwesome"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a:t>
            </a:r>
            <a:endParaRPr lang="en-US"/>
          </a:p>
        </p:txBody>
      </p:sp>
      <p:sp>
        <p:nvSpPr>
          <p:cNvPr id="27" name="Text Placeholder 10"/>
          <p:cNvSpPr>
            <a:spLocks noGrp="1"/>
          </p:cNvSpPr>
          <p:nvPr>
            <p:ph type="body" sz="quarter" idx="18" hasCustomPrompt="1"/>
          </p:nvPr>
        </p:nvSpPr>
        <p:spPr>
          <a:xfrm>
            <a:off x="5434584" y="3640616"/>
            <a:ext cx="569597" cy="759462"/>
          </a:xfrm>
        </p:spPr>
        <p:txBody>
          <a:bodyPr anchor="ctr">
            <a:normAutofit/>
          </a:bodyPr>
          <a:lstStyle>
            <a:lvl1pPr marL="0" indent="0" algn="ctr">
              <a:spcBef>
                <a:spcPts val="0"/>
              </a:spcBef>
              <a:buNone/>
              <a:defRPr sz="2700" baseline="0">
                <a:latin typeface="FontAwesome"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a:t>
            </a:r>
            <a:endParaRPr lang="en-US"/>
          </a:p>
        </p:txBody>
      </p:sp>
      <p:sp>
        <p:nvSpPr>
          <p:cNvPr id="28" name="Text Placeholder 10"/>
          <p:cNvSpPr>
            <a:spLocks noGrp="1"/>
          </p:cNvSpPr>
          <p:nvPr>
            <p:ph type="body" sz="quarter" idx="19" hasCustomPrompt="1"/>
          </p:nvPr>
        </p:nvSpPr>
        <p:spPr>
          <a:xfrm>
            <a:off x="6361557" y="3640616"/>
            <a:ext cx="569597" cy="759462"/>
          </a:xfrm>
        </p:spPr>
        <p:txBody>
          <a:bodyPr anchor="ctr">
            <a:normAutofit/>
          </a:bodyPr>
          <a:lstStyle>
            <a:lvl1pPr marL="0" indent="0" algn="ctr">
              <a:spcBef>
                <a:spcPts val="0"/>
              </a:spcBef>
              <a:buNone/>
              <a:defRPr sz="2700" baseline="0">
                <a:latin typeface="FontAwesome"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a:t>
            </a:r>
            <a:endParaRPr lang="en-US"/>
          </a:p>
        </p:txBody>
      </p:sp>
      <p:sp>
        <p:nvSpPr>
          <p:cNvPr id="29" name="Text Placeholder 10"/>
          <p:cNvSpPr>
            <a:spLocks noGrp="1"/>
          </p:cNvSpPr>
          <p:nvPr>
            <p:ph type="body" sz="quarter" idx="20" hasCustomPrompt="1"/>
          </p:nvPr>
        </p:nvSpPr>
        <p:spPr>
          <a:xfrm>
            <a:off x="7288530" y="3640616"/>
            <a:ext cx="569597" cy="759462"/>
          </a:xfrm>
        </p:spPr>
        <p:txBody>
          <a:bodyPr anchor="ctr">
            <a:normAutofit/>
          </a:bodyPr>
          <a:lstStyle>
            <a:lvl1pPr marL="0" indent="0" algn="ctr">
              <a:spcBef>
                <a:spcPts val="0"/>
              </a:spcBef>
              <a:buNone/>
              <a:defRPr sz="2700" baseline="0">
                <a:latin typeface="FontAwesome"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a:t>
            </a:r>
            <a:endParaRPr lang="en-US"/>
          </a:p>
        </p:txBody>
      </p:sp>
      <p:sp>
        <p:nvSpPr>
          <p:cNvPr id="30" name="Text Placeholder 10"/>
          <p:cNvSpPr>
            <a:spLocks noGrp="1"/>
          </p:cNvSpPr>
          <p:nvPr>
            <p:ph type="body" sz="quarter" idx="21" hasCustomPrompt="1"/>
          </p:nvPr>
        </p:nvSpPr>
        <p:spPr>
          <a:xfrm>
            <a:off x="8215503" y="3640616"/>
            <a:ext cx="569597" cy="759462"/>
          </a:xfrm>
        </p:spPr>
        <p:txBody>
          <a:bodyPr anchor="ctr">
            <a:normAutofit/>
          </a:bodyPr>
          <a:lstStyle>
            <a:lvl1pPr marL="0" indent="0" algn="ctr">
              <a:spcBef>
                <a:spcPts val="0"/>
              </a:spcBef>
              <a:buNone/>
              <a:defRPr sz="2700" baseline="0">
                <a:latin typeface="FontAwesome"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a:t>
            </a:r>
            <a:endParaRPr lang="en-US"/>
          </a:p>
        </p:txBody>
      </p:sp>
      <p:sp>
        <p:nvSpPr>
          <p:cNvPr id="31" name="Text Placeholder 10"/>
          <p:cNvSpPr>
            <a:spLocks noGrp="1"/>
          </p:cNvSpPr>
          <p:nvPr>
            <p:ph type="body" sz="quarter" idx="22" hasCustomPrompt="1"/>
          </p:nvPr>
        </p:nvSpPr>
        <p:spPr>
          <a:xfrm>
            <a:off x="3580638" y="4419089"/>
            <a:ext cx="569597" cy="237757"/>
          </a:xfrm>
          <a:solidFill>
            <a:schemeClr val="bg2">
              <a:lumMod val="20000"/>
              <a:lumOff val="80000"/>
            </a:schemeClr>
          </a:solidFill>
        </p:spPr>
        <p:txBody>
          <a:bodyPr lIns="0" rIns="0" anchor="t">
            <a:spAutoFit/>
          </a:bodyPr>
          <a:lstStyle>
            <a:lvl1pPr marL="0" indent="0" algn="ctr">
              <a:spcBef>
                <a:spcPts val="0"/>
              </a:spcBef>
              <a:buNone/>
              <a:defRPr sz="1050" b="1" baseline="0">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Caption</a:t>
            </a:r>
            <a:endParaRPr lang="en-US"/>
          </a:p>
        </p:txBody>
      </p:sp>
      <p:sp>
        <p:nvSpPr>
          <p:cNvPr id="38" name="Text Placeholder 10"/>
          <p:cNvSpPr>
            <a:spLocks noGrp="1"/>
          </p:cNvSpPr>
          <p:nvPr>
            <p:ph type="body" sz="quarter" idx="28" hasCustomPrompt="1"/>
          </p:nvPr>
        </p:nvSpPr>
        <p:spPr>
          <a:xfrm>
            <a:off x="3580638" y="4889681"/>
            <a:ext cx="5204462" cy="1348429"/>
          </a:xfrm>
        </p:spPr>
        <p:txBody>
          <a:bodyPr>
            <a:normAutofit/>
          </a:bodyPr>
          <a:lstStyle>
            <a:lvl1pPr marL="0" indent="0">
              <a:spcBef>
                <a:spcPts val="0"/>
              </a:spcBef>
              <a:buNone/>
              <a:defRPr sz="1200" baseline="0">
                <a:solidFill>
                  <a:schemeClr val="bg2">
                    <a:lumMod val="75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Your text here</a:t>
            </a:r>
            <a:endParaRPr lang="en-US"/>
          </a:p>
        </p:txBody>
      </p:sp>
      <p:sp>
        <p:nvSpPr>
          <p:cNvPr id="39" name="Text Placeholder 10"/>
          <p:cNvSpPr>
            <a:spLocks noGrp="1"/>
          </p:cNvSpPr>
          <p:nvPr>
            <p:ph type="body" sz="quarter" idx="29" hasCustomPrompt="1"/>
          </p:nvPr>
        </p:nvSpPr>
        <p:spPr>
          <a:xfrm>
            <a:off x="4507611" y="4419089"/>
            <a:ext cx="569597" cy="237757"/>
          </a:xfrm>
          <a:solidFill>
            <a:schemeClr val="bg2">
              <a:lumMod val="20000"/>
              <a:lumOff val="80000"/>
            </a:schemeClr>
          </a:solidFill>
        </p:spPr>
        <p:txBody>
          <a:bodyPr lIns="0" rIns="0" anchor="t">
            <a:spAutoFit/>
          </a:bodyPr>
          <a:lstStyle>
            <a:lvl1pPr marL="0" indent="0" algn="ctr">
              <a:spcBef>
                <a:spcPts val="0"/>
              </a:spcBef>
              <a:buNone/>
              <a:defRPr sz="1050" b="1" baseline="0">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Caption</a:t>
            </a:r>
            <a:endParaRPr lang="en-US"/>
          </a:p>
        </p:txBody>
      </p:sp>
      <p:sp>
        <p:nvSpPr>
          <p:cNvPr id="40" name="Text Placeholder 10"/>
          <p:cNvSpPr>
            <a:spLocks noGrp="1"/>
          </p:cNvSpPr>
          <p:nvPr>
            <p:ph type="body" sz="quarter" idx="30" hasCustomPrompt="1"/>
          </p:nvPr>
        </p:nvSpPr>
        <p:spPr>
          <a:xfrm>
            <a:off x="5434584" y="4419089"/>
            <a:ext cx="569597" cy="237757"/>
          </a:xfrm>
          <a:solidFill>
            <a:schemeClr val="bg2">
              <a:lumMod val="20000"/>
              <a:lumOff val="80000"/>
            </a:schemeClr>
          </a:solidFill>
        </p:spPr>
        <p:txBody>
          <a:bodyPr lIns="0" rIns="0" anchor="t">
            <a:spAutoFit/>
          </a:bodyPr>
          <a:lstStyle>
            <a:lvl1pPr marL="0" indent="0" algn="ctr">
              <a:spcBef>
                <a:spcPts val="0"/>
              </a:spcBef>
              <a:buNone/>
              <a:defRPr sz="1050" b="1" baseline="0">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Caption</a:t>
            </a:r>
            <a:endParaRPr lang="en-US"/>
          </a:p>
        </p:txBody>
      </p:sp>
      <p:sp>
        <p:nvSpPr>
          <p:cNvPr id="41" name="Text Placeholder 10"/>
          <p:cNvSpPr>
            <a:spLocks noGrp="1"/>
          </p:cNvSpPr>
          <p:nvPr>
            <p:ph type="body" sz="quarter" idx="31" hasCustomPrompt="1"/>
          </p:nvPr>
        </p:nvSpPr>
        <p:spPr>
          <a:xfrm>
            <a:off x="6361557" y="4419089"/>
            <a:ext cx="569597" cy="237757"/>
          </a:xfrm>
          <a:solidFill>
            <a:schemeClr val="bg2">
              <a:lumMod val="20000"/>
              <a:lumOff val="80000"/>
            </a:schemeClr>
          </a:solidFill>
        </p:spPr>
        <p:txBody>
          <a:bodyPr lIns="0" rIns="0" anchor="t">
            <a:spAutoFit/>
          </a:bodyPr>
          <a:lstStyle>
            <a:lvl1pPr marL="0" indent="0" algn="ctr">
              <a:spcBef>
                <a:spcPts val="0"/>
              </a:spcBef>
              <a:buNone/>
              <a:defRPr sz="1050" b="1" baseline="0">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Caption</a:t>
            </a:r>
            <a:endParaRPr lang="en-US"/>
          </a:p>
        </p:txBody>
      </p:sp>
      <p:sp>
        <p:nvSpPr>
          <p:cNvPr id="42" name="Text Placeholder 10"/>
          <p:cNvSpPr>
            <a:spLocks noGrp="1"/>
          </p:cNvSpPr>
          <p:nvPr>
            <p:ph type="body" sz="quarter" idx="32" hasCustomPrompt="1"/>
          </p:nvPr>
        </p:nvSpPr>
        <p:spPr>
          <a:xfrm>
            <a:off x="7288530" y="4419089"/>
            <a:ext cx="569597" cy="237757"/>
          </a:xfrm>
          <a:solidFill>
            <a:schemeClr val="bg2">
              <a:lumMod val="20000"/>
              <a:lumOff val="80000"/>
            </a:schemeClr>
          </a:solidFill>
        </p:spPr>
        <p:txBody>
          <a:bodyPr lIns="0" rIns="0" anchor="t">
            <a:spAutoFit/>
          </a:bodyPr>
          <a:lstStyle>
            <a:lvl1pPr marL="0" indent="0" algn="ctr">
              <a:spcBef>
                <a:spcPts val="0"/>
              </a:spcBef>
              <a:buNone/>
              <a:defRPr sz="1050" b="1" baseline="0">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Caption</a:t>
            </a:r>
            <a:endParaRPr lang="en-US"/>
          </a:p>
        </p:txBody>
      </p:sp>
      <p:sp>
        <p:nvSpPr>
          <p:cNvPr id="43" name="Text Placeholder 10"/>
          <p:cNvSpPr>
            <a:spLocks noGrp="1"/>
          </p:cNvSpPr>
          <p:nvPr>
            <p:ph type="body" sz="quarter" idx="33" hasCustomPrompt="1"/>
          </p:nvPr>
        </p:nvSpPr>
        <p:spPr>
          <a:xfrm>
            <a:off x="8215503" y="4419089"/>
            <a:ext cx="569597" cy="237757"/>
          </a:xfrm>
          <a:solidFill>
            <a:schemeClr val="bg2">
              <a:lumMod val="20000"/>
              <a:lumOff val="80000"/>
            </a:schemeClr>
          </a:solidFill>
        </p:spPr>
        <p:txBody>
          <a:bodyPr lIns="0" rIns="0" anchor="t">
            <a:spAutoFit/>
          </a:bodyPr>
          <a:lstStyle>
            <a:lvl1pPr marL="0" indent="0" algn="ctr">
              <a:spcBef>
                <a:spcPts val="0"/>
              </a:spcBef>
              <a:buNone/>
              <a:defRPr sz="1050" b="1" baseline="0">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smtClean="0"/>
              <a:t>Caption</a:t>
            </a:r>
            <a:endParaRPr lang="en-US"/>
          </a:p>
        </p:txBody>
      </p:sp>
      <p:sp>
        <p:nvSpPr>
          <p:cNvPr id="44" name="Text Placeholder 10"/>
          <p:cNvSpPr>
            <a:spLocks noGrp="1"/>
          </p:cNvSpPr>
          <p:nvPr>
            <p:ph type="body" sz="quarter" idx="34" hasCustomPrompt="1"/>
          </p:nvPr>
        </p:nvSpPr>
        <p:spPr>
          <a:xfrm>
            <a:off x="3580638" y="1766691"/>
            <a:ext cx="5204462" cy="413582"/>
          </a:xfrm>
        </p:spPr>
        <p:txBody>
          <a:bodyPr>
            <a:normAutofit/>
          </a:bodyPr>
          <a:lstStyle>
            <a:lvl1pPr marL="0" indent="0">
              <a:spcBef>
                <a:spcPts val="0"/>
              </a:spcBef>
              <a:buNone/>
              <a:defRPr sz="1500" b="1" cap="all" baseline="0"/>
            </a:lvl1pPr>
            <a:lvl2pPr marL="342900" indent="0">
              <a:buNone/>
              <a:defRPr/>
            </a:lvl2pPr>
            <a:lvl3pPr marL="685800" indent="0">
              <a:buNone/>
              <a:defRPr/>
            </a:lvl3pPr>
            <a:lvl4pPr marL="1028700" indent="0">
              <a:buNone/>
              <a:defRPr/>
            </a:lvl4pPr>
            <a:lvl5pPr marL="1371600" indent="0">
              <a:buNone/>
              <a:defRPr/>
            </a:lvl5pPr>
          </a:lstStyle>
          <a:p>
            <a:pPr lvl="0"/>
            <a:r>
              <a:rPr lang="en-US" smtClean="0"/>
              <a:t>Your title here</a:t>
            </a:r>
            <a:endParaRPr lang="en-US"/>
          </a:p>
        </p:txBody>
      </p:sp>
    </p:spTree>
    <p:extLst>
      <p:ext uri="{BB962C8B-B14F-4D97-AF65-F5344CB8AC3E}">
        <p14:creationId xmlns:p14="http://schemas.microsoft.com/office/powerpoint/2010/main" val="3835528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iMac">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7" name="Text Placeholder 2"/>
          <p:cNvSpPr>
            <a:spLocks noGrp="1"/>
          </p:cNvSpPr>
          <p:nvPr>
            <p:ph type="body" idx="19"/>
          </p:nvPr>
        </p:nvSpPr>
        <p:spPr>
          <a:xfrm>
            <a:off x="4924427" y="2640853"/>
            <a:ext cx="3857625" cy="3429324"/>
          </a:xfrm>
        </p:spPr>
        <p:txBody>
          <a:bodyPr>
            <a:normAutofit/>
          </a:bodyPr>
          <a:lstStyle>
            <a:lvl1pPr marL="214313" indent="-214313" algn="just">
              <a:buFont typeface="Arial" panose="020B0604020202020204" pitchFamily="34" charset="0"/>
              <a:buChar char="•"/>
              <a:defRPr sz="135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8" name="Text Placeholder 12"/>
          <p:cNvSpPr>
            <a:spLocks noGrp="1"/>
          </p:cNvSpPr>
          <p:nvPr>
            <p:ph type="body" sz="quarter" idx="21" hasCustomPrompt="1"/>
          </p:nvPr>
        </p:nvSpPr>
        <p:spPr>
          <a:xfrm>
            <a:off x="4924427" y="1701835"/>
            <a:ext cx="3857625" cy="666924"/>
          </a:xfrm>
          <a:solidFill>
            <a:schemeClr val="bg2">
              <a:lumMod val="60000"/>
              <a:lumOff val="40000"/>
            </a:schemeClr>
          </a:solidFill>
          <a:ln>
            <a:noFill/>
          </a:ln>
        </p:spPr>
        <p:txBody>
          <a:bodyPr vert="horz" wrap="square" lIns="91440" tIns="45720" rIns="91440" bIns="45720" rtlCol="0" anchor="ctr">
            <a:noAutofit/>
          </a:bodyPr>
          <a:lstStyle>
            <a:lvl1pPr marL="171450" indent="-171450" algn="ctr">
              <a:buNone/>
              <a:defRPr lang="en-US" sz="1800" b="1" cap="all" baseline="0">
                <a:solidFill>
                  <a:schemeClr val="tx2"/>
                </a:solidFill>
              </a:defRPr>
            </a:lvl1pPr>
          </a:lstStyle>
          <a:p>
            <a:pPr marL="0" lvl="0" indent="0"/>
            <a:r>
              <a:rPr lang="en-US" smtClean="0"/>
              <a:t>Insert some title here</a:t>
            </a:r>
            <a:endParaRPr lang="en-US"/>
          </a:p>
        </p:txBody>
      </p:sp>
      <p:sp>
        <p:nvSpPr>
          <p:cNvPr id="24" name="Picture Placeholder 5"/>
          <p:cNvSpPr>
            <a:spLocks noGrp="1"/>
          </p:cNvSpPr>
          <p:nvPr>
            <p:ph type="pic" sz="quarter" idx="22"/>
          </p:nvPr>
        </p:nvSpPr>
        <p:spPr>
          <a:xfrm>
            <a:off x="443575" y="2536550"/>
            <a:ext cx="3950208" cy="2231136"/>
          </a:xfrm>
        </p:spPr>
        <p:txBody>
          <a:bodyPr/>
          <a:lstStyle/>
          <a:p>
            <a:endParaRPr lang="en-US"/>
          </a:p>
        </p:txBody>
      </p:sp>
      <p:grpSp>
        <p:nvGrpSpPr>
          <p:cNvPr id="49" name="Group 48"/>
          <p:cNvGrpSpPr/>
          <p:nvPr userDrawn="1"/>
        </p:nvGrpSpPr>
        <p:grpSpPr>
          <a:xfrm>
            <a:off x="237399" y="2327391"/>
            <a:ext cx="4363902" cy="3809740"/>
            <a:chOff x="3742268" y="2033349"/>
            <a:chExt cx="4296282" cy="3750707"/>
          </a:xfrm>
        </p:grpSpPr>
        <p:sp>
          <p:nvSpPr>
            <p:cNvPr id="50" name="Shape 6"/>
            <p:cNvSpPr/>
            <p:nvPr/>
          </p:nvSpPr>
          <p:spPr>
            <a:xfrm>
              <a:off x="5156233" y="5716335"/>
              <a:ext cx="1464334" cy="67721"/>
            </a:xfrm>
            <a:custGeom>
              <a:avLst/>
              <a:gdLst/>
              <a:ahLst/>
              <a:cxnLst>
                <a:cxn ang="0">
                  <a:pos x="wd2" y="hd2"/>
                </a:cxn>
                <a:cxn ang="5400000">
                  <a:pos x="wd2" y="hd2"/>
                </a:cxn>
                <a:cxn ang="10800000">
                  <a:pos x="wd2" y="hd2"/>
                </a:cxn>
                <a:cxn ang="16200000">
                  <a:pos x="wd2" y="hd2"/>
                </a:cxn>
              </a:cxnLst>
              <a:rect l="0" t="0" r="r" b="b"/>
              <a:pathLst>
                <a:path w="21600" h="21600" extrusionOk="0">
                  <a:moveTo>
                    <a:pt x="21518" y="7200"/>
                  </a:moveTo>
                  <a:lnTo>
                    <a:pt x="21600" y="0"/>
                  </a:lnTo>
                  <a:cubicBezTo>
                    <a:pt x="21575" y="2780"/>
                    <a:pt x="21355" y="12687"/>
                    <a:pt x="20651" y="13859"/>
                  </a:cubicBezTo>
                  <a:cubicBezTo>
                    <a:pt x="19347" y="16026"/>
                    <a:pt x="17405" y="15717"/>
                    <a:pt x="17405" y="15717"/>
                  </a:cubicBezTo>
                  <a:lnTo>
                    <a:pt x="12405" y="15717"/>
                  </a:lnTo>
                  <a:lnTo>
                    <a:pt x="9195" y="15717"/>
                  </a:lnTo>
                  <a:lnTo>
                    <a:pt x="4195" y="15717"/>
                  </a:lnTo>
                  <a:cubicBezTo>
                    <a:pt x="4195" y="15717"/>
                    <a:pt x="2253" y="16026"/>
                    <a:pt x="949" y="13859"/>
                  </a:cubicBezTo>
                  <a:cubicBezTo>
                    <a:pt x="245" y="12687"/>
                    <a:pt x="25" y="4217"/>
                    <a:pt x="0" y="1437"/>
                  </a:cubicBezTo>
                  <a:lnTo>
                    <a:pt x="82" y="5385"/>
                  </a:lnTo>
                  <a:cubicBezTo>
                    <a:pt x="82" y="5385"/>
                    <a:pt x="124" y="14404"/>
                    <a:pt x="496" y="17423"/>
                  </a:cubicBezTo>
                  <a:cubicBezTo>
                    <a:pt x="868" y="20442"/>
                    <a:pt x="2101" y="21600"/>
                    <a:pt x="2983" y="21600"/>
                  </a:cubicBezTo>
                  <a:cubicBezTo>
                    <a:pt x="3502" y="21600"/>
                    <a:pt x="6673" y="21600"/>
                    <a:pt x="9195" y="21600"/>
                  </a:cubicBezTo>
                  <a:cubicBezTo>
                    <a:pt x="10959" y="21600"/>
                    <a:pt x="12405" y="21600"/>
                    <a:pt x="12405" y="21600"/>
                  </a:cubicBezTo>
                  <a:cubicBezTo>
                    <a:pt x="14927" y="21600"/>
                    <a:pt x="18098" y="21600"/>
                    <a:pt x="18617" y="21600"/>
                  </a:cubicBezTo>
                  <a:cubicBezTo>
                    <a:pt x="19499" y="21600"/>
                    <a:pt x="20732" y="20442"/>
                    <a:pt x="21104" y="17423"/>
                  </a:cubicBezTo>
                  <a:cubicBezTo>
                    <a:pt x="21476" y="14404"/>
                    <a:pt x="21518" y="7200"/>
                    <a:pt x="21518" y="7200"/>
                  </a:cubicBezTo>
                  <a:close/>
                </a:path>
              </a:pathLst>
            </a:custGeom>
            <a:solidFill>
              <a:srgbClr val="32373C">
                <a:alpha val="10000"/>
              </a:srgbClr>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1" name="Shape 6"/>
            <p:cNvSpPr/>
            <p:nvPr/>
          </p:nvSpPr>
          <p:spPr>
            <a:xfrm>
              <a:off x="5148520" y="5698509"/>
              <a:ext cx="1479760" cy="67721"/>
            </a:xfrm>
            <a:custGeom>
              <a:avLst/>
              <a:gdLst/>
              <a:ahLst/>
              <a:cxnLst>
                <a:cxn ang="0">
                  <a:pos x="wd2" y="hd2"/>
                </a:cxn>
                <a:cxn ang="5400000">
                  <a:pos x="wd2" y="hd2"/>
                </a:cxn>
                <a:cxn ang="10800000">
                  <a:pos x="wd2" y="hd2"/>
                </a:cxn>
                <a:cxn ang="16200000">
                  <a:pos x="wd2" y="hd2"/>
                </a:cxn>
              </a:cxnLst>
              <a:rect l="0" t="0" r="r" b="b"/>
              <a:pathLst>
                <a:path w="21600" h="21600" extrusionOk="0">
                  <a:moveTo>
                    <a:pt x="21518" y="7200"/>
                  </a:moveTo>
                  <a:lnTo>
                    <a:pt x="21600" y="0"/>
                  </a:lnTo>
                  <a:cubicBezTo>
                    <a:pt x="21575" y="2780"/>
                    <a:pt x="21355" y="12687"/>
                    <a:pt x="20651" y="13859"/>
                  </a:cubicBezTo>
                  <a:cubicBezTo>
                    <a:pt x="19347" y="16026"/>
                    <a:pt x="17405" y="15717"/>
                    <a:pt x="17405" y="15717"/>
                  </a:cubicBezTo>
                  <a:lnTo>
                    <a:pt x="12405" y="15717"/>
                  </a:lnTo>
                  <a:lnTo>
                    <a:pt x="9195" y="15717"/>
                  </a:lnTo>
                  <a:lnTo>
                    <a:pt x="4195" y="15717"/>
                  </a:lnTo>
                  <a:cubicBezTo>
                    <a:pt x="4195" y="15717"/>
                    <a:pt x="2253" y="16026"/>
                    <a:pt x="949" y="13859"/>
                  </a:cubicBezTo>
                  <a:cubicBezTo>
                    <a:pt x="245" y="12687"/>
                    <a:pt x="25" y="4217"/>
                    <a:pt x="0" y="1437"/>
                  </a:cubicBezTo>
                  <a:lnTo>
                    <a:pt x="82" y="5385"/>
                  </a:lnTo>
                  <a:cubicBezTo>
                    <a:pt x="82" y="5385"/>
                    <a:pt x="124" y="14404"/>
                    <a:pt x="496" y="17423"/>
                  </a:cubicBezTo>
                  <a:cubicBezTo>
                    <a:pt x="868" y="20442"/>
                    <a:pt x="2101" y="21600"/>
                    <a:pt x="2983" y="21600"/>
                  </a:cubicBezTo>
                  <a:cubicBezTo>
                    <a:pt x="3502" y="21600"/>
                    <a:pt x="6673" y="21600"/>
                    <a:pt x="9195" y="21600"/>
                  </a:cubicBezTo>
                  <a:cubicBezTo>
                    <a:pt x="10959" y="21600"/>
                    <a:pt x="12405" y="21600"/>
                    <a:pt x="12405" y="21600"/>
                  </a:cubicBezTo>
                  <a:cubicBezTo>
                    <a:pt x="14927" y="21600"/>
                    <a:pt x="18098" y="21600"/>
                    <a:pt x="18617" y="21600"/>
                  </a:cubicBezTo>
                  <a:cubicBezTo>
                    <a:pt x="19499" y="21600"/>
                    <a:pt x="20732" y="20442"/>
                    <a:pt x="21104" y="17423"/>
                  </a:cubicBezTo>
                  <a:cubicBezTo>
                    <a:pt x="21476" y="14404"/>
                    <a:pt x="21518" y="7200"/>
                    <a:pt x="21518" y="7200"/>
                  </a:cubicBezTo>
                  <a:close/>
                </a:path>
              </a:pathLst>
            </a:custGeom>
            <a:gradFill>
              <a:gsLst>
                <a:gs pos="17000">
                  <a:srgbClr val="000000">
                    <a:alpha val="30000"/>
                  </a:srgbClr>
                </a:gs>
                <a:gs pos="76000">
                  <a:srgbClr val="32373C">
                    <a:alpha val="80000"/>
                  </a:srgbClr>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2" name="Shape 7"/>
            <p:cNvSpPr/>
            <p:nvPr/>
          </p:nvSpPr>
          <p:spPr>
            <a:xfrm>
              <a:off x="3742268" y="4635867"/>
              <a:ext cx="4296281" cy="485675"/>
            </a:xfrm>
            <a:custGeom>
              <a:avLst/>
              <a:gdLst/>
              <a:ahLst/>
              <a:cxnLst>
                <a:cxn ang="0">
                  <a:pos x="wd2" y="hd2"/>
                </a:cxn>
                <a:cxn ang="5400000">
                  <a:pos x="wd2" y="hd2"/>
                </a:cxn>
                <a:cxn ang="10800000">
                  <a:pos x="wd2" y="hd2"/>
                </a:cxn>
                <a:cxn ang="16200000">
                  <a:pos x="wd2" y="hd2"/>
                </a:cxn>
              </a:cxnLst>
              <a:rect l="0" t="0" r="r" b="b"/>
              <a:pathLst>
                <a:path w="21600" h="21600" extrusionOk="0">
                  <a:moveTo>
                    <a:pt x="0" y="15382"/>
                  </a:moveTo>
                  <a:cubicBezTo>
                    <a:pt x="0" y="18816"/>
                    <a:pt x="315" y="21600"/>
                    <a:pt x="703" y="21600"/>
                  </a:cubicBezTo>
                  <a:lnTo>
                    <a:pt x="20897" y="21600"/>
                  </a:lnTo>
                  <a:cubicBezTo>
                    <a:pt x="21285" y="21600"/>
                    <a:pt x="21600" y="18816"/>
                    <a:pt x="21600" y="15382"/>
                  </a:cubicBezTo>
                  <a:lnTo>
                    <a:pt x="21600" y="0"/>
                  </a:lnTo>
                  <a:lnTo>
                    <a:pt x="0" y="0"/>
                  </a:lnTo>
                  <a:cubicBezTo>
                    <a:pt x="0" y="0"/>
                    <a:pt x="0" y="15382"/>
                    <a:pt x="0" y="15382"/>
                  </a:cubicBezTo>
                  <a:close/>
                </a:path>
              </a:pathLst>
            </a:custGeom>
            <a:gradFill>
              <a:gsLst>
                <a:gs pos="0">
                  <a:srgbClr val="C8CBCF"/>
                </a:gs>
                <a:gs pos="100000">
                  <a:srgbClr val="E7E7E8"/>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3" name="Shape 8"/>
            <p:cNvSpPr/>
            <p:nvPr/>
          </p:nvSpPr>
          <p:spPr>
            <a:xfrm>
              <a:off x="3742268" y="2033349"/>
              <a:ext cx="4296282" cy="2607645"/>
            </a:xfrm>
            <a:custGeom>
              <a:avLst/>
              <a:gdLst/>
              <a:ahLst/>
              <a:cxnLst>
                <a:cxn ang="0">
                  <a:pos x="wd2" y="hd2"/>
                </a:cxn>
                <a:cxn ang="5400000">
                  <a:pos x="wd2" y="hd2"/>
                </a:cxn>
                <a:cxn ang="10800000">
                  <a:pos x="wd2" y="hd2"/>
                </a:cxn>
                <a:cxn ang="16200000">
                  <a:pos x="wd2" y="hd2"/>
                </a:cxn>
              </a:cxnLst>
              <a:rect l="0" t="0" r="r" b="b"/>
              <a:pathLst>
                <a:path w="21600" h="21600" extrusionOk="0">
                  <a:moveTo>
                    <a:pt x="20575" y="19911"/>
                  </a:moveTo>
                  <a:lnTo>
                    <a:pt x="1025" y="19911"/>
                  </a:lnTo>
                  <a:lnTo>
                    <a:pt x="1025" y="1737"/>
                  </a:lnTo>
                  <a:lnTo>
                    <a:pt x="20575" y="1737"/>
                  </a:lnTo>
                  <a:cubicBezTo>
                    <a:pt x="20575" y="1737"/>
                    <a:pt x="20575" y="19911"/>
                    <a:pt x="20575" y="19911"/>
                  </a:cubicBezTo>
                  <a:close/>
                  <a:moveTo>
                    <a:pt x="20897" y="0"/>
                  </a:moveTo>
                  <a:lnTo>
                    <a:pt x="703" y="0"/>
                  </a:lnTo>
                  <a:cubicBezTo>
                    <a:pt x="315" y="0"/>
                    <a:pt x="0" y="518"/>
                    <a:pt x="0" y="1158"/>
                  </a:cubicBezTo>
                  <a:lnTo>
                    <a:pt x="0" y="21600"/>
                  </a:lnTo>
                  <a:lnTo>
                    <a:pt x="21600" y="21600"/>
                  </a:lnTo>
                  <a:lnTo>
                    <a:pt x="21600" y="1158"/>
                  </a:lnTo>
                  <a:cubicBezTo>
                    <a:pt x="21600" y="518"/>
                    <a:pt x="21285" y="0"/>
                    <a:pt x="20897" y="0"/>
                  </a:cubicBezTo>
                  <a:close/>
                </a:path>
              </a:pathLst>
            </a:custGeom>
            <a:gradFill>
              <a:gsLst>
                <a:gs pos="6000">
                  <a:srgbClr val="32373C"/>
                </a:gs>
                <a:gs pos="62000">
                  <a:srgbClr val="000000"/>
                </a:gs>
              </a:gsLst>
              <a:lin ang="1800000" scaled="0"/>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4" name="Shape 9"/>
            <p:cNvSpPr/>
            <p:nvPr/>
          </p:nvSpPr>
          <p:spPr>
            <a:xfrm>
              <a:off x="5154883" y="5711236"/>
              <a:ext cx="1468712" cy="45147"/>
            </a:xfrm>
            <a:custGeom>
              <a:avLst/>
              <a:gdLst/>
              <a:ahLst/>
              <a:cxnLst>
                <a:cxn ang="0">
                  <a:pos x="wd2" y="hd2"/>
                </a:cxn>
                <a:cxn ang="5400000">
                  <a:pos x="wd2" y="hd2"/>
                </a:cxn>
                <a:cxn ang="10800000">
                  <a:pos x="wd2" y="hd2"/>
                </a:cxn>
                <a:cxn ang="16200000">
                  <a:pos x="wd2" y="hd2"/>
                </a:cxn>
              </a:cxnLst>
              <a:rect l="0" t="0" r="r" b="b"/>
              <a:pathLst>
                <a:path w="21516" h="21600" extrusionOk="0">
                  <a:moveTo>
                    <a:pt x="21512" y="0"/>
                  </a:moveTo>
                  <a:cubicBezTo>
                    <a:pt x="21499" y="3516"/>
                    <a:pt x="21438" y="9477"/>
                    <a:pt x="21185" y="12548"/>
                  </a:cubicBezTo>
                  <a:cubicBezTo>
                    <a:pt x="20811" y="17077"/>
                    <a:pt x="19488" y="18813"/>
                    <a:pt x="18603" y="18813"/>
                  </a:cubicBezTo>
                  <a:cubicBezTo>
                    <a:pt x="18082" y="18813"/>
                    <a:pt x="14899" y="18813"/>
                    <a:pt x="12368" y="18813"/>
                  </a:cubicBezTo>
                  <a:cubicBezTo>
                    <a:pt x="12368" y="18813"/>
                    <a:pt x="10917" y="18813"/>
                    <a:pt x="9148" y="18813"/>
                  </a:cubicBezTo>
                  <a:cubicBezTo>
                    <a:pt x="6617" y="18813"/>
                    <a:pt x="3434" y="18813"/>
                    <a:pt x="2913" y="18813"/>
                  </a:cubicBezTo>
                  <a:cubicBezTo>
                    <a:pt x="2028" y="18813"/>
                    <a:pt x="705" y="17077"/>
                    <a:pt x="331" y="12548"/>
                  </a:cubicBezTo>
                  <a:cubicBezTo>
                    <a:pt x="78" y="9477"/>
                    <a:pt x="17" y="3516"/>
                    <a:pt x="4" y="0"/>
                  </a:cubicBezTo>
                  <a:lnTo>
                    <a:pt x="2" y="0"/>
                  </a:lnTo>
                  <a:cubicBezTo>
                    <a:pt x="2" y="0"/>
                    <a:pt x="-42" y="10806"/>
                    <a:pt x="331" y="15335"/>
                  </a:cubicBezTo>
                  <a:cubicBezTo>
                    <a:pt x="705" y="19864"/>
                    <a:pt x="2028" y="21600"/>
                    <a:pt x="2913" y="21600"/>
                  </a:cubicBezTo>
                  <a:cubicBezTo>
                    <a:pt x="3434" y="21600"/>
                    <a:pt x="6617" y="21600"/>
                    <a:pt x="9148" y="21600"/>
                  </a:cubicBezTo>
                  <a:cubicBezTo>
                    <a:pt x="10917" y="21600"/>
                    <a:pt x="12368" y="21600"/>
                    <a:pt x="12368" y="21600"/>
                  </a:cubicBezTo>
                  <a:cubicBezTo>
                    <a:pt x="14899" y="21600"/>
                    <a:pt x="18082" y="21600"/>
                    <a:pt x="18603" y="21600"/>
                  </a:cubicBezTo>
                  <a:cubicBezTo>
                    <a:pt x="19488" y="21600"/>
                    <a:pt x="20811" y="19864"/>
                    <a:pt x="21185" y="15335"/>
                  </a:cubicBezTo>
                  <a:cubicBezTo>
                    <a:pt x="21558" y="10806"/>
                    <a:pt x="21514" y="0"/>
                    <a:pt x="21514" y="0"/>
                  </a:cubicBezTo>
                  <a:cubicBezTo>
                    <a:pt x="21514" y="0"/>
                    <a:pt x="21512" y="0"/>
                    <a:pt x="21512" y="0"/>
                  </a:cubicBezTo>
                  <a:close/>
                </a:path>
              </a:pathLst>
            </a:custGeom>
            <a:solidFill>
              <a:srgbClr val="000000">
                <a:alpha val="75000"/>
              </a:srgbClr>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5" name="Shape 10"/>
            <p:cNvSpPr/>
            <p:nvPr/>
          </p:nvSpPr>
          <p:spPr>
            <a:xfrm>
              <a:off x="5148520" y="5119465"/>
              <a:ext cx="1480148" cy="610751"/>
            </a:xfrm>
            <a:custGeom>
              <a:avLst/>
              <a:gdLst/>
              <a:ahLst/>
              <a:cxnLst>
                <a:cxn ang="0">
                  <a:pos x="wd2" y="hd2"/>
                </a:cxn>
                <a:cxn ang="5400000">
                  <a:pos x="wd2" y="hd2"/>
                </a:cxn>
                <a:cxn ang="10800000">
                  <a:pos x="wd2" y="hd2"/>
                </a:cxn>
                <a:cxn ang="16200000">
                  <a:pos x="wd2" y="hd2"/>
                </a:cxn>
              </a:cxnLst>
              <a:rect l="0" t="0" r="r" b="b"/>
              <a:pathLst>
                <a:path w="20919" h="21568" extrusionOk="0">
                  <a:moveTo>
                    <a:pt x="20738" y="19920"/>
                  </a:moveTo>
                  <a:cubicBezTo>
                    <a:pt x="20559" y="19543"/>
                    <a:pt x="18693" y="15429"/>
                    <a:pt x="18281" y="13714"/>
                  </a:cubicBezTo>
                  <a:cubicBezTo>
                    <a:pt x="17870" y="12000"/>
                    <a:pt x="17568" y="0"/>
                    <a:pt x="17568" y="0"/>
                  </a:cubicBezTo>
                  <a:lnTo>
                    <a:pt x="12013" y="0"/>
                  </a:lnTo>
                  <a:lnTo>
                    <a:pt x="8905" y="0"/>
                  </a:lnTo>
                  <a:lnTo>
                    <a:pt x="3350" y="0"/>
                  </a:lnTo>
                  <a:cubicBezTo>
                    <a:pt x="3350" y="0"/>
                    <a:pt x="3048" y="12000"/>
                    <a:pt x="2637" y="13714"/>
                  </a:cubicBezTo>
                  <a:cubicBezTo>
                    <a:pt x="2225" y="15429"/>
                    <a:pt x="359" y="19543"/>
                    <a:pt x="180" y="19920"/>
                  </a:cubicBezTo>
                  <a:cubicBezTo>
                    <a:pt x="2" y="20297"/>
                    <a:pt x="-341" y="21120"/>
                    <a:pt x="921" y="21360"/>
                  </a:cubicBezTo>
                  <a:cubicBezTo>
                    <a:pt x="2184" y="21600"/>
                    <a:pt x="4064" y="21566"/>
                    <a:pt x="4064" y="21566"/>
                  </a:cubicBezTo>
                  <a:lnTo>
                    <a:pt x="8905" y="21566"/>
                  </a:lnTo>
                  <a:lnTo>
                    <a:pt x="12013" y="21566"/>
                  </a:lnTo>
                  <a:lnTo>
                    <a:pt x="16854" y="21566"/>
                  </a:lnTo>
                  <a:cubicBezTo>
                    <a:pt x="16854" y="21566"/>
                    <a:pt x="18734" y="21600"/>
                    <a:pt x="19997" y="21360"/>
                  </a:cubicBezTo>
                  <a:cubicBezTo>
                    <a:pt x="21259" y="21120"/>
                    <a:pt x="20916" y="20297"/>
                    <a:pt x="20738" y="19920"/>
                  </a:cubicBezTo>
                  <a:close/>
                </a:path>
              </a:pathLst>
            </a:custGeom>
            <a:gradFill>
              <a:gsLst>
                <a:gs pos="66000">
                  <a:srgbClr val="A4A7A8"/>
                </a:gs>
                <a:gs pos="0">
                  <a:srgbClr val="A4A7A8"/>
                </a:gs>
                <a:gs pos="34000">
                  <a:srgbClr val="F5F8FA"/>
                </a:gs>
              </a:gsLst>
              <a:lin ang="5400000"/>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6" name="Shape 11"/>
            <p:cNvSpPr/>
            <p:nvPr/>
          </p:nvSpPr>
          <p:spPr>
            <a:xfrm>
              <a:off x="5148520" y="5119465"/>
              <a:ext cx="1480148" cy="610751"/>
            </a:xfrm>
            <a:custGeom>
              <a:avLst/>
              <a:gdLst/>
              <a:ahLst/>
              <a:cxnLst>
                <a:cxn ang="0">
                  <a:pos x="wd2" y="hd2"/>
                </a:cxn>
                <a:cxn ang="5400000">
                  <a:pos x="wd2" y="hd2"/>
                </a:cxn>
                <a:cxn ang="10800000">
                  <a:pos x="wd2" y="hd2"/>
                </a:cxn>
                <a:cxn ang="16200000">
                  <a:pos x="wd2" y="hd2"/>
                </a:cxn>
              </a:cxnLst>
              <a:rect l="0" t="0" r="r" b="b"/>
              <a:pathLst>
                <a:path w="20919" h="21568" extrusionOk="0">
                  <a:moveTo>
                    <a:pt x="20738" y="19920"/>
                  </a:moveTo>
                  <a:cubicBezTo>
                    <a:pt x="20559" y="19543"/>
                    <a:pt x="18693" y="15429"/>
                    <a:pt x="18281" y="13714"/>
                  </a:cubicBezTo>
                  <a:cubicBezTo>
                    <a:pt x="17870" y="12000"/>
                    <a:pt x="17568" y="0"/>
                    <a:pt x="17568" y="0"/>
                  </a:cubicBezTo>
                  <a:lnTo>
                    <a:pt x="12013" y="0"/>
                  </a:lnTo>
                  <a:lnTo>
                    <a:pt x="8905" y="0"/>
                  </a:lnTo>
                  <a:lnTo>
                    <a:pt x="3350" y="0"/>
                  </a:lnTo>
                  <a:cubicBezTo>
                    <a:pt x="3350" y="0"/>
                    <a:pt x="3048" y="12000"/>
                    <a:pt x="2637" y="13714"/>
                  </a:cubicBezTo>
                  <a:cubicBezTo>
                    <a:pt x="2225" y="15429"/>
                    <a:pt x="359" y="19543"/>
                    <a:pt x="180" y="19920"/>
                  </a:cubicBezTo>
                  <a:cubicBezTo>
                    <a:pt x="2" y="20297"/>
                    <a:pt x="-341" y="21120"/>
                    <a:pt x="921" y="21360"/>
                  </a:cubicBezTo>
                  <a:cubicBezTo>
                    <a:pt x="2184" y="21600"/>
                    <a:pt x="4064" y="21566"/>
                    <a:pt x="4064" y="21566"/>
                  </a:cubicBezTo>
                  <a:lnTo>
                    <a:pt x="8905" y="21566"/>
                  </a:lnTo>
                  <a:lnTo>
                    <a:pt x="12013" y="21566"/>
                  </a:lnTo>
                  <a:lnTo>
                    <a:pt x="16854" y="21566"/>
                  </a:lnTo>
                  <a:cubicBezTo>
                    <a:pt x="16854" y="21566"/>
                    <a:pt x="18734" y="21600"/>
                    <a:pt x="19997" y="21360"/>
                  </a:cubicBezTo>
                  <a:cubicBezTo>
                    <a:pt x="21259" y="21120"/>
                    <a:pt x="20916" y="20297"/>
                    <a:pt x="20738" y="19920"/>
                  </a:cubicBezTo>
                  <a:close/>
                </a:path>
              </a:pathLst>
            </a:custGeom>
            <a:gradFill>
              <a:gsLst>
                <a:gs pos="65000">
                  <a:srgbClr val="000000">
                    <a:alpha val="30000"/>
                  </a:srgbClr>
                </a:gs>
                <a:gs pos="36000">
                  <a:srgbClr val="FFFFFF">
                    <a:alpha val="0"/>
                  </a:srgbClr>
                </a:gs>
                <a:gs pos="95000">
                  <a:srgbClr val="FFFFFF">
                    <a:alpha val="0"/>
                  </a:srgbClr>
                </a:gs>
              </a:gsLst>
              <a:lin ang="5400000"/>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7" name="Shape 12"/>
            <p:cNvSpPr/>
            <p:nvPr/>
          </p:nvSpPr>
          <p:spPr>
            <a:xfrm>
              <a:off x="5148520" y="5704872"/>
              <a:ext cx="1480363" cy="45147"/>
            </a:xfrm>
            <a:custGeom>
              <a:avLst/>
              <a:gdLst/>
              <a:ahLst/>
              <a:cxnLst>
                <a:cxn ang="0">
                  <a:pos x="wd2" y="hd2"/>
                </a:cxn>
                <a:cxn ang="5400000">
                  <a:pos x="wd2" y="hd2"/>
                </a:cxn>
                <a:cxn ang="10800000">
                  <a:pos x="wd2" y="hd2"/>
                </a:cxn>
                <a:cxn ang="16200000">
                  <a:pos x="wd2" y="hd2"/>
                </a:cxn>
              </a:cxnLst>
              <a:rect l="0" t="0" r="r" b="b"/>
              <a:pathLst>
                <a:path w="21516" h="21600" extrusionOk="0">
                  <a:moveTo>
                    <a:pt x="21515" y="0"/>
                  </a:moveTo>
                  <a:lnTo>
                    <a:pt x="21512" y="0"/>
                  </a:lnTo>
                  <a:cubicBezTo>
                    <a:pt x="21487" y="4170"/>
                    <a:pt x="21268" y="8231"/>
                    <a:pt x="20567" y="9989"/>
                  </a:cubicBezTo>
                  <a:cubicBezTo>
                    <a:pt x="19268" y="13239"/>
                    <a:pt x="17335" y="12776"/>
                    <a:pt x="17335" y="12776"/>
                  </a:cubicBezTo>
                  <a:lnTo>
                    <a:pt x="12356" y="12776"/>
                  </a:lnTo>
                  <a:lnTo>
                    <a:pt x="9160" y="12776"/>
                  </a:lnTo>
                  <a:lnTo>
                    <a:pt x="4181" y="12776"/>
                  </a:lnTo>
                  <a:cubicBezTo>
                    <a:pt x="4181" y="12776"/>
                    <a:pt x="2248" y="13239"/>
                    <a:pt x="949" y="9989"/>
                  </a:cubicBezTo>
                  <a:cubicBezTo>
                    <a:pt x="248" y="8231"/>
                    <a:pt x="29" y="4170"/>
                    <a:pt x="4" y="0"/>
                  </a:cubicBezTo>
                  <a:lnTo>
                    <a:pt x="1" y="0"/>
                  </a:lnTo>
                  <a:cubicBezTo>
                    <a:pt x="1" y="0"/>
                    <a:pt x="-42" y="10806"/>
                    <a:pt x="328" y="15335"/>
                  </a:cubicBezTo>
                  <a:cubicBezTo>
                    <a:pt x="699" y="19864"/>
                    <a:pt x="2096" y="21600"/>
                    <a:pt x="2974" y="21600"/>
                  </a:cubicBezTo>
                  <a:cubicBezTo>
                    <a:pt x="3491" y="21600"/>
                    <a:pt x="6649" y="21600"/>
                    <a:pt x="9160" y="21600"/>
                  </a:cubicBezTo>
                  <a:cubicBezTo>
                    <a:pt x="10916" y="21600"/>
                    <a:pt x="12356" y="21600"/>
                    <a:pt x="12356" y="21600"/>
                  </a:cubicBezTo>
                  <a:cubicBezTo>
                    <a:pt x="14867" y="21600"/>
                    <a:pt x="18025" y="21600"/>
                    <a:pt x="18542" y="21600"/>
                  </a:cubicBezTo>
                  <a:cubicBezTo>
                    <a:pt x="19420" y="21600"/>
                    <a:pt x="20817" y="19864"/>
                    <a:pt x="21188" y="15335"/>
                  </a:cubicBezTo>
                  <a:cubicBezTo>
                    <a:pt x="21558" y="10806"/>
                    <a:pt x="21515" y="0"/>
                    <a:pt x="21515" y="0"/>
                  </a:cubicBezTo>
                  <a:close/>
                </a:path>
              </a:pathLst>
            </a:custGeom>
            <a:gradFill>
              <a:gsLst>
                <a:gs pos="0">
                  <a:srgbClr val="6A6A6A"/>
                </a:gs>
                <a:gs pos="87000">
                  <a:srgbClr val="F5F8FA"/>
                </a:gs>
                <a:gs pos="13000">
                  <a:srgbClr val="F5F8FA"/>
                </a:gs>
                <a:gs pos="100000">
                  <a:srgbClr val="6A6A6A"/>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8" name="Shape 13"/>
            <p:cNvSpPr/>
            <p:nvPr/>
          </p:nvSpPr>
          <p:spPr>
            <a:xfrm>
              <a:off x="5148520" y="5342174"/>
              <a:ext cx="563717" cy="388408"/>
            </a:xfrm>
            <a:custGeom>
              <a:avLst/>
              <a:gdLst/>
              <a:ahLst/>
              <a:cxnLst>
                <a:cxn ang="0">
                  <a:pos x="wd2" y="hd2"/>
                </a:cxn>
                <a:cxn ang="5400000">
                  <a:pos x="wd2" y="hd2"/>
                </a:cxn>
                <a:cxn ang="10800000">
                  <a:pos x="wd2" y="hd2"/>
                </a:cxn>
                <a:cxn ang="16200000">
                  <a:pos x="wd2" y="hd2"/>
                </a:cxn>
              </a:cxnLst>
              <a:rect l="0" t="0" r="r" b="b"/>
              <a:pathLst>
                <a:path w="20714" h="21549" extrusionOk="0">
                  <a:moveTo>
                    <a:pt x="9190" y="0"/>
                  </a:moveTo>
                  <a:cubicBezTo>
                    <a:pt x="8788" y="0"/>
                    <a:pt x="8391" y="32"/>
                    <a:pt x="7999" y="92"/>
                  </a:cubicBezTo>
                  <a:cubicBezTo>
                    <a:pt x="7690" y="4243"/>
                    <a:pt x="7297" y="8100"/>
                    <a:pt x="6856" y="9211"/>
                  </a:cubicBezTo>
                  <a:cubicBezTo>
                    <a:pt x="5786" y="11904"/>
                    <a:pt x="933" y="18368"/>
                    <a:pt x="470" y="18961"/>
                  </a:cubicBezTo>
                  <a:cubicBezTo>
                    <a:pt x="6" y="19553"/>
                    <a:pt x="-886" y="20846"/>
                    <a:pt x="2396" y="21223"/>
                  </a:cubicBezTo>
                  <a:cubicBezTo>
                    <a:pt x="5678" y="21600"/>
                    <a:pt x="10566" y="21546"/>
                    <a:pt x="10566" y="21546"/>
                  </a:cubicBezTo>
                  <a:lnTo>
                    <a:pt x="20377" y="21546"/>
                  </a:lnTo>
                  <a:cubicBezTo>
                    <a:pt x="20596" y="20209"/>
                    <a:pt x="20714" y="18811"/>
                    <a:pt x="20714" y="17372"/>
                  </a:cubicBezTo>
                  <a:cubicBezTo>
                    <a:pt x="20714" y="7778"/>
                    <a:pt x="15555" y="0"/>
                    <a:pt x="9190" y="0"/>
                  </a:cubicBezTo>
                  <a:close/>
                </a:path>
              </a:pathLst>
            </a:custGeom>
            <a:gradFill flip="none" rotWithShape="1">
              <a:gsLst>
                <a:gs pos="94000">
                  <a:srgbClr val="F5F8FA"/>
                </a:gs>
                <a:gs pos="35000">
                  <a:srgbClr val="FFFFFF">
                    <a:alpha val="0"/>
                  </a:srgbClr>
                </a:gs>
              </a:gsLst>
              <a:lin ang="9000000" scaled="0"/>
              <a:tileRec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9" name="Shape 14"/>
            <p:cNvSpPr/>
            <p:nvPr/>
          </p:nvSpPr>
          <p:spPr>
            <a:xfrm>
              <a:off x="6064811" y="5342174"/>
              <a:ext cx="563717" cy="388408"/>
            </a:xfrm>
            <a:custGeom>
              <a:avLst/>
              <a:gdLst/>
              <a:ahLst/>
              <a:cxnLst>
                <a:cxn ang="0">
                  <a:pos x="wd2" y="hd2"/>
                </a:cxn>
                <a:cxn ang="5400000">
                  <a:pos x="wd2" y="hd2"/>
                </a:cxn>
                <a:cxn ang="10800000">
                  <a:pos x="wd2" y="hd2"/>
                </a:cxn>
                <a:cxn ang="16200000">
                  <a:pos x="wd2" y="hd2"/>
                </a:cxn>
              </a:cxnLst>
              <a:rect l="0" t="0" r="r" b="b"/>
              <a:pathLst>
                <a:path w="20714" h="21549" extrusionOk="0">
                  <a:moveTo>
                    <a:pt x="11524" y="0"/>
                  </a:moveTo>
                  <a:cubicBezTo>
                    <a:pt x="11926" y="0"/>
                    <a:pt x="12323" y="32"/>
                    <a:pt x="12715" y="92"/>
                  </a:cubicBezTo>
                  <a:cubicBezTo>
                    <a:pt x="13024" y="4243"/>
                    <a:pt x="13417" y="8100"/>
                    <a:pt x="13858" y="9211"/>
                  </a:cubicBezTo>
                  <a:cubicBezTo>
                    <a:pt x="14928" y="11904"/>
                    <a:pt x="19781" y="18368"/>
                    <a:pt x="20244" y="18961"/>
                  </a:cubicBezTo>
                  <a:cubicBezTo>
                    <a:pt x="20708" y="19553"/>
                    <a:pt x="21600" y="20846"/>
                    <a:pt x="18318" y="21223"/>
                  </a:cubicBezTo>
                  <a:cubicBezTo>
                    <a:pt x="15036" y="21600"/>
                    <a:pt x="10148" y="21546"/>
                    <a:pt x="10148" y="21546"/>
                  </a:cubicBezTo>
                  <a:lnTo>
                    <a:pt x="337" y="21546"/>
                  </a:lnTo>
                  <a:cubicBezTo>
                    <a:pt x="118" y="20209"/>
                    <a:pt x="0" y="18811"/>
                    <a:pt x="0" y="17372"/>
                  </a:cubicBezTo>
                  <a:cubicBezTo>
                    <a:pt x="0" y="7778"/>
                    <a:pt x="5159" y="0"/>
                    <a:pt x="11524" y="0"/>
                  </a:cubicBezTo>
                  <a:close/>
                </a:path>
              </a:pathLst>
            </a:custGeom>
            <a:gradFill flip="none" rotWithShape="1">
              <a:gsLst>
                <a:gs pos="78000">
                  <a:srgbClr val="EEEFF1">
                    <a:alpha val="0"/>
                  </a:srgbClr>
                </a:gs>
                <a:gs pos="21000">
                  <a:srgbClr val="F5F8FA"/>
                </a:gs>
              </a:gsLst>
              <a:path path="circle">
                <a:fillToRect l="100000" t="100000"/>
              </a:path>
              <a:tileRect r="-100000" b="-100000"/>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60" name="Shape 16"/>
            <p:cNvSpPr/>
            <p:nvPr/>
          </p:nvSpPr>
          <p:spPr>
            <a:xfrm>
              <a:off x="3742268" y="4642230"/>
              <a:ext cx="4296281" cy="58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adFill>
              <a:gsLst>
                <a:gs pos="0">
                  <a:srgbClr val="E1E1E3">
                    <a:alpha val="0"/>
                  </a:srgbClr>
                </a:gs>
                <a:gs pos="100000">
                  <a:srgbClr val="9EA0A4">
                    <a:alpha val="0"/>
                  </a:srgbClr>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61" name="Shape 17"/>
            <p:cNvSpPr/>
            <p:nvPr/>
          </p:nvSpPr>
          <p:spPr>
            <a:xfrm>
              <a:off x="5861191" y="2084254"/>
              <a:ext cx="55723" cy="55723"/>
            </a:xfrm>
            <a:custGeom>
              <a:avLst/>
              <a:gdLst/>
              <a:ahLst/>
              <a:cxnLst>
                <a:cxn ang="0">
                  <a:pos x="wd2" y="hd2"/>
                </a:cxn>
                <a:cxn ang="5400000">
                  <a:pos x="wd2" y="hd2"/>
                </a:cxn>
                <a:cxn ang="10800000">
                  <a:pos x="wd2" y="hd2"/>
                </a:cxn>
                <a:cxn ang="16200000">
                  <a:pos x="wd2" y="hd2"/>
                </a:cxn>
              </a:cxnLst>
              <a:rect l="0" t="0" r="r" b="b"/>
              <a:pathLst>
                <a:path w="19678" h="19678" extrusionOk="0">
                  <a:moveTo>
                    <a:pt x="16797" y="2883"/>
                  </a:moveTo>
                  <a:cubicBezTo>
                    <a:pt x="12953" y="-961"/>
                    <a:pt x="6723" y="-961"/>
                    <a:pt x="2882" y="2883"/>
                  </a:cubicBezTo>
                  <a:cubicBezTo>
                    <a:pt x="-961" y="6723"/>
                    <a:pt x="-961" y="12953"/>
                    <a:pt x="2882" y="16797"/>
                  </a:cubicBezTo>
                  <a:cubicBezTo>
                    <a:pt x="6723" y="20639"/>
                    <a:pt x="12953" y="20638"/>
                    <a:pt x="16797" y="16797"/>
                  </a:cubicBezTo>
                  <a:cubicBezTo>
                    <a:pt x="20637" y="12953"/>
                    <a:pt x="20639" y="6723"/>
                    <a:pt x="16797" y="2883"/>
                  </a:cubicBezTo>
                  <a:close/>
                </a:path>
              </a:pathLst>
            </a:custGeom>
            <a:gradFill>
              <a:gsLst>
                <a:gs pos="28000">
                  <a:srgbClr val="666666"/>
                </a:gs>
                <a:gs pos="86000">
                  <a:srgbClr val="090909"/>
                </a:gs>
              </a:gsLst>
              <a:lin ang="3558017"/>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62" name="Shape 18"/>
            <p:cNvSpPr/>
            <p:nvPr/>
          </p:nvSpPr>
          <p:spPr>
            <a:xfrm>
              <a:off x="5867554" y="2090617"/>
              <a:ext cx="43907" cy="43895"/>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40" y="21600"/>
                    <a:pt x="0" y="16765"/>
                    <a:pt x="0" y="10803"/>
                  </a:cubicBezTo>
                  <a:cubicBezTo>
                    <a:pt x="0" y="4835"/>
                    <a:pt x="4840" y="0"/>
                    <a:pt x="10800" y="0"/>
                  </a:cubicBezTo>
                  <a:cubicBezTo>
                    <a:pt x="16776" y="0"/>
                    <a:pt x="21600" y="4835"/>
                    <a:pt x="21600" y="10803"/>
                  </a:cubicBezTo>
                  <a:close/>
                </a:path>
              </a:pathLst>
            </a:custGeom>
            <a:gradFill>
              <a:gsLst>
                <a:gs pos="30000">
                  <a:srgbClr val="474747"/>
                </a:gs>
                <a:gs pos="70000">
                  <a:srgbClr val="060606"/>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63" name="Shape 19"/>
            <p:cNvSpPr/>
            <p:nvPr/>
          </p:nvSpPr>
          <p:spPr>
            <a:xfrm>
              <a:off x="5883462" y="2106525"/>
              <a:ext cx="10795" cy="10792"/>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grpSp>
    </p:spTree>
    <p:extLst>
      <p:ext uri="{BB962C8B-B14F-4D97-AF65-F5344CB8AC3E}">
        <p14:creationId xmlns:p14="http://schemas.microsoft.com/office/powerpoint/2010/main" val="4276156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MacBook">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7" name="Text Placeholder 2"/>
          <p:cNvSpPr>
            <a:spLocks noGrp="1"/>
          </p:cNvSpPr>
          <p:nvPr>
            <p:ph type="body" idx="19"/>
          </p:nvPr>
        </p:nvSpPr>
        <p:spPr>
          <a:xfrm>
            <a:off x="5151719" y="2640853"/>
            <a:ext cx="3630333" cy="3429324"/>
          </a:xfrm>
        </p:spPr>
        <p:txBody>
          <a:bodyPr>
            <a:normAutofit/>
          </a:bodyPr>
          <a:lstStyle>
            <a:lvl1pPr marL="214313" indent="-214313" algn="just">
              <a:buFont typeface="Arial" panose="020B0604020202020204" pitchFamily="34" charset="0"/>
              <a:buChar char="•"/>
              <a:defRPr sz="135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8" name="Text Placeholder 12"/>
          <p:cNvSpPr>
            <a:spLocks noGrp="1"/>
          </p:cNvSpPr>
          <p:nvPr>
            <p:ph type="body" sz="quarter" idx="21" hasCustomPrompt="1"/>
          </p:nvPr>
        </p:nvSpPr>
        <p:spPr>
          <a:xfrm>
            <a:off x="5151719" y="1701835"/>
            <a:ext cx="3630333" cy="666924"/>
          </a:xfrm>
          <a:solidFill>
            <a:schemeClr val="bg2">
              <a:lumMod val="60000"/>
              <a:lumOff val="40000"/>
            </a:schemeClr>
          </a:solidFill>
          <a:ln>
            <a:noFill/>
          </a:ln>
        </p:spPr>
        <p:txBody>
          <a:bodyPr vert="horz" wrap="square" lIns="91440" tIns="45720" rIns="91440" bIns="45720" rtlCol="0" anchor="ctr">
            <a:noAutofit/>
          </a:bodyPr>
          <a:lstStyle>
            <a:lvl1pPr marL="171450" indent="-171450" algn="ctr">
              <a:buNone/>
              <a:defRPr lang="en-US" sz="1800" b="1" cap="all" baseline="0">
                <a:solidFill>
                  <a:schemeClr val="tx2"/>
                </a:solidFill>
              </a:defRPr>
            </a:lvl1pPr>
          </a:lstStyle>
          <a:p>
            <a:pPr marL="0" lvl="0" indent="0"/>
            <a:r>
              <a:rPr lang="en-US" smtClean="0"/>
              <a:t>Insert some title here</a:t>
            </a:r>
            <a:endParaRPr lang="en-US"/>
          </a:p>
        </p:txBody>
      </p:sp>
      <p:pic>
        <p:nvPicPr>
          <p:cNvPr id="18"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1957" y="2472270"/>
            <a:ext cx="4999762" cy="287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Picture Placeholder 4"/>
          <p:cNvSpPr>
            <a:spLocks noGrp="1"/>
          </p:cNvSpPr>
          <p:nvPr>
            <p:ph type="pic" sz="quarter" idx="23"/>
          </p:nvPr>
        </p:nvSpPr>
        <p:spPr>
          <a:xfrm>
            <a:off x="768992" y="2657787"/>
            <a:ext cx="3765691" cy="2346983"/>
          </a:xfrm>
        </p:spPr>
      </p:sp>
    </p:spTree>
    <p:extLst>
      <p:ext uri="{BB962C8B-B14F-4D97-AF65-F5344CB8AC3E}">
        <p14:creationId xmlns:p14="http://schemas.microsoft.com/office/powerpoint/2010/main" val="134939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apple watch">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361950" y="6466115"/>
            <a:ext cx="2057400" cy="281437"/>
          </a:xfrm>
          <a:prstGeom prst="rect">
            <a:avLst/>
          </a:prstGeo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3028950" y="6466115"/>
            <a:ext cx="3086100" cy="281437"/>
          </a:xfrm>
          <a:prstGeom prst="rect">
            <a:avLst/>
          </a:prstGeo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6724651" y="6466115"/>
            <a:ext cx="2057400" cy="281437"/>
          </a:xfrm>
          <a:prstGeom prst="rect">
            <a:avLst/>
          </a:prstGeom>
        </p:spPr>
        <p:txBody>
          <a:bodyPr/>
          <a:lstStyle>
            <a:lvl1pPr algn="r">
              <a:defRPr>
                <a:solidFill>
                  <a:srgbClr val="576973"/>
                </a:solidFill>
              </a:defRPr>
            </a:lvl1pPr>
          </a:lstStyle>
          <a:p>
            <a:fld id="{6E18DBF4-37B7-4C4F-9728-A1C100B177EE}" type="slidenum">
              <a:rPr lang="en-US" smtClean="0"/>
              <a:pPr/>
              <a:t>‹#›</a:t>
            </a:fld>
            <a:endParaRPr lang="en-US"/>
          </a:p>
        </p:txBody>
      </p:sp>
      <p:sp>
        <p:nvSpPr>
          <p:cNvPr id="47" name="Text Placeholder 2"/>
          <p:cNvSpPr>
            <a:spLocks noGrp="1"/>
          </p:cNvSpPr>
          <p:nvPr>
            <p:ph type="body" idx="19"/>
          </p:nvPr>
        </p:nvSpPr>
        <p:spPr>
          <a:xfrm>
            <a:off x="4924427" y="2640853"/>
            <a:ext cx="3857625" cy="3429324"/>
          </a:xfrm>
        </p:spPr>
        <p:txBody>
          <a:bodyPr>
            <a:normAutofit/>
          </a:bodyPr>
          <a:lstStyle>
            <a:lvl1pPr marL="214313" indent="-214313" algn="just">
              <a:buFont typeface="Arial" panose="020B0604020202020204" pitchFamily="34" charset="0"/>
              <a:buChar char="•"/>
              <a:defRPr sz="135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8" name="Text Placeholder 12"/>
          <p:cNvSpPr>
            <a:spLocks noGrp="1"/>
          </p:cNvSpPr>
          <p:nvPr>
            <p:ph type="body" sz="quarter" idx="21" hasCustomPrompt="1"/>
          </p:nvPr>
        </p:nvSpPr>
        <p:spPr>
          <a:xfrm>
            <a:off x="4924427" y="1701835"/>
            <a:ext cx="3857625" cy="666924"/>
          </a:xfrm>
          <a:solidFill>
            <a:schemeClr val="bg2">
              <a:lumMod val="60000"/>
              <a:lumOff val="40000"/>
            </a:schemeClr>
          </a:solidFill>
          <a:ln>
            <a:noFill/>
          </a:ln>
        </p:spPr>
        <p:txBody>
          <a:bodyPr vert="horz" wrap="square" lIns="91440" tIns="45720" rIns="91440" bIns="45720" rtlCol="0" anchor="ctr">
            <a:noAutofit/>
          </a:bodyPr>
          <a:lstStyle>
            <a:lvl1pPr marL="171450" indent="-171450" algn="ctr">
              <a:buNone/>
              <a:defRPr lang="en-US" sz="1800" b="1" cap="all" baseline="0">
                <a:solidFill>
                  <a:schemeClr val="tx2"/>
                </a:solidFill>
              </a:defRPr>
            </a:lvl1pPr>
          </a:lstStyle>
          <a:p>
            <a:pPr marL="0" lvl="0" indent="0"/>
            <a:r>
              <a:rPr lang="en-US" smtClean="0"/>
              <a:t>Insert some title here</a:t>
            </a:r>
            <a:endParaRPr lang="en-US"/>
          </a:p>
        </p:txBody>
      </p:sp>
      <p:grpSp>
        <p:nvGrpSpPr>
          <p:cNvPr id="63" name="Group 62"/>
          <p:cNvGrpSpPr/>
          <p:nvPr userDrawn="1"/>
        </p:nvGrpSpPr>
        <p:grpSpPr>
          <a:xfrm>
            <a:off x="0" y="6766560"/>
            <a:ext cx="9144000" cy="91440"/>
            <a:chOff x="0" y="4480421"/>
            <a:chExt cx="12192000" cy="91440"/>
          </a:xfrm>
        </p:grpSpPr>
        <p:sp>
          <p:nvSpPr>
            <p:cNvPr id="64" name="Rectangle 63"/>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5" name="Rectangle 64"/>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6" name="Rectangle 65"/>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7" name="Rectangle 66"/>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8" name="Rectangle 67"/>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3" name="Group 2"/>
          <p:cNvGrpSpPr/>
          <p:nvPr userDrawn="1"/>
        </p:nvGrpSpPr>
        <p:grpSpPr>
          <a:xfrm>
            <a:off x="1162925" y="1313407"/>
            <a:ext cx="2702785" cy="5077084"/>
            <a:chOff x="1997569" y="1313407"/>
            <a:chExt cx="2702785" cy="5077084"/>
          </a:xfrm>
        </p:grpSpPr>
        <p:sp>
          <p:nvSpPr>
            <p:cNvPr id="21" name="Freeform 9"/>
            <p:cNvSpPr>
              <a:spLocks/>
            </p:cNvSpPr>
            <p:nvPr userDrawn="1"/>
          </p:nvSpPr>
          <p:spPr bwMode="auto">
            <a:xfrm>
              <a:off x="4523145" y="2996164"/>
              <a:ext cx="177209" cy="410605"/>
            </a:xfrm>
            <a:custGeom>
              <a:avLst/>
              <a:gdLst>
                <a:gd name="T0" fmla="*/ 62 w 123"/>
                <a:gd name="T1" fmla="*/ 0 h 285"/>
                <a:gd name="T2" fmla="*/ 81 w 123"/>
                <a:gd name="T3" fmla="*/ 4 h 285"/>
                <a:gd name="T4" fmla="*/ 98 w 123"/>
                <a:gd name="T5" fmla="*/ 11 h 285"/>
                <a:gd name="T6" fmla="*/ 111 w 123"/>
                <a:gd name="T7" fmla="*/ 25 h 285"/>
                <a:gd name="T8" fmla="*/ 121 w 123"/>
                <a:gd name="T9" fmla="*/ 42 h 285"/>
                <a:gd name="T10" fmla="*/ 123 w 123"/>
                <a:gd name="T11" fmla="*/ 61 h 285"/>
                <a:gd name="T12" fmla="*/ 123 w 123"/>
                <a:gd name="T13" fmla="*/ 224 h 285"/>
                <a:gd name="T14" fmla="*/ 121 w 123"/>
                <a:gd name="T15" fmla="*/ 243 h 285"/>
                <a:gd name="T16" fmla="*/ 111 w 123"/>
                <a:gd name="T17" fmla="*/ 260 h 285"/>
                <a:gd name="T18" fmla="*/ 98 w 123"/>
                <a:gd name="T19" fmla="*/ 273 h 285"/>
                <a:gd name="T20" fmla="*/ 81 w 123"/>
                <a:gd name="T21" fmla="*/ 282 h 285"/>
                <a:gd name="T22" fmla="*/ 62 w 123"/>
                <a:gd name="T23" fmla="*/ 285 h 285"/>
                <a:gd name="T24" fmla="*/ 42 w 123"/>
                <a:gd name="T25" fmla="*/ 282 h 285"/>
                <a:gd name="T26" fmla="*/ 25 w 123"/>
                <a:gd name="T27" fmla="*/ 273 h 285"/>
                <a:gd name="T28" fmla="*/ 12 w 123"/>
                <a:gd name="T29" fmla="*/ 260 h 285"/>
                <a:gd name="T30" fmla="*/ 3 w 123"/>
                <a:gd name="T31" fmla="*/ 243 h 285"/>
                <a:gd name="T32" fmla="*/ 0 w 123"/>
                <a:gd name="T33" fmla="*/ 224 h 285"/>
                <a:gd name="T34" fmla="*/ 0 w 123"/>
                <a:gd name="T35" fmla="*/ 61 h 285"/>
                <a:gd name="T36" fmla="*/ 3 w 123"/>
                <a:gd name="T37" fmla="*/ 42 h 285"/>
                <a:gd name="T38" fmla="*/ 12 w 123"/>
                <a:gd name="T39" fmla="*/ 25 h 285"/>
                <a:gd name="T40" fmla="*/ 25 w 123"/>
                <a:gd name="T41" fmla="*/ 11 h 285"/>
                <a:gd name="T42" fmla="*/ 42 w 123"/>
                <a:gd name="T43" fmla="*/ 4 h 285"/>
                <a:gd name="T44" fmla="*/ 62 w 123"/>
                <a:gd name="T45"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3" h="285">
                  <a:moveTo>
                    <a:pt x="62" y="0"/>
                  </a:moveTo>
                  <a:lnTo>
                    <a:pt x="81" y="4"/>
                  </a:lnTo>
                  <a:lnTo>
                    <a:pt x="98" y="11"/>
                  </a:lnTo>
                  <a:lnTo>
                    <a:pt x="111" y="25"/>
                  </a:lnTo>
                  <a:lnTo>
                    <a:pt x="121" y="42"/>
                  </a:lnTo>
                  <a:lnTo>
                    <a:pt x="123" y="61"/>
                  </a:lnTo>
                  <a:lnTo>
                    <a:pt x="123" y="224"/>
                  </a:lnTo>
                  <a:lnTo>
                    <a:pt x="121" y="243"/>
                  </a:lnTo>
                  <a:lnTo>
                    <a:pt x="111" y="260"/>
                  </a:lnTo>
                  <a:lnTo>
                    <a:pt x="98" y="273"/>
                  </a:lnTo>
                  <a:lnTo>
                    <a:pt x="81" y="282"/>
                  </a:lnTo>
                  <a:lnTo>
                    <a:pt x="62" y="285"/>
                  </a:lnTo>
                  <a:lnTo>
                    <a:pt x="42" y="282"/>
                  </a:lnTo>
                  <a:lnTo>
                    <a:pt x="25" y="273"/>
                  </a:lnTo>
                  <a:lnTo>
                    <a:pt x="12" y="260"/>
                  </a:lnTo>
                  <a:lnTo>
                    <a:pt x="3" y="243"/>
                  </a:lnTo>
                  <a:lnTo>
                    <a:pt x="0" y="224"/>
                  </a:lnTo>
                  <a:lnTo>
                    <a:pt x="0" y="61"/>
                  </a:lnTo>
                  <a:lnTo>
                    <a:pt x="3" y="42"/>
                  </a:lnTo>
                  <a:lnTo>
                    <a:pt x="12" y="25"/>
                  </a:lnTo>
                  <a:lnTo>
                    <a:pt x="25" y="11"/>
                  </a:lnTo>
                  <a:lnTo>
                    <a:pt x="42" y="4"/>
                  </a:lnTo>
                  <a:lnTo>
                    <a:pt x="62" y="0"/>
                  </a:ln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273339"/>
                </a:solidFill>
              </a:endParaRPr>
            </a:p>
          </p:txBody>
        </p:sp>
        <p:sp>
          <p:nvSpPr>
            <p:cNvPr id="22" name="Freeform 10"/>
            <p:cNvSpPr>
              <a:spLocks/>
            </p:cNvSpPr>
            <p:nvPr userDrawn="1"/>
          </p:nvSpPr>
          <p:spPr bwMode="auto">
            <a:xfrm>
              <a:off x="4569248" y="4203183"/>
              <a:ext cx="122461" cy="609423"/>
            </a:xfrm>
            <a:custGeom>
              <a:avLst/>
              <a:gdLst>
                <a:gd name="T0" fmla="*/ 42 w 85"/>
                <a:gd name="T1" fmla="*/ 0 h 423"/>
                <a:gd name="T2" fmla="*/ 59 w 85"/>
                <a:gd name="T3" fmla="*/ 4 h 423"/>
                <a:gd name="T4" fmla="*/ 72 w 85"/>
                <a:gd name="T5" fmla="*/ 13 h 423"/>
                <a:gd name="T6" fmla="*/ 81 w 85"/>
                <a:gd name="T7" fmla="*/ 27 h 423"/>
                <a:gd name="T8" fmla="*/ 85 w 85"/>
                <a:gd name="T9" fmla="*/ 44 h 423"/>
                <a:gd name="T10" fmla="*/ 85 w 85"/>
                <a:gd name="T11" fmla="*/ 380 h 423"/>
                <a:gd name="T12" fmla="*/ 81 w 85"/>
                <a:gd name="T13" fmla="*/ 397 h 423"/>
                <a:gd name="T14" fmla="*/ 72 w 85"/>
                <a:gd name="T15" fmla="*/ 410 h 423"/>
                <a:gd name="T16" fmla="*/ 59 w 85"/>
                <a:gd name="T17" fmla="*/ 419 h 423"/>
                <a:gd name="T18" fmla="*/ 42 w 85"/>
                <a:gd name="T19" fmla="*/ 423 h 423"/>
                <a:gd name="T20" fmla="*/ 26 w 85"/>
                <a:gd name="T21" fmla="*/ 419 h 423"/>
                <a:gd name="T22" fmla="*/ 11 w 85"/>
                <a:gd name="T23" fmla="*/ 410 h 423"/>
                <a:gd name="T24" fmla="*/ 2 w 85"/>
                <a:gd name="T25" fmla="*/ 397 h 423"/>
                <a:gd name="T26" fmla="*/ 0 w 85"/>
                <a:gd name="T27" fmla="*/ 380 h 423"/>
                <a:gd name="T28" fmla="*/ 0 w 85"/>
                <a:gd name="T29" fmla="*/ 44 h 423"/>
                <a:gd name="T30" fmla="*/ 2 w 85"/>
                <a:gd name="T31" fmla="*/ 27 h 423"/>
                <a:gd name="T32" fmla="*/ 11 w 85"/>
                <a:gd name="T33" fmla="*/ 13 h 423"/>
                <a:gd name="T34" fmla="*/ 26 w 85"/>
                <a:gd name="T35" fmla="*/ 4 h 423"/>
                <a:gd name="T36" fmla="*/ 42 w 85"/>
                <a:gd name="T3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423">
                  <a:moveTo>
                    <a:pt x="42" y="0"/>
                  </a:moveTo>
                  <a:lnTo>
                    <a:pt x="59" y="4"/>
                  </a:lnTo>
                  <a:lnTo>
                    <a:pt x="72" y="13"/>
                  </a:lnTo>
                  <a:lnTo>
                    <a:pt x="81" y="27"/>
                  </a:lnTo>
                  <a:lnTo>
                    <a:pt x="85" y="44"/>
                  </a:lnTo>
                  <a:lnTo>
                    <a:pt x="85" y="380"/>
                  </a:lnTo>
                  <a:lnTo>
                    <a:pt x="81" y="397"/>
                  </a:lnTo>
                  <a:lnTo>
                    <a:pt x="72" y="410"/>
                  </a:lnTo>
                  <a:lnTo>
                    <a:pt x="59" y="419"/>
                  </a:lnTo>
                  <a:lnTo>
                    <a:pt x="42" y="423"/>
                  </a:lnTo>
                  <a:lnTo>
                    <a:pt x="26" y="419"/>
                  </a:lnTo>
                  <a:lnTo>
                    <a:pt x="11" y="410"/>
                  </a:lnTo>
                  <a:lnTo>
                    <a:pt x="2" y="397"/>
                  </a:lnTo>
                  <a:lnTo>
                    <a:pt x="0" y="380"/>
                  </a:lnTo>
                  <a:lnTo>
                    <a:pt x="0" y="44"/>
                  </a:lnTo>
                  <a:lnTo>
                    <a:pt x="2" y="27"/>
                  </a:lnTo>
                  <a:lnTo>
                    <a:pt x="11" y="13"/>
                  </a:lnTo>
                  <a:lnTo>
                    <a:pt x="26" y="4"/>
                  </a:lnTo>
                  <a:lnTo>
                    <a:pt x="42" y="0"/>
                  </a:ln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273339"/>
                </a:solidFill>
              </a:endParaRPr>
            </a:p>
          </p:txBody>
        </p:sp>
        <p:sp>
          <p:nvSpPr>
            <p:cNvPr id="23" name="Freeform 11"/>
            <p:cNvSpPr>
              <a:spLocks/>
            </p:cNvSpPr>
            <p:nvPr userDrawn="1"/>
          </p:nvSpPr>
          <p:spPr bwMode="auto">
            <a:xfrm>
              <a:off x="1997569" y="1313407"/>
              <a:ext cx="2645155" cy="5077084"/>
            </a:xfrm>
            <a:custGeom>
              <a:avLst/>
              <a:gdLst>
                <a:gd name="T0" fmla="*/ 1141 w 1836"/>
                <a:gd name="T1" fmla="*/ 5 h 3524"/>
                <a:gd name="T2" fmla="*/ 1354 w 1836"/>
                <a:gd name="T3" fmla="*/ 24 h 3524"/>
                <a:gd name="T4" fmla="*/ 1436 w 1836"/>
                <a:gd name="T5" fmla="*/ 59 h 3524"/>
                <a:gd name="T6" fmla="*/ 1480 w 1836"/>
                <a:gd name="T7" fmla="*/ 132 h 3524"/>
                <a:gd name="T8" fmla="*/ 1489 w 1836"/>
                <a:gd name="T9" fmla="*/ 221 h 3524"/>
                <a:gd name="T10" fmla="*/ 1504 w 1836"/>
                <a:gd name="T11" fmla="*/ 384 h 3524"/>
                <a:gd name="T12" fmla="*/ 1545 w 1836"/>
                <a:gd name="T13" fmla="*/ 528 h 3524"/>
                <a:gd name="T14" fmla="*/ 1618 w 1836"/>
                <a:gd name="T15" fmla="*/ 653 h 3524"/>
                <a:gd name="T16" fmla="*/ 1697 w 1836"/>
                <a:gd name="T17" fmla="*/ 725 h 3524"/>
                <a:gd name="T18" fmla="*/ 1760 w 1836"/>
                <a:gd name="T19" fmla="*/ 776 h 3524"/>
                <a:gd name="T20" fmla="*/ 1821 w 1836"/>
                <a:gd name="T21" fmla="*/ 871 h 3524"/>
                <a:gd name="T22" fmla="*/ 1836 w 1836"/>
                <a:gd name="T23" fmla="*/ 2546 h 3524"/>
                <a:gd name="T24" fmla="*/ 1821 w 1836"/>
                <a:gd name="T25" fmla="*/ 2630 h 3524"/>
                <a:gd name="T26" fmla="*/ 1761 w 1836"/>
                <a:gd name="T27" fmla="*/ 2739 h 3524"/>
                <a:gd name="T28" fmla="*/ 1665 w 1836"/>
                <a:gd name="T29" fmla="*/ 2821 h 3524"/>
                <a:gd name="T30" fmla="*/ 1592 w 1836"/>
                <a:gd name="T31" fmla="*/ 2896 h 3524"/>
                <a:gd name="T32" fmla="*/ 1529 w 1836"/>
                <a:gd name="T33" fmla="*/ 3033 h 3524"/>
                <a:gd name="T34" fmla="*/ 1507 w 1836"/>
                <a:gd name="T35" fmla="*/ 3168 h 3524"/>
                <a:gd name="T36" fmla="*/ 1497 w 1836"/>
                <a:gd name="T37" fmla="*/ 3294 h 3524"/>
                <a:gd name="T38" fmla="*/ 1473 w 1836"/>
                <a:gd name="T39" fmla="*/ 3392 h 3524"/>
                <a:gd name="T40" fmla="*/ 1429 w 1836"/>
                <a:gd name="T41" fmla="*/ 3455 h 3524"/>
                <a:gd name="T42" fmla="*/ 1346 w 1836"/>
                <a:gd name="T43" fmla="*/ 3494 h 3524"/>
                <a:gd name="T44" fmla="*/ 1247 w 1836"/>
                <a:gd name="T45" fmla="*/ 3508 h 3524"/>
                <a:gd name="T46" fmla="*/ 918 w 1836"/>
                <a:gd name="T47" fmla="*/ 3524 h 3524"/>
                <a:gd name="T48" fmla="*/ 589 w 1836"/>
                <a:gd name="T49" fmla="*/ 3508 h 3524"/>
                <a:gd name="T50" fmla="*/ 490 w 1836"/>
                <a:gd name="T51" fmla="*/ 3494 h 3524"/>
                <a:gd name="T52" fmla="*/ 407 w 1836"/>
                <a:gd name="T53" fmla="*/ 3455 h 3524"/>
                <a:gd name="T54" fmla="*/ 363 w 1836"/>
                <a:gd name="T55" fmla="*/ 3392 h 3524"/>
                <a:gd name="T56" fmla="*/ 339 w 1836"/>
                <a:gd name="T57" fmla="*/ 3294 h 3524"/>
                <a:gd name="T58" fmla="*/ 329 w 1836"/>
                <a:gd name="T59" fmla="*/ 3168 h 3524"/>
                <a:gd name="T60" fmla="*/ 307 w 1836"/>
                <a:gd name="T61" fmla="*/ 3033 h 3524"/>
                <a:gd name="T62" fmla="*/ 244 w 1836"/>
                <a:gd name="T63" fmla="*/ 2896 h 3524"/>
                <a:gd name="T64" fmla="*/ 171 w 1836"/>
                <a:gd name="T65" fmla="*/ 2821 h 3524"/>
                <a:gd name="T66" fmla="*/ 87 w 1836"/>
                <a:gd name="T67" fmla="*/ 2744 h 3524"/>
                <a:gd name="T68" fmla="*/ 34 w 1836"/>
                <a:gd name="T69" fmla="*/ 2676 h 3524"/>
                <a:gd name="T70" fmla="*/ 6 w 1836"/>
                <a:gd name="T71" fmla="*/ 2589 h 3524"/>
                <a:gd name="T72" fmla="*/ 0 w 1836"/>
                <a:gd name="T73" fmla="*/ 943 h 3524"/>
                <a:gd name="T74" fmla="*/ 30 w 1836"/>
                <a:gd name="T75" fmla="*/ 836 h 3524"/>
                <a:gd name="T76" fmla="*/ 104 w 1836"/>
                <a:gd name="T77" fmla="*/ 750 h 3524"/>
                <a:gd name="T78" fmla="*/ 144 w 1836"/>
                <a:gd name="T79" fmla="*/ 721 h 3524"/>
                <a:gd name="T80" fmla="*/ 240 w 1836"/>
                <a:gd name="T81" fmla="*/ 623 h 3524"/>
                <a:gd name="T82" fmla="*/ 305 w 1836"/>
                <a:gd name="T83" fmla="*/ 487 h 3524"/>
                <a:gd name="T84" fmla="*/ 338 w 1836"/>
                <a:gd name="T85" fmla="*/ 335 h 3524"/>
                <a:gd name="T86" fmla="*/ 347 w 1836"/>
                <a:gd name="T87" fmla="*/ 204 h 3524"/>
                <a:gd name="T88" fmla="*/ 367 w 1836"/>
                <a:gd name="T89" fmla="*/ 103 h 3524"/>
                <a:gd name="T90" fmla="*/ 423 w 1836"/>
                <a:gd name="T91" fmla="*/ 43 h 3524"/>
                <a:gd name="T92" fmla="*/ 517 w 1836"/>
                <a:gd name="T93" fmla="*/ 18 h 3524"/>
                <a:gd name="T94" fmla="*/ 843 w 1836"/>
                <a:gd name="T95" fmla="*/ 0 h 3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6" h="3524">
                  <a:moveTo>
                    <a:pt x="843" y="0"/>
                  </a:moveTo>
                  <a:lnTo>
                    <a:pt x="993" y="0"/>
                  </a:lnTo>
                  <a:lnTo>
                    <a:pt x="1141" y="5"/>
                  </a:lnTo>
                  <a:lnTo>
                    <a:pt x="1287" y="16"/>
                  </a:lnTo>
                  <a:lnTo>
                    <a:pt x="1319" y="18"/>
                  </a:lnTo>
                  <a:lnTo>
                    <a:pt x="1354" y="24"/>
                  </a:lnTo>
                  <a:lnTo>
                    <a:pt x="1385" y="31"/>
                  </a:lnTo>
                  <a:lnTo>
                    <a:pt x="1413" y="43"/>
                  </a:lnTo>
                  <a:lnTo>
                    <a:pt x="1436" y="59"/>
                  </a:lnTo>
                  <a:lnTo>
                    <a:pt x="1455" y="80"/>
                  </a:lnTo>
                  <a:lnTo>
                    <a:pt x="1469" y="103"/>
                  </a:lnTo>
                  <a:lnTo>
                    <a:pt x="1480" y="132"/>
                  </a:lnTo>
                  <a:lnTo>
                    <a:pt x="1486" y="166"/>
                  </a:lnTo>
                  <a:lnTo>
                    <a:pt x="1489" y="204"/>
                  </a:lnTo>
                  <a:lnTo>
                    <a:pt x="1489" y="221"/>
                  </a:lnTo>
                  <a:lnTo>
                    <a:pt x="1493" y="284"/>
                  </a:lnTo>
                  <a:lnTo>
                    <a:pt x="1498" y="334"/>
                  </a:lnTo>
                  <a:lnTo>
                    <a:pt x="1504" y="384"/>
                  </a:lnTo>
                  <a:lnTo>
                    <a:pt x="1515" y="432"/>
                  </a:lnTo>
                  <a:lnTo>
                    <a:pt x="1528" y="480"/>
                  </a:lnTo>
                  <a:lnTo>
                    <a:pt x="1545" y="528"/>
                  </a:lnTo>
                  <a:lnTo>
                    <a:pt x="1565" y="572"/>
                  </a:lnTo>
                  <a:lnTo>
                    <a:pt x="1590" y="614"/>
                  </a:lnTo>
                  <a:lnTo>
                    <a:pt x="1618" y="653"/>
                  </a:lnTo>
                  <a:lnTo>
                    <a:pt x="1652" y="689"/>
                  </a:lnTo>
                  <a:lnTo>
                    <a:pt x="1692" y="721"/>
                  </a:lnTo>
                  <a:lnTo>
                    <a:pt x="1697" y="725"/>
                  </a:lnTo>
                  <a:lnTo>
                    <a:pt x="1703" y="729"/>
                  </a:lnTo>
                  <a:lnTo>
                    <a:pt x="1732" y="750"/>
                  </a:lnTo>
                  <a:lnTo>
                    <a:pt x="1760" y="776"/>
                  </a:lnTo>
                  <a:lnTo>
                    <a:pt x="1785" y="805"/>
                  </a:lnTo>
                  <a:lnTo>
                    <a:pt x="1806" y="836"/>
                  </a:lnTo>
                  <a:lnTo>
                    <a:pt x="1821" y="871"/>
                  </a:lnTo>
                  <a:lnTo>
                    <a:pt x="1832" y="906"/>
                  </a:lnTo>
                  <a:lnTo>
                    <a:pt x="1836" y="943"/>
                  </a:lnTo>
                  <a:lnTo>
                    <a:pt x="1836" y="2546"/>
                  </a:lnTo>
                  <a:lnTo>
                    <a:pt x="1834" y="2568"/>
                  </a:lnTo>
                  <a:lnTo>
                    <a:pt x="1830" y="2589"/>
                  </a:lnTo>
                  <a:lnTo>
                    <a:pt x="1821" y="2630"/>
                  </a:lnTo>
                  <a:lnTo>
                    <a:pt x="1806" y="2669"/>
                  </a:lnTo>
                  <a:lnTo>
                    <a:pt x="1786" y="2705"/>
                  </a:lnTo>
                  <a:lnTo>
                    <a:pt x="1761" y="2739"/>
                  </a:lnTo>
                  <a:lnTo>
                    <a:pt x="1731" y="2769"/>
                  </a:lnTo>
                  <a:lnTo>
                    <a:pt x="1700" y="2796"/>
                  </a:lnTo>
                  <a:lnTo>
                    <a:pt x="1665" y="2821"/>
                  </a:lnTo>
                  <a:lnTo>
                    <a:pt x="1646" y="2835"/>
                  </a:lnTo>
                  <a:lnTo>
                    <a:pt x="1628" y="2850"/>
                  </a:lnTo>
                  <a:lnTo>
                    <a:pt x="1592" y="2896"/>
                  </a:lnTo>
                  <a:lnTo>
                    <a:pt x="1566" y="2941"/>
                  </a:lnTo>
                  <a:lnTo>
                    <a:pt x="1545" y="2987"/>
                  </a:lnTo>
                  <a:lnTo>
                    <a:pt x="1529" y="3033"/>
                  </a:lnTo>
                  <a:lnTo>
                    <a:pt x="1519" y="3079"/>
                  </a:lnTo>
                  <a:lnTo>
                    <a:pt x="1511" y="3125"/>
                  </a:lnTo>
                  <a:lnTo>
                    <a:pt x="1507" y="3168"/>
                  </a:lnTo>
                  <a:lnTo>
                    <a:pt x="1503" y="3211"/>
                  </a:lnTo>
                  <a:lnTo>
                    <a:pt x="1501" y="3253"/>
                  </a:lnTo>
                  <a:lnTo>
                    <a:pt x="1497" y="3294"/>
                  </a:lnTo>
                  <a:lnTo>
                    <a:pt x="1491" y="3332"/>
                  </a:lnTo>
                  <a:lnTo>
                    <a:pt x="1482" y="3367"/>
                  </a:lnTo>
                  <a:lnTo>
                    <a:pt x="1473" y="3392"/>
                  </a:lnTo>
                  <a:lnTo>
                    <a:pt x="1463" y="3415"/>
                  </a:lnTo>
                  <a:lnTo>
                    <a:pt x="1447" y="3436"/>
                  </a:lnTo>
                  <a:lnTo>
                    <a:pt x="1429" y="3455"/>
                  </a:lnTo>
                  <a:lnTo>
                    <a:pt x="1406" y="3470"/>
                  </a:lnTo>
                  <a:lnTo>
                    <a:pt x="1379" y="3483"/>
                  </a:lnTo>
                  <a:lnTo>
                    <a:pt x="1346" y="3494"/>
                  </a:lnTo>
                  <a:lnTo>
                    <a:pt x="1307" y="3500"/>
                  </a:lnTo>
                  <a:lnTo>
                    <a:pt x="1285" y="3503"/>
                  </a:lnTo>
                  <a:lnTo>
                    <a:pt x="1247" y="3508"/>
                  </a:lnTo>
                  <a:lnTo>
                    <a:pt x="1139" y="3517"/>
                  </a:lnTo>
                  <a:lnTo>
                    <a:pt x="1029" y="3523"/>
                  </a:lnTo>
                  <a:lnTo>
                    <a:pt x="918" y="3524"/>
                  </a:lnTo>
                  <a:lnTo>
                    <a:pt x="807" y="3523"/>
                  </a:lnTo>
                  <a:lnTo>
                    <a:pt x="697" y="3517"/>
                  </a:lnTo>
                  <a:lnTo>
                    <a:pt x="589" y="3508"/>
                  </a:lnTo>
                  <a:lnTo>
                    <a:pt x="551" y="3503"/>
                  </a:lnTo>
                  <a:lnTo>
                    <a:pt x="529" y="3500"/>
                  </a:lnTo>
                  <a:lnTo>
                    <a:pt x="490" y="3494"/>
                  </a:lnTo>
                  <a:lnTo>
                    <a:pt x="457" y="3483"/>
                  </a:lnTo>
                  <a:lnTo>
                    <a:pt x="430" y="3470"/>
                  </a:lnTo>
                  <a:lnTo>
                    <a:pt x="407" y="3455"/>
                  </a:lnTo>
                  <a:lnTo>
                    <a:pt x="389" y="3436"/>
                  </a:lnTo>
                  <a:lnTo>
                    <a:pt x="373" y="3415"/>
                  </a:lnTo>
                  <a:lnTo>
                    <a:pt x="363" y="3392"/>
                  </a:lnTo>
                  <a:lnTo>
                    <a:pt x="354" y="3367"/>
                  </a:lnTo>
                  <a:lnTo>
                    <a:pt x="345" y="3332"/>
                  </a:lnTo>
                  <a:lnTo>
                    <a:pt x="339" y="3294"/>
                  </a:lnTo>
                  <a:lnTo>
                    <a:pt x="335" y="3253"/>
                  </a:lnTo>
                  <a:lnTo>
                    <a:pt x="333" y="3211"/>
                  </a:lnTo>
                  <a:lnTo>
                    <a:pt x="329" y="3168"/>
                  </a:lnTo>
                  <a:lnTo>
                    <a:pt x="325" y="3125"/>
                  </a:lnTo>
                  <a:lnTo>
                    <a:pt x="317" y="3079"/>
                  </a:lnTo>
                  <a:lnTo>
                    <a:pt x="307" y="3033"/>
                  </a:lnTo>
                  <a:lnTo>
                    <a:pt x="291" y="2987"/>
                  </a:lnTo>
                  <a:lnTo>
                    <a:pt x="270" y="2941"/>
                  </a:lnTo>
                  <a:lnTo>
                    <a:pt x="244" y="2896"/>
                  </a:lnTo>
                  <a:lnTo>
                    <a:pt x="208" y="2850"/>
                  </a:lnTo>
                  <a:lnTo>
                    <a:pt x="190" y="2835"/>
                  </a:lnTo>
                  <a:lnTo>
                    <a:pt x="171" y="2821"/>
                  </a:lnTo>
                  <a:lnTo>
                    <a:pt x="142" y="2800"/>
                  </a:lnTo>
                  <a:lnTo>
                    <a:pt x="113" y="2774"/>
                  </a:lnTo>
                  <a:lnTo>
                    <a:pt x="87" y="2744"/>
                  </a:lnTo>
                  <a:lnTo>
                    <a:pt x="66" y="2724"/>
                  </a:lnTo>
                  <a:lnTo>
                    <a:pt x="47" y="2701"/>
                  </a:lnTo>
                  <a:lnTo>
                    <a:pt x="34" y="2676"/>
                  </a:lnTo>
                  <a:lnTo>
                    <a:pt x="23" y="2648"/>
                  </a:lnTo>
                  <a:lnTo>
                    <a:pt x="13" y="2619"/>
                  </a:lnTo>
                  <a:lnTo>
                    <a:pt x="6" y="2589"/>
                  </a:lnTo>
                  <a:lnTo>
                    <a:pt x="2" y="2568"/>
                  </a:lnTo>
                  <a:lnTo>
                    <a:pt x="0" y="2546"/>
                  </a:lnTo>
                  <a:lnTo>
                    <a:pt x="0" y="943"/>
                  </a:lnTo>
                  <a:lnTo>
                    <a:pt x="4" y="906"/>
                  </a:lnTo>
                  <a:lnTo>
                    <a:pt x="15" y="871"/>
                  </a:lnTo>
                  <a:lnTo>
                    <a:pt x="30" y="836"/>
                  </a:lnTo>
                  <a:lnTo>
                    <a:pt x="51" y="805"/>
                  </a:lnTo>
                  <a:lnTo>
                    <a:pt x="76" y="776"/>
                  </a:lnTo>
                  <a:lnTo>
                    <a:pt x="104" y="750"/>
                  </a:lnTo>
                  <a:lnTo>
                    <a:pt x="133" y="729"/>
                  </a:lnTo>
                  <a:lnTo>
                    <a:pt x="139" y="725"/>
                  </a:lnTo>
                  <a:lnTo>
                    <a:pt x="144" y="721"/>
                  </a:lnTo>
                  <a:lnTo>
                    <a:pt x="180" y="692"/>
                  </a:lnTo>
                  <a:lnTo>
                    <a:pt x="210" y="662"/>
                  </a:lnTo>
                  <a:lnTo>
                    <a:pt x="240" y="623"/>
                  </a:lnTo>
                  <a:lnTo>
                    <a:pt x="266" y="581"/>
                  </a:lnTo>
                  <a:lnTo>
                    <a:pt x="288" y="535"/>
                  </a:lnTo>
                  <a:lnTo>
                    <a:pt x="305" y="487"/>
                  </a:lnTo>
                  <a:lnTo>
                    <a:pt x="320" y="437"/>
                  </a:lnTo>
                  <a:lnTo>
                    <a:pt x="330" y="386"/>
                  </a:lnTo>
                  <a:lnTo>
                    <a:pt x="338" y="335"/>
                  </a:lnTo>
                  <a:lnTo>
                    <a:pt x="343" y="284"/>
                  </a:lnTo>
                  <a:lnTo>
                    <a:pt x="347" y="221"/>
                  </a:lnTo>
                  <a:lnTo>
                    <a:pt x="347" y="204"/>
                  </a:lnTo>
                  <a:lnTo>
                    <a:pt x="350" y="166"/>
                  </a:lnTo>
                  <a:lnTo>
                    <a:pt x="356" y="132"/>
                  </a:lnTo>
                  <a:lnTo>
                    <a:pt x="367" y="103"/>
                  </a:lnTo>
                  <a:lnTo>
                    <a:pt x="381" y="80"/>
                  </a:lnTo>
                  <a:lnTo>
                    <a:pt x="400" y="59"/>
                  </a:lnTo>
                  <a:lnTo>
                    <a:pt x="423" y="43"/>
                  </a:lnTo>
                  <a:lnTo>
                    <a:pt x="451" y="31"/>
                  </a:lnTo>
                  <a:lnTo>
                    <a:pt x="482" y="24"/>
                  </a:lnTo>
                  <a:lnTo>
                    <a:pt x="517" y="18"/>
                  </a:lnTo>
                  <a:lnTo>
                    <a:pt x="549" y="16"/>
                  </a:lnTo>
                  <a:lnTo>
                    <a:pt x="695" y="5"/>
                  </a:lnTo>
                  <a:lnTo>
                    <a:pt x="843" y="0"/>
                  </a:lnTo>
                  <a:close/>
                </a:path>
              </a:pathLst>
            </a:custGeom>
            <a:pattFill prst="wdUpDiag">
              <a:fgClr>
                <a:srgbClr val="C8DB46"/>
              </a:fgClr>
              <a:bgClr>
                <a:srgbClr val="D0E546"/>
              </a:bgClr>
            </a:patt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273339"/>
                </a:solidFill>
              </a:endParaRPr>
            </a:p>
          </p:txBody>
        </p:sp>
        <p:sp>
          <p:nvSpPr>
            <p:cNvPr id="24" name="Freeform 12"/>
            <p:cNvSpPr>
              <a:spLocks/>
            </p:cNvSpPr>
            <p:nvPr userDrawn="1"/>
          </p:nvSpPr>
          <p:spPr bwMode="auto">
            <a:xfrm>
              <a:off x="1997569" y="2277247"/>
              <a:ext cx="2645155" cy="3149406"/>
            </a:xfrm>
            <a:custGeom>
              <a:avLst/>
              <a:gdLst>
                <a:gd name="T0" fmla="*/ 1498 w 1836"/>
                <a:gd name="T1" fmla="*/ 0 h 2186"/>
                <a:gd name="T2" fmla="*/ 1563 w 1836"/>
                <a:gd name="T3" fmla="*/ 1 h 2186"/>
                <a:gd name="T4" fmla="*/ 1614 w 1836"/>
                <a:gd name="T5" fmla="*/ 10 h 2186"/>
                <a:gd name="T6" fmla="*/ 1664 w 1836"/>
                <a:gd name="T7" fmla="*/ 34 h 2186"/>
                <a:gd name="T8" fmla="*/ 1697 w 1836"/>
                <a:gd name="T9" fmla="*/ 56 h 2186"/>
                <a:gd name="T10" fmla="*/ 1732 w 1836"/>
                <a:gd name="T11" fmla="*/ 81 h 2186"/>
                <a:gd name="T12" fmla="*/ 1785 w 1836"/>
                <a:gd name="T13" fmla="*/ 136 h 2186"/>
                <a:gd name="T14" fmla="*/ 1821 w 1836"/>
                <a:gd name="T15" fmla="*/ 202 h 2186"/>
                <a:gd name="T16" fmla="*/ 1836 w 1836"/>
                <a:gd name="T17" fmla="*/ 274 h 2186"/>
                <a:gd name="T18" fmla="*/ 1834 w 1836"/>
                <a:gd name="T19" fmla="*/ 1899 h 2186"/>
                <a:gd name="T20" fmla="*/ 1821 w 1836"/>
                <a:gd name="T21" fmla="*/ 1961 h 2186"/>
                <a:gd name="T22" fmla="*/ 1786 w 1836"/>
                <a:gd name="T23" fmla="*/ 2036 h 2186"/>
                <a:gd name="T24" fmla="*/ 1731 w 1836"/>
                <a:gd name="T25" fmla="*/ 2100 h 2186"/>
                <a:gd name="T26" fmla="*/ 1665 w 1836"/>
                <a:gd name="T27" fmla="*/ 2152 h 2186"/>
                <a:gd name="T28" fmla="*/ 1604 w 1836"/>
                <a:gd name="T29" fmla="*/ 2178 h 2186"/>
                <a:gd name="T30" fmla="*/ 1537 w 1836"/>
                <a:gd name="T31" fmla="*/ 2186 h 2186"/>
                <a:gd name="T32" fmla="*/ 338 w 1836"/>
                <a:gd name="T33" fmla="*/ 2186 h 2186"/>
                <a:gd name="T34" fmla="*/ 231 w 1836"/>
                <a:gd name="T35" fmla="*/ 2176 h 2186"/>
                <a:gd name="T36" fmla="*/ 177 w 1836"/>
                <a:gd name="T37" fmla="*/ 2157 h 2186"/>
                <a:gd name="T38" fmla="*/ 136 w 1836"/>
                <a:gd name="T39" fmla="*/ 2127 h 2186"/>
                <a:gd name="T40" fmla="*/ 75 w 1836"/>
                <a:gd name="T41" fmla="*/ 2070 h 2186"/>
                <a:gd name="T42" fmla="*/ 30 w 1836"/>
                <a:gd name="T43" fmla="*/ 2000 h 2186"/>
                <a:gd name="T44" fmla="*/ 6 w 1836"/>
                <a:gd name="T45" fmla="*/ 1920 h 2186"/>
                <a:gd name="T46" fmla="*/ 0 w 1836"/>
                <a:gd name="T47" fmla="*/ 1877 h 2186"/>
                <a:gd name="T48" fmla="*/ 4 w 1836"/>
                <a:gd name="T49" fmla="*/ 237 h 2186"/>
                <a:gd name="T50" fmla="*/ 30 w 1836"/>
                <a:gd name="T51" fmla="*/ 167 h 2186"/>
                <a:gd name="T52" fmla="*/ 76 w 1836"/>
                <a:gd name="T53" fmla="*/ 107 h 2186"/>
                <a:gd name="T54" fmla="*/ 133 w 1836"/>
                <a:gd name="T55" fmla="*/ 60 h 2186"/>
                <a:gd name="T56" fmla="*/ 144 w 1836"/>
                <a:gd name="T57" fmla="*/ 52 h 2186"/>
                <a:gd name="T58" fmla="*/ 207 w 1836"/>
                <a:gd name="T59" fmla="*/ 17 h 2186"/>
                <a:gd name="T60" fmla="*/ 271 w 1836"/>
                <a:gd name="T61" fmla="*/ 3 h 2186"/>
                <a:gd name="T62" fmla="*/ 345 w 1836"/>
                <a:gd name="T63" fmla="*/ 0 h 2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36" h="2186">
                  <a:moveTo>
                    <a:pt x="345" y="0"/>
                  </a:moveTo>
                  <a:lnTo>
                    <a:pt x="1498" y="0"/>
                  </a:lnTo>
                  <a:lnTo>
                    <a:pt x="1533" y="0"/>
                  </a:lnTo>
                  <a:lnTo>
                    <a:pt x="1563" y="1"/>
                  </a:lnTo>
                  <a:lnTo>
                    <a:pt x="1590" y="5"/>
                  </a:lnTo>
                  <a:lnTo>
                    <a:pt x="1614" y="10"/>
                  </a:lnTo>
                  <a:lnTo>
                    <a:pt x="1639" y="21"/>
                  </a:lnTo>
                  <a:lnTo>
                    <a:pt x="1664" y="34"/>
                  </a:lnTo>
                  <a:lnTo>
                    <a:pt x="1692" y="52"/>
                  </a:lnTo>
                  <a:lnTo>
                    <a:pt x="1697" y="56"/>
                  </a:lnTo>
                  <a:lnTo>
                    <a:pt x="1703" y="60"/>
                  </a:lnTo>
                  <a:lnTo>
                    <a:pt x="1732" y="81"/>
                  </a:lnTo>
                  <a:lnTo>
                    <a:pt x="1760" y="107"/>
                  </a:lnTo>
                  <a:lnTo>
                    <a:pt x="1785" y="136"/>
                  </a:lnTo>
                  <a:lnTo>
                    <a:pt x="1806" y="167"/>
                  </a:lnTo>
                  <a:lnTo>
                    <a:pt x="1821" y="202"/>
                  </a:lnTo>
                  <a:lnTo>
                    <a:pt x="1832" y="237"/>
                  </a:lnTo>
                  <a:lnTo>
                    <a:pt x="1836" y="274"/>
                  </a:lnTo>
                  <a:lnTo>
                    <a:pt x="1836" y="1877"/>
                  </a:lnTo>
                  <a:lnTo>
                    <a:pt x="1834" y="1899"/>
                  </a:lnTo>
                  <a:lnTo>
                    <a:pt x="1830" y="1920"/>
                  </a:lnTo>
                  <a:lnTo>
                    <a:pt x="1821" y="1961"/>
                  </a:lnTo>
                  <a:lnTo>
                    <a:pt x="1806" y="2000"/>
                  </a:lnTo>
                  <a:lnTo>
                    <a:pt x="1786" y="2036"/>
                  </a:lnTo>
                  <a:lnTo>
                    <a:pt x="1761" y="2070"/>
                  </a:lnTo>
                  <a:lnTo>
                    <a:pt x="1731" y="2100"/>
                  </a:lnTo>
                  <a:lnTo>
                    <a:pt x="1700" y="2127"/>
                  </a:lnTo>
                  <a:lnTo>
                    <a:pt x="1665" y="2152"/>
                  </a:lnTo>
                  <a:lnTo>
                    <a:pt x="1635" y="2168"/>
                  </a:lnTo>
                  <a:lnTo>
                    <a:pt x="1604" y="2178"/>
                  </a:lnTo>
                  <a:lnTo>
                    <a:pt x="1571" y="2183"/>
                  </a:lnTo>
                  <a:lnTo>
                    <a:pt x="1537" y="2186"/>
                  </a:lnTo>
                  <a:lnTo>
                    <a:pt x="1502" y="2186"/>
                  </a:lnTo>
                  <a:lnTo>
                    <a:pt x="338" y="2186"/>
                  </a:lnTo>
                  <a:lnTo>
                    <a:pt x="282" y="2183"/>
                  </a:lnTo>
                  <a:lnTo>
                    <a:pt x="231" y="2176"/>
                  </a:lnTo>
                  <a:lnTo>
                    <a:pt x="185" y="2163"/>
                  </a:lnTo>
                  <a:lnTo>
                    <a:pt x="177" y="2157"/>
                  </a:lnTo>
                  <a:lnTo>
                    <a:pt x="171" y="2152"/>
                  </a:lnTo>
                  <a:lnTo>
                    <a:pt x="136" y="2127"/>
                  </a:lnTo>
                  <a:lnTo>
                    <a:pt x="105" y="2100"/>
                  </a:lnTo>
                  <a:lnTo>
                    <a:pt x="75" y="2070"/>
                  </a:lnTo>
                  <a:lnTo>
                    <a:pt x="50" y="2036"/>
                  </a:lnTo>
                  <a:lnTo>
                    <a:pt x="30" y="2000"/>
                  </a:lnTo>
                  <a:lnTo>
                    <a:pt x="15" y="1961"/>
                  </a:lnTo>
                  <a:lnTo>
                    <a:pt x="6" y="1920"/>
                  </a:lnTo>
                  <a:lnTo>
                    <a:pt x="2" y="1899"/>
                  </a:lnTo>
                  <a:lnTo>
                    <a:pt x="0" y="1877"/>
                  </a:lnTo>
                  <a:lnTo>
                    <a:pt x="0" y="274"/>
                  </a:lnTo>
                  <a:lnTo>
                    <a:pt x="4" y="237"/>
                  </a:lnTo>
                  <a:lnTo>
                    <a:pt x="15" y="202"/>
                  </a:lnTo>
                  <a:lnTo>
                    <a:pt x="30" y="167"/>
                  </a:lnTo>
                  <a:lnTo>
                    <a:pt x="51" y="136"/>
                  </a:lnTo>
                  <a:lnTo>
                    <a:pt x="76" y="107"/>
                  </a:lnTo>
                  <a:lnTo>
                    <a:pt x="104" y="81"/>
                  </a:lnTo>
                  <a:lnTo>
                    <a:pt x="133" y="60"/>
                  </a:lnTo>
                  <a:lnTo>
                    <a:pt x="139" y="56"/>
                  </a:lnTo>
                  <a:lnTo>
                    <a:pt x="144" y="52"/>
                  </a:lnTo>
                  <a:lnTo>
                    <a:pt x="176" y="31"/>
                  </a:lnTo>
                  <a:lnTo>
                    <a:pt x="207" y="17"/>
                  </a:lnTo>
                  <a:lnTo>
                    <a:pt x="239" y="8"/>
                  </a:lnTo>
                  <a:lnTo>
                    <a:pt x="271" y="3"/>
                  </a:lnTo>
                  <a:lnTo>
                    <a:pt x="307" y="0"/>
                  </a:lnTo>
                  <a:lnTo>
                    <a:pt x="345" y="0"/>
                  </a:lnTo>
                  <a:close/>
                </a:path>
              </a:pathLst>
            </a:custGeom>
            <a:solidFill>
              <a:schemeClr val="bg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273339"/>
                </a:solidFill>
              </a:endParaRPr>
            </a:p>
          </p:txBody>
        </p:sp>
        <p:sp>
          <p:nvSpPr>
            <p:cNvPr id="25" name="Freeform 13"/>
            <p:cNvSpPr>
              <a:spLocks/>
            </p:cNvSpPr>
            <p:nvPr userDrawn="1"/>
          </p:nvSpPr>
          <p:spPr bwMode="auto">
            <a:xfrm>
              <a:off x="2068165" y="2344960"/>
              <a:ext cx="2503965" cy="3013978"/>
            </a:xfrm>
            <a:custGeom>
              <a:avLst/>
              <a:gdLst>
                <a:gd name="T0" fmla="*/ 1449 w 1738"/>
                <a:gd name="T1" fmla="*/ 0 h 2092"/>
                <a:gd name="T2" fmla="*/ 1504 w 1738"/>
                <a:gd name="T3" fmla="*/ 1 h 2092"/>
                <a:gd name="T4" fmla="*/ 1548 w 1738"/>
                <a:gd name="T5" fmla="*/ 9 h 2092"/>
                <a:gd name="T6" fmla="*/ 1592 w 1738"/>
                <a:gd name="T7" fmla="*/ 29 h 2092"/>
                <a:gd name="T8" fmla="*/ 1619 w 1738"/>
                <a:gd name="T9" fmla="*/ 47 h 2092"/>
                <a:gd name="T10" fmla="*/ 1622 w 1738"/>
                <a:gd name="T11" fmla="*/ 48 h 2092"/>
                <a:gd name="T12" fmla="*/ 1656 w 1738"/>
                <a:gd name="T13" fmla="*/ 73 h 2092"/>
                <a:gd name="T14" fmla="*/ 1704 w 1738"/>
                <a:gd name="T15" fmla="*/ 128 h 2092"/>
                <a:gd name="T16" fmla="*/ 1734 w 1738"/>
                <a:gd name="T17" fmla="*/ 192 h 2092"/>
                <a:gd name="T18" fmla="*/ 1738 w 1738"/>
                <a:gd name="T19" fmla="*/ 1830 h 2092"/>
                <a:gd name="T20" fmla="*/ 1734 w 1738"/>
                <a:gd name="T21" fmla="*/ 1864 h 2092"/>
                <a:gd name="T22" fmla="*/ 1726 w 1738"/>
                <a:gd name="T23" fmla="*/ 1902 h 2092"/>
                <a:gd name="T24" fmla="*/ 1694 w 1738"/>
                <a:gd name="T25" fmla="*/ 1966 h 2092"/>
                <a:gd name="T26" fmla="*/ 1647 w 1738"/>
                <a:gd name="T27" fmla="*/ 2020 h 2092"/>
                <a:gd name="T28" fmla="*/ 1590 w 1738"/>
                <a:gd name="T29" fmla="*/ 2064 h 2092"/>
                <a:gd name="T30" fmla="*/ 1538 w 1738"/>
                <a:gd name="T31" fmla="*/ 2085 h 2092"/>
                <a:gd name="T32" fmla="*/ 1482 w 1738"/>
                <a:gd name="T33" fmla="*/ 2091 h 2092"/>
                <a:gd name="T34" fmla="*/ 289 w 1738"/>
                <a:gd name="T35" fmla="*/ 2092 h 2092"/>
                <a:gd name="T36" fmla="*/ 201 w 1738"/>
                <a:gd name="T37" fmla="*/ 2083 h 2092"/>
                <a:gd name="T38" fmla="*/ 148 w 1738"/>
                <a:gd name="T39" fmla="*/ 2064 h 2092"/>
                <a:gd name="T40" fmla="*/ 91 w 1738"/>
                <a:gd name="T41" fmla="*/ 2020 h 2092"/>
                <a:gd name="T42" fmla="*/ 44 w 1738"/>
                <a:gd name="T43" fmla="*/ 1965 h 2092"/>
                <a:gd name="T44" fmla="*/ 12 w 1738"/>
                <a:gd name="T45" fmla="*/ 1901 h 2092"/>
                <a:gd name="T46" fmla="*/ 4 w 1738"/>
                <a:gd name="T47" fmla="*/ 1864 h 2092"/>
                <a:gd name="T48" fmla="*/ 0 w 1738"/>
                <a:gd name="T49" fmla="*/ 1830 h 2092"/>
                <a:gd name="T50" fmla="*/ 4 w 1738"/>
                <a:gd name="T51" fmla="*/ 192 h 2092"/>
                <a:gd name="T52" fmla="*/ 34 w 1738"/>
                <a:gd name="T53" fmla="*/ 128 h 2092"/>
                <a:gd name="T54" fmla="*/ 82 w 1738"/>
                <a:gd name="T55" fmla="*/ 73 h 2092"/>
                <a:gd name="T56" fmla="*/ 116 w 1738"/>
                <a:gd name="T57" fmla="*/ 48 h 2092"/>
                <a:gd name="T58" fmla="*/ 119 w 1738"/>
                <a:gd name="T59" fmla="*/ 47 h 2092"/>
                <a:gd name="T60" fmla="*/ 150 w 1738"/>
                <a:gd name="T61" fmla="*/ 26 h 2092"/>
                <a:gd name="T62" fmla="*/ 204 w 1738"/>
                <a:gd name="T63" fmla="*/ 7 h 2092"/>
                <a:gd name="T64" fmla="*/ 263 w 1738"/>
                <a:gd name="T65" fmla="*/ 1 h 2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38" h="2092">
                  <a:moveTo>
                    <a:pt x="296" y="0"/>
                  </a:moveTo>
                  <a:lnTo>
                    <a:pt x="1449" y="0"/>
                  </a:lnTo>
                  <a:lnTo>
                    <a:pt x="1479" y="1"/>
                  </a:lnTo>
                  <a:lnTo>
                    <a:pt x="1504" y="1"/>
                  </a:lnTo>
                  <a:lnTo>
                    <a:pt x="1527" y="4"/>
                  </a:lnTo>
                  <a:lnTo>
                    <a:pt x="1548" y="9"/>
                  </a:lnTo>
                  <a:lnTo>
                    <a:pt x="1569" y="17"/>
                  </a:lnTo>
                  <a:lnTo>
                    <a:pt x="1592" y="29"/>
                  </a:lnTo>
                  <a:lnTo>
                    <a:pt x="1615" y="45"/>
                  </a:lnTo>
                  <a:lnTo>
                    <a:pt x="1619" y="47"/>
                  </a:lnTo>
                  <a:lnTo>
                    <a:pt x="1620" y="48"/>
                  </a:lnTo>
                  <a:lnTo>
                    <a:pt x="1622" y="48"/>
                  </a:lnTo>
                  <a:lnTo>
                    <a:pt x="1628" y="54"/>
                  </a:lnTo>
                  <a:lnTo>
                    <a:pt x="1656" y="73"/>
                  </a:lnTo>
                  <a:lnTo>
                    <a:pt x="1682" y="98"/>
                  </a:lnTo>
                  <a:lnTo>
                    <a:pt x="1704" y="128"/>
                  </a:lnTo>
                  <a:lnTo>
                    <a:pt x="1723" y="160"/>
                  </a:lnTo>
                  <a:lnTo>
                    <a:pt x="1734" y="192"/>
                  </a:lnTo>
                  <a:lnTo>
                    <a:pt x="1738" y="227"/>
                  </a:lnTo>
                  <a:lnTo>
                    <a:pt x="1738" y="1830"/>
                  </a:lnTo>
                  <a:lnTo>
                    <a:pt x="1734" y="1863"/>
                  </a:lnTo>
                  <a:lnTo>
                    <a:pt x="1734" y="1864"/>
                  </a:lnTo>
                  <a:lnTo>
                    <a:pt x="1734" y="1867"/>
                  </a:lnTo>
                  <a:lnTo>
                    <a:pt x="1726" y="1902"/>
                  </a:lnTo>
                  <a:lnTo>
                    <a:pt x="1712" y="1935"/>
                  </a:lnTo>
                  <a:lnTo>
                    <a:pt x="1694" y="1966"/>
                  </a:lnTo>
                  <a:lnTo>
                    <a:pt x="1671" y="1994"/>
                  </a:lnTo>
                  <a:lnTo>
                    <a:pt x="1647" y="2020"/>
                  </a:lnTo>
                  <a:lnTo>
                    <a:pt x="1619" y="2044"/>
                  </a:lnTo>
                  <a:lnTo>
                    <a:pt x="1590" y="2064"/>
                  </a:lnTo>
                  <a:lnTo>
                    <a:pt x="1565" y="2078"/>
                  </a:lnTo>
                  <a:lnTo>
                    <a:pt x="1538" y="2085"/>
                  </a:lnTo>
                  <a:lnTo>
                    <a:pt x="1510" y="2089"/>
                  </a:lnTo>
                  <a:lnTo>
                    <a:pt x="1482" y="2091"/>
                  </a:lnTo>
                  <a:lnTo>
                    <a:pt x="1453" y="2092"/>
                  </a:lnTo>
                  <a:lnTo>
                    <a:pt x="289" y="2092"/>
                  </a:lnTo>
                  <a:lnTo>
                    <a:pt x="245" y="2089"/>
                  </a:lnTo>
                  <a:lnTo>
                    <a:pt x="201" y="2083"/>
                  </a:lnTo>
                  <a:lnTo>
                    <a:pt x="158" y="2072"/>
                  </a:lnTo>
                  <a:lnTo>
                    <a:pt x="148" y="2064"/>
                  </a:lnTo>
                  <a:lnTo>
                    <a:pt x="119" y="2044"/>
                  </a:lnTo>
                  <a:lnTo>
                    <a:pt x="91" y="2020"/>
                  </a:lnTo>
                  <a:lnTo>
                    <a:pt x="67" y="1994"/>
                  </a:lnTo>
                  <a:lnTo>
                    <a:pt x="44" y="1965"/>
                  </a:lnTo>
                  <a:lnTo>
                    <a:pt x="26" y="1934"/>
                  </a:lnTo>
                  <a:lnTo>
                    <a:pt x="12" y="1901"/>
                  </a:lnTo>
                  <a:lnTo>
                    <a:pt x="4" y="1867"/>
                  </a:lnTo>
                  <a:lnTo>
                    <a:pt x="4" y="1864"/>
                  </a:lnTo>
                  <a:lnTo>
                    <a:pt x="4" y="1863"/>
                  </a:lnTo>
                  <a:lnTo>
                    <a:pt x="0" y="1830"/>
                  </a:lnTo>
                  <a:lnTo>
                    <a:pt x="0" y="227"/>
                  </a:lnTo>
                  <a:lnTo>
                    <a:pt x="4" y="192"/>
                  </a:lnTo>
                  <a:lnTo>
                    <a:pt x="15" y="160"/>
                  </a:lnTo>
                  <a:lnTo>
                    <a:pt x="34" y="128"/>
                  </a:lnTo>
                  <a:lnTo>
                    <a:pt x="56" y="98"/>
                  </a:lnTo>
                  <a:lnTo>
                    <a:pt x="82" y="73"/>
                  </a:lnTo>
                  <a:lnTo>
                    <a:pt x="110" y="54"/>
                  </a:lnTo>
                  <a:lnTo>
                    <a:pt x="116" y="48"/>
                  </a:lnTo>
                  <a:lnTo>
                    <a:pt x="118" y="48"/>
                  </a:lnTo>
                  <a:lnTo>
                    <a:pt x="119" y="47"/>
                  </a:lnTo>
                  <a:lnTo>
                    <a:pt x="123" y="45"/>
                  </a:lnTo>
                  <a:lnTo>
                    <a:pt x="150" y="26"/>
                  </a:lnTo>
                  <a:lnTo>
                    <a:pt x="178" y="14"/>
                  </a:lnTo>
                  <a:lnTo>
                    <a:pt x="204" y="7"/>
                  </a:lnTo>
                  <a:lnTo>
                    <a:pt x="233" y="3"/>
                  </a:lnTo>
                  <a:lnTo>
                    <a:pt x="263" y="1"/>
                  </a:lnTo>
                  <a:lnTo>
                    <a:pt x="296"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273339"/>
                </a:solidFill>
              </a:endParaRPr>
            </a:p>
          </p:txBody>
        </p:sp>
      </p:grpSp>
      <p:sp>
        <p:nvSpPr>
          <p:cNvPr id="26" name="Picture Placeholder 4"/>
          <p:cNvSpPr>
            <a:spLocks noGrp="1"/>
          </p:cNvSpPr>
          <p:nvPr>
            <p:ph type="pic" sz="quarter" idx="22"/>
          </p:nvPr>
        </p:nvSpPr>
        <p:spPr>
          <a:xfrm>
            <a:off x="1309878" y="2424200"/>
            <a:ext cx="2350008" cy="2852928"/>
          </a:xfrm>
          <a:prstGeom prst="roundRect">
            <a:avLst>
              <a:gd name="adj" fmla="val 12344"/>
            </a:avLst>
          </a:prstGeom>
          <a:solidFill>
            <a:schemeClr val="tx1"/>
          </a:solidFill>
        </p:spPr>
      </p:sp>
    </p:spTree>
    <p:extLst>
      <p:ext uri="{BB962C8B-B14F-4D97-AF65-F5344CB8AC3E}">
        <p14:creationId xmlns:p14="http://schemas.microsoft.com/office/powerpoint/2010/main" val="220981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iPad black">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7" name="Text Placeholder 2"/>
          <p:cNvSpPr>
            <a:spLocks noGrp="1"/>
          </p:cNvSpPr>
          <p:nvPr>
            <p:ph type="body" idx="19"/>
          </p:nvPr>
        </p:nvSpPr>
        <p:spPr>
          <a:xfrm>
            <a:off x="4924427" y="2640853"/>
            <a:ext cx="3857625" cy="3429324"/>
          </a:xfrm>
        </p:spPr>
        <p:txBody>
          <a:bodyPr>
            <a:normAutofit/>
          </a:bodyPr>
          <a:lstStyle>
            <a:lvl1pPr marL="214313" indent="-214313" algn="just">
              <a:buFont typeface="Arial" panose="020B0604020202020204" pitchFamily="34" charset="0"/>
              <a:buChar char="•"/>
              <a:defRPr sz="135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8" name="Text Placeholder 12"/>
          <p:cNvSpPr>
            <a:spLocks noGrp="1"/>
          </p:cNvSpPr>
          <p:nvPr>
            <p:ph type="body" sz="quarter" idx="21" hasCustomPrompt="1"/>
          </p:nvPr>
        </p:nvSpPr>
        <p:spPr>
          <a:xfrm>
            <a:off x="4924427" y="1701835"/>
            <a:ext cx="3857625" cy="666924"/>
          </a:xfrm>
          <a:solidFill>
            <a:schemeClr val="bg2">
              <a:lumMod val="60000"/>
              <a:lumOff val="40000"/>
            </a:schemeClr>
          </a:solidFill>
          <a:ln>
            <a:noFill/>
          </a:ln>
        </p:spPr>
        <p:txBody>
          <a:bodyPr vert="horz" wrap="square" lIns="91440" tIns="45720" rIns="91440" bIns="45720" rtlCol="0" anchor="ctr">
            <a:noAutofit/>
          </a:bodyPr>
          <a:lstStyle>
            <a:lvl1pPr marL="171450" indent="-171450" algn="ctr">
              <a:buNone/>
              <a:defRPr lang="en-US" sz="1800" b="1" cap="all" baseline="0">
                <a:solidFill>
                  <a:schemeClr val="tx2"/>
                </a:solidFill>
              </a:defRPr>
            </a:lvl1pPr>
          </a:lstStyle>
          <a:p>
            <a:pPr marL="0" lvl="0" indent="0"/>
            <a:r>
              <a:rPr lang="en-US" smtClean="0"/>
              <a:t>Insert some title here</a:t>
            </a:r>
            <a:endParaRPr lang="en-US"/>
          </a:p>
        </p:txBody>
      </p:sp>
      <p:grpSp>
        <p:nvGrpSpPr>
          <p:cNvPr id="44" name="Group 43"/>
          <p:cNvGrpSpPr/>
          <p:nvPr userDrawn="1"/>
        </p:nvGrpSpPr>
        <p:grpSpPr>
          <a:xfrm>
            <a:off x="851005" y="1778377"/>
            <a:ext cx="3136689" cy="4080933"/>
            <a:chOff x="14427200" y="12090400"/>
            <a:chExt cx="15590475" cy="20283713"/>
          </a:xfrm>
        </p:grpSpPr>
        <p:sp>
          <p:nvSpPr>
            <p:cNvPr id="45" name="Shape 6"/>
            <p:cNvSpPr/>
            <p:nvPr userDrawn="1"/>
          </p:nvSpPr>
          <p:spPr>
            <a:xfrm>
              <a:off x="14427200" y="12090400"/>
              <a:ext cx="15590475" cy="20283713"/>
            </a:xfrm>
            <a:custGeom>
              <a:avLst/>
              <a:gdLst/>
              <a:ahLst/>
              <a:cxnLst>
                <a:cxn ang="0">
                  <a:pos x="wd2" y="hd2"/>
                </a:cxn>
                <a:cxn ang="5400000">
                  <a:pos x="wd2" y="hd2"/>
                </a:cxn>
                <a:cxn ang="10800000">
                  <a:pos x="wd2" y="hd2"/>
                </a:cxn>
                <a:cxn ang="16200000">
                  <a:pos x="wd2" y="hd2"/>
                </a:cxn>
              </a:cxnLst>
              <a:rect l="0" t="0" r="r" b="b"/>
              <a:pathLst>
                <a:path w="21600" h="21600" extrusionOk="0">
                  <a:moveTo>
                    <a:pt x="19337" y="19571"/>
                  </a:moveTo>
                  <a:lnTo>
                    <a:pt x="2263" y="19571"/>
                  </a:lnTo>
                  <a:lnTo>
                    <a:pt x="2263" y="2006"/>
                  </a:lnTo>
                  <a:lnTo>
                    <a:pt x="19337" y="2006"/>
                  </a:lnTo>
                  <a:cubicBezTo>
                    <a:pt x="19337" y="2006"/>
                    <a:pt x="19337" y="19571"/>
                    <a:pt x="19337" y="19571"/>
                  </a:cubicBezTo>
                  <a:close/>
                  <a:moveTo>
                    <a:pt x="20539" y="0"/>
                  </a:moveTo>
                  <a:lnTo>
                    <a:pt x="1061" y="0"/>
                  </a:lnTo>
                  <a:cubicBezTo>
                    <a:pt x="476" y="0"/>
                    <a:pt x="0" y="366"/>
                    <a:pt x="0" y="815"/>
                  </a:cubicBezTo>
                  <a:lnTo>
                    <a:pt x="0" y="20785"/>
                  </a:lnTo>
                  <a:cubicBezTo>
                    <a:pt x="0" y="21234"/>
                    <a:pt x="476" y="21600"/>
                    <a:pt x="1061" y="21600"/>
                  </a:cubicBezTo>
                  <a:lnTo>
                    <a:pt x="20539" y="21600"/>
                  </a:lnTo>
                  <a:cubicBezTo>
                    <a:pt x="21124" y="21600"/>
                    <a:pt x="21600" y="21234"/>
                    <a:pt x="21600" y="20785"/>
                  </a:cubicBezTo>
                  <a:lnTo>
                    <a:pt x="21600" y="815"/>
                  </a:lnTo>
                  <a:cubicBezTo>
                    <a:pt x="21600" y="366"/>
                    <a:pt x="21124" y="0"/>
                    <a:pt x="20539" y="0"/>
                  </a:cubicBezTo>
                  <a:close/>
                </a:path>
              </a:pathLst>
            </a:custGeom>
            <a:solidFill>
              <a:schemeClr val="tx2"/>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46" name="Shape 7"/>
            <p:cNvSpPr/>
            <p:nvPr/>
          </p:nvSpPr>
          <p:spPr>
            <a:xfrm>
              <a:off x="14478000" y="12141200"/>
              <a:ext cx="15480431" cy="20173667"/>
            </a:xfrm>
            <a:custGeom>
              <a:avLst/>
              <a:gdLst/>
              <a:ahLst/>
              <a:cxnLst>
                <a:cxn ang="0">
                  <a:pos x="wd2" y="hd2"/>
                </a:cxn>
                <a:cxn ang="5400000">
                  <a:pos x="wd2" y="hd2"/>
                </a:cxn>
                <a:cxn ang="10800000">
                  <a:pos x="wd2" y="hd2"/>
                </a:cxn>
                <a:cxn ang="16200000">
                  <a:pos x="wd2" y="hd2"/>
                </a:cxn>
              </a:cxnLst>
              <a:rect l="0" t="0" r="r" b="b"/>
              <a:pathLst>
                <a:path w="21600" h="21600" extrusionOk="0">
                  <a:moveTo>
                    <a:pt x="2126" y="19678"/>
                  </a:moveTo>
                  <a:lnTo>
                    <a:pt x="19474" y="19678"/>
                  </a:lnTo>
                  <a:lnTo>
                    <a:pt x="19474" y="1900"/>
                  </a:lnTo>
                  <a:lnTo>
                    <a:pt x="2126" y="1900"/>
                  </a:lnTo>
                  <a:cubicBezTo>
                    <a:pt x="2126" y="1900"/>
                    <a:pt x="2126" y="19678"/>
                    <a:pt x="2126" y="19678"/>
                  </a:cubicBezTo>
                  <a:close/>
                  <a:moveTo>
                    <a:pt x="991" y="21600"/>
                  </a:moveTo>
                  <a:cubicBezTo>
                    <a:pt x="445" y="21600"/>
                    <a:pt x="0" y="21259"/>
                    <a:pt x="0" y="20839"/>
                  </a:cubicBezTo>
                  <a:lnTo>
                    <a:pt x="0" y="761"/>
                  </a:lnTo>
                  <a:cubicBezTo>
                    <a:pt x="0" y="341"/>
                    <a:pt x="445" y="0"/>
                    <a:pt x="991" y="0"/>
                  </a:cubicBezTo>
                  <a:lnTo>
                    <a:pt x="20609" y="0"/>
                  </a:lnTo>
                  <a:cubicBezTo>
                    <a:pt x="21155" y="0"/>
                    <a:pt x="21600" y="341"/>
                    <a:pt x="21600" y="761"/>
                  </a:cubicBezTo>
                  <a:lnTo>
                    <a:pt x="21600" y="20839"/>
                  </a:lnTo>
                  <a:cubicBezTo>
                    <a:pt x="21600" y="21259"/>
                    <a:pt x="21155" y="21600"/>
                    <a:pt x="20609" y="21600"/>
                  </a:cubicBezTo>
                  <a:cubicBezTo>
                    <a:pt x="20609" y="21600"/>
                    <a:pt x="991" y="21600"/>
                    <a:pt x="991" y="21600"/>
                  </a:cubicBezTo>
                  <a:close/>
                </a:path>
              </a:pathLst>
            </a:custGeom>
            <a:solidFill>
              <a:srgbClr val="FDFDFF"/>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49" name="Shape 8"/>
            <p:cNvSpPr/>
            <p:nvPr userDrawn="1"/>
          </p:nvSpPr>
          <p:spPr>
            <a:xfrm>
              <a:off x="14528800" y="12192000"/>
              <a:ext cx="15384020" cy="20077254"/>
            </a:xfrm>
            <a:custGeom>
              <a:avLst/>
              <a:gdLst/>
              <a:ahLst/>
              <a:cxnLst>
                <a:cxn ang="0">
                  <a:pos x="wd2" y="hd2"/>
                </a:cxn>
                <a:cxn ang="5400000">
                  <a:pos x="wd2" y="hd2"/>
                </a:cxn>
                <a:cxn ang="10800000">
                  <a:pos x="wd2" y="hd2"/>
                </a:cxn>
                <a:cxn ang="16200000">
                  <a:pos x="wd2" y="hd2"/>
                </a:cxn>
              </a:cxnLst>
              <a:rect l="0" t="0" r="r" b="b"/>
              <a:pathLst>
                <a:path w="21600" h="21600" extrusionOk="0">
                  <a:moveTo>
                    <a:pt x="19451" y="19661"/>
                  </a:moveTo>
                  <a:lnTo>
                    <a:pt x="2149" y="19661"/>
                  </a:lnTo>
                  <a:lnTo>
                    <a:pt x="2149" y="1916"/>
                  </a:lnTo>
                  <a:lnTo>
                    <a:pt x="19451" y="1916"/>
                  </a:lnTo>
                  <a:cubicBezTo>
                    <a:pt x="19451" y="1916"/>
                    <a:pt x="19451" y="19661"/>
                    <a:pt x="19451" y="19661"/>
                  </a:cubicBezTo>
                  <a:close/>
                  <a:moveTo>
                    <a:pt x="20670" y="0"/>
                  </a:moveTo>
                  <a:lnTo>
                    <a:pt x="930" y="0"/>
                  </a:lnTo>
                  <a:cubicBezTo>
                    <a:pt x="419" y="0"/>
                    <a:pt x="0" y="321"/>
                    <a:pt x="0" y="712"/>
                  </a:cubicBezTo>
                  <a:lnTo>
                    <a:pt x="0" y="20888"/>
                  </a:lnTo>
                  <a:cubicBezTo>
                    <a:pt x="0" y="21279"/>
                    <a:pt x="419" y="21600"/>
                    <a:pt x="930" y="21600"/>
                  </a:cubicBezTo>
                  <a:lnTo>
                    <a:pt x="20670" y="21600"/>
                  </a:lnTo>
                  <a:cubicBezTo>
                    <a:pt x="21182" y="21600"/>
                    <a:pt x="21600" y="21279"/>
                    <a:pt x="21600" y="20888"/>
                  </a:cubicBezTo>
                  <a:lnTo>
                    <a:pt x="21600" y="712"/>
                  </a:lnTo>
                  <a:cubicBezTo>
                    <a:pt x="21600" y="321"/>
                    <a:pt x="21182" y="0"/>
                    <a:pt x="20670" y="0"/>
                  </a:cubicBezTo>
                  <a:close/>
                </a:path>
              </a:pathLst>
            </a:custGeom>
            <a:gradFill>
              <a:gsLst>
                <a:gs pos="85000">
                  <a:srgbClr val="46474B"/>
                </a:gs>
                <a:gs pos="0">
                  <a:srgbClr val="000000"/>
                </a:gs>
                <a:gs pos="38000">
                  <a:srgbClr val="292A2E"/>
                </a:gs>
              </a:gsLst>
              <a:lin ang="18000000" scaled="0"/>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0" name="Shape 9"/>
            <p:cNvSpPr/>
            <p:nvPr/>
          </p:nvSpPr>
          <p:spPr>
            <a:xfrm>
              <a:off x="14516100" y="12179300"/>
              <a:ext cx="15411091" cy="20104336"/>
            </a:xfrm>
            <a:custGeom>
              <a:avLst/>
              <a:gdLst/>
              <a:ahLst/>
              <a:cxnLst>
                <a:cxn ang="0">
                  <a:pos x="wd2" y="hd2"/>
                </a:cxn>
                <a:cxn ang="5400000">
                  <a:pos x="wd2" y="hd2"/>
                </a:cxn>
                <a:cxn ang="10800000">
                  <a:pos x="wd2" y="hd2"/>
                </a:cxn>
                <a:cxn ang="16200000">
                  <a:pos x="wd2" y="hd2"/>
                </a:cxn>
              </a:cxnLst>
              <a:rect l="0" t="0" r="r" b="b"/>
              <a:pathLst>
                <a:path w="21600" h="21600" extrusionOk="0">
                  <a:moveTo>
                    <a:pt x="947" y="29"/>
                  </a:moveTo>
                  <a:cubicBezTo>
                    <a:pt x="446" y="29"/>
                    <a:pt x="38" y="342"/>
                    <a:pt x="38" y="726"/>
                  </a:cubicBezTo>
                  <a:lnTo>
                    <a:pt x="38" y="20874"/>
                  </a:lnTo>
                  <a:cubicBezTo>
                    <a:pt x="38" y="21258"/>
                    <a:pt x="446" y="21571"/>
                    <a:pt x="947" y="21571"/>
                  </a:cubicBezTo>
                  <a:lnTo>
                    <a:pt x="20653" y="21571"/>
                  </a:lnTo>
                  <a:cubicBezTo>
                    <a:pt x="21154" y="21571"/>
                    <a:pt x="21562" y="21258"/>
                    <a:pt x="21562" y="20874"/>
                  </a:cubicBezTo>
                  <a:lnTo>
                    <a:pt x="21562" y="726"/>
                  </a:lnTo>
                  <a:cubicBezTo>
                    <a:pt x="21562" y="342"/>
                    <a:pt x="21154" y="29"/>
                    <a:pt x="20653" y="29"/>
                  </a:cubicBezTo>
                  <a:cubicBezTo>
                    <a:pt x="20653" y="29"/>
                    <a:pt x="947" y="29"/>
                    <a:pt x="947" y="29"/>
                  </a:cubicBezTo>
                  <a:close/>
                  <a:moveTo>
                    <a:pt x="20653" y="21600"/>
                  </a:moveTo>
                  <a:lnTo>
                    <a:pt x="947" y="21600"/>
                  </a:lnTo>
                  <a:cubicBezTo>
                    <a:pt x="425" y="21600"/>
                    <a:pt x="0" y="21274"/>
                    <a:pt x="0" y="20874"/>
                  </a:cubicBezTo>
                  <a:lnTo>
                    <a:pt x="0" y="726"/>
                  </a:lnTo>
                  <a:cubicBezTo>
                    <a:pt x="0" y="326"/>
                    <a:pt x="425" y="0"/>
                    <a:pt x="947" y="0"/>
                  </a:cubicBezTo>
                  <a:lnTo>
                    <a:pt x="20653" y="0"/>
                  </a:lnTo>
                  <a:cubicBezTo>
                    <a:pt x="21175" y="0"/>
                    <a:pt x="21600" y="326"/>
                    <a:pt x="21600" y="726"/>
                  </a:cubicBezTo>
                  <a:lnTo>
                    <a:pt x="21600" y="20874"/>
                  </a:lnTo>
                  <a:cubicBezTo>
                    <a:pt x="21600" y="21274"/>
                    <a:pt x="21175" y="21600"/>
                    <a:pt x="20653" y="21600"/>
                  </a:cubicBezTo>
                  <a:close/>
                </a:path>
              </a:pathLst>
            </a:custGeom>
            <a:solidFill>
              <a:srgbClr val="B5B5B5"/>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1" name="Shape 10"/>
            <p:cNvSpPr/>
            <p:nvPr/>
          </p:nvSpPr>
          <p:spPr>
            <a:xfrm>
              <a:off x="17602200" y="12090400"/>
              <a:ext cx="9555755" cy="8971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1D1D20"/>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2" name="Shape 11"/>
            <p:cNvSpPr/>
            <p:nvPr/>
          </p:nvSpPr>
          <p:spPr>
            <a:xfrm>
              <a:off x="16065500" y="13970000"/>
              <a:ext cx="12323458" cy="40372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gradFill>
              <a:gsLst>
                <a:gs pos="85000">
                  <a:srgbClr val="46474B"/>
                </a:gs>
                <a:gs pos="0">
                  <a:srgbClr val="000000"/>
                </a:gs>
                <a:gs pos="38000">
                  <a:srgbClr val="292A2E"/>
                </a:gs>
              </a:gsLst>
              <a:lin ang="18000000" scaled="0"/>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3" name="Freeform 52"/>
            <p:cNvSpPr/>
            <p:nvPr/>
          </p:nvSpPr>
          <p:spPr>
            <a:xfrm>
              <a:off x="16254428" y="14061787"/>
              <a:ext cx="11950874" cy="215371"/>
            </a:xfrm>
            <a:custGeom>
              <a:avLst/>
              <a:gdLst>
                <a:gd name="connsiteX0" fmla="*/ 0 w 11950874"/>
                <a:gd name="connsiteY0" fmla="*/ 122970 h 215371"/>
                <a:gd name="connsiteX1" fmla="*/ 42687 w 11950874"/>
                <a:gd name="connsiteY1" fmla="*/ 122970 h 215371"/>
                <a:gd name="connsiteX2" fmla="*/ 42687 w 11950874"/>
                <a:gd name="connsiteY2" fmla="*/ 215370 h 215371"/>
                <a:gd name="connsiteX3" fmla="*/ 0 w 11950874"/>
                <a:gd name="connsiteY3" fmla="*/ 215370 h 215371"/>
                <a:gd name="connsiteX4" fmla="*/ 11901472 w 11950874"/>
                <a:gd name="connsiteY4" fmla="*/ 98713 h 215371"/>
                <a:gd name="connsiteX5" fmla="*/ 11901472 w 11950874"/>
                <a:gd name="connsiteY5" fmla="*/ 144861 h 215371"/>
                <a:gd name="connsiteX6" fmla="*/ 11924532 w 11950874"/>
                <a:gd name="connsiteY6" fmla="*/ 144861 h 215371"/>
                <a:gd name="connsiteX7" fmla="*/ 11924532 w 11950874"/>
                <a:gd name="connsiteY7" fmla="*/ 98713 h 215371"/>
                <a:gd name="connsiteX8" fmla="*/ 167288 w 11950874"/>
                <a:gd name="connsiteY8" fmla="*/ 75541 h 215371"/>
                <a:gd name="connsiteX9" fmla="*/ 212884 w 11950874"/>
                <a:gd name="connsiteY9" fmla="*/ 75541 h 215371"/>
                <a:gd name="connsiteX10" fmla="*/ 212884 w 11950874"/>
                <a:gd name="connsiteY10" fmla="*/ 215370 h 215371"/>
                <a:gd name="connsiteX11" fmla="*/ 167288 w 11950874"/>
                <a:gd name="connsiteY11" fmla="*/ 215370 h 215371"/>
                <a:gd name="connsiteX12" fmla="*/ 85099 w 11950874"/>
                <a:gd name="connsiteY12" fmla="*/ 75541 h 215371"/>
                <a:gd name="connsiteX13" fmla="*/ 124876 w 11950874"/>
                <a:gd name="connsiteY13" fmla="*/ 75541 h 215371"/>
                <a:gd name="connsiteX14" fmla="*/ 124876 w 11950874"/>
                <a:gd name="connsiteY14" fmla="*/ 215371 h 215371"/>
                <a:gd name="connsiteX15" fmla="*/ 85099 w 11950874"/>
                <a:gd name="connsiteY15" fmla="*/ 215371 h 215371"/>
                <a:gd name="connsiteX16" fmla="*/ 11582912 w 11950874"/>
                <a:gd name="connsiteY16" fmla="*/ 47913 h 215371"/>
                <a:gd name="connsiteX17" fmla="*/ 11571272 w 11950874"/>
                <a:gd name="connsiteY17" fmla="*/ 59456 h 215371"/>
                <a:gd name="connsiteX18" fmla="*/ 11571272 w 11950874"/>
                <a:gd name="connsiteY18" fmla="*/ 174845 h 215371"/>
                <a:gd name="connsiteX19" fmla="*/ 11582912 w 11950874"/>
                <a:gd name="connsiteY19" fmla="*/ 186356 h 215371"/>
                <a:gd name="connsiteX20" fmla="*/ 11859876 w 11950874"/>
                <a:gd name="connsiteY20" fmla="*/ 186356 h 215371"/>
                <a:gd name="connsiteX21" fmla="*/ 11871308 w 11950874"/>
                <a:gd name="connsiteY21" fmla="*/ 174845 h 215371"/>
                <a:gd name="connsiteX22" fmla="*/ 11871308 w 11950874"/>
                <a:gd name="connsiteY22" fmla="*/ 59456 h 215371"/>
                <a:gd name="connsiteX23" fmla="*/ 11859876 w 11950874"/>
                <a:gd name="connsiteY23" fmla="*/ 47913 h 215371"/>
                <a:gd name="connsiteX24" fmla="*/ 255296 w 11950874"/>
                <a:gd name="connsiteY24" fmla="*/ 41048 h 215371"/>
                <a:gd name="connsiteX25" fmla="*/ 295073 w 11950874"/>
                <a:gd name="connsiteY25" fmla="*/ 41048 h 215371"/>
                <a:gd name="connsiteX26" fmla="*/ 295073 w 11950874"/>
                <a:gd name="connsiteY26" fmla="*/ 215371 h 215371"/>
                <a:gd name="connsiteX27" fmla="*/ 255296 w 11950874"/>
                <a:gd name="connsiteY27" fmla="*/ 215371 h 215371"/>
                <a:gd name="connsiteX28" fmla="*/ 11593170 w 11950874"/>
                <a:gd name="connsiteY28" fmla="*/ 22513 h 215371"/>
                <a:gd name="connsiteX29" fmla="*/ 11870162 w 11950874"/>
                <a:gd name="connsiteY29" fmla="*/ 22513 h 215371"/>
                <a:gd name="connsiteX30" fmla="*/ 11904760 w 11950874"/>
                <a:gd name="connsiteY30" fmla="*/ 57146 h 215371"/>
                <a:gd name="connsiteX31" fmla="*/ 11904760 w 11950874"/>
                <a:gd name="connsiteY31" fmla="*/ 68634 h 215371"/>
                <a:gd name="connsiteX32" fmla="*/ 11950874 w 11950874"/>
                <a:gd name="connsiteY32" fmla="*/ 68634 h 215371"/>
                <a:gd name="connsiteX33" fmla="*/ 11950874 w 11950874"/>
                <a:gd name="connsiteY33" fmla="*/ 160952 h 215371"/>
                <a:gd name="connsiteX34" fmla="*/ 11904760 w 11950874"/>
                <a:gd name="connsiteY34" fmla="*/ 160952 h 215371"/>
                <a:gd name="connsiteX35" fmla="*/ 11904760 w 11950874"/>
                <a:gd name="connsiteY35" fmla="*/ 172534 h 215371"/>
                <a:gd name="connsiteX36" fmla="*/ 11870162 w 11950874"/>
                <a:gd name="connsiteY36" fmla="*/ 207133 h 215371"/>
                <a:gd name="connsiteX37" fmla="*/ 11593170 w 11950874"/>
                <a:gd name="connsiteY37" fmla="*/ 207133 h 215371"/>
                <a:gd name="connsiteX38" fmla="*/ 11558572 w 11950874"/>
                <a:gd name="connsiteY38" fmla="*/ 172534 h 215371"/>
                <a:gd name="connsiteX39" fmla="*/ 11558572 w 11950874"/>
                <a:gd name="connsiteY39" fmla="*/ 57146 h 215371"/>
                <a:gd name="connsiteX40" fmla="*/ 11593170 w 11950874"/>
                <a:gd name="connsiteY40" fmla="*/ 22513 h 215371"/>
                <a:gd name="connsiteX41" fmla="*/ 337485 w 11950874"/>
                <a:gd name="connsiteY41" fmla="*/ 0 h 215371"/>
                <a:gd name="connsiteX42" fmla="*/ 383307 w 11950874"/>
                <a:gd name="connsiteY42" fmla="*/ 0 h 215371"/>
                <a:gd name="connsiteX43" fmla="*/ 383307 w 11950874"/>
                <a:gd name="connsiteY43" fmla="*/ 215371 h 215371"/>
                <a:gd name="connsiteX44" fmla="*/ 337485 w 11950874"/>
                <a:gd name="connsiteY44" fmla="*/ 215371 h 21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950874" h="215371">
                  <a:moveTo>
                    <a:pt x="0" y="122970"/>
                  </a:moveTo>
                  <a:lnTo>
                    <a:pt x="42687" y="122970"/>
                  </a:lnTo>
                  <a:lnTo>
                    <a:pt x="42687" y="215370"/>
                  </a:lnTo>
                  <a:lnTo>
                    <a:pt x="0" y="215370"/>
                  </a:lnTo>
                  <a:close/>
                  <a:moveTo>
                    <a:pt x="11901472" y="98713"/>
                  </a:moveTo>
                  <a:lnTo>
                    <a:pt x="11901472" y="144861"/>
                  </a:lnTo>
                  <a:lnTo>
                    <a:pt x="11924532" y="144861"/>
                  </a:lnTo>
                  <a:cubicBezTo>
                    <a:pt x="11924532" y="144861"/>
                    <a:pt x="11924532" y="98713"/>
                    <a:pt x="11924532" y="98713"/>
                  </a:cubicBezTo>
                  <a:close/>
                  <a:moveTo>
                    <a:pt x="167288" y="75541"/>
                  </a:moveTo>
                  <a:lnTo>
                    <a:pt x="212884" y="75541"/>
                  </a:lnTo>
                  <a:lnTo>
                    <a:pt x="212884" y="215370"/>
                  </a:lnTo>
                  <a:lnTo>
                    <a:pt x="167288" y="215370"/>
                  </a:lnTo>
                  <a:close/>
                  <a:moveTo>
                    <a:pt x="85099" y="75541"/>
                  </a:moveTo>
                  <a:lnTo>
                    <a:pt x="124876" y="75541"/>
                  </a:lnTo>
                  <a:lnTo>
                    <a:pt x="124876" y="215371"/>
                  </a:lnTo>
                  <a:lnTo>
                    <a:pt x="85099" y="215371"/>
                  </a:lnTo>
                  <a:close/>
                  <a:moveTo>
                    <a:pt x="11582912" y="47913"/>
                  </a:moveTo>
                  <a:cubicBezTo>
                    <a:pt x="11576550" y="47913"/>
                    <a:pt x="11571272" y="53041"/>
                    <a:pt x="11571272" y="59456"/>
                  </a:cubicBezTo>
                  <a:lnTo>
                    <a:pt x="11571272" y="174845"/>
                  </a:lnTo>
                  <a:cubicBezTo>
                    <a:pt x="11571272" y="181196"/>
                    <a:pt x="11576550" y="186356"/>
                    <a:pt x="11582912" y="186356"/>
                  </a:cubicBezTo>
                  <a:lnTo>
                    <a:pt x="11859876" y="186356"/>
                  </a:lnTo>
                  <a:cubicBezTo>
                    <a:pt x="11866236" y="186356"/>
                    <a:pt x="11871308" y="181196"/>
                    <a:pt x="11871308" y="174845"/>
                  </a:cubicBezTo>
                  <a:cubicBezTo>
                    <a:pt x="11871308" y="174845"/>
                    <a:pt x="11871308" y="59456"/>
                    <a:pt x="11871308" y="59456"/>
                  </a:cubicBezTo>
                  <a:cubicBezTo>
                    <a:pt x="11871308" y="53041"/>
                    <a:pt x="11866236" y="47913"/>
                    <a:pt x="11859876" y="47913"/>
                  </a:cubicBezTo>
                  <a:close/>
                  <a:moveTo>
                    <a:pt x="255296" y="41048"/>
                  </a:moveTo>
                  <a:lnTo>
                    <a:pt x="295073" y="41048"/>
                  </a:lnTo>
                  <a:lnTo>
                    <a:pt x="295073" y="215371"/>
                  </a:lnTo>
                  <a:lnTo>
                    <a:pt x="255296" y="215371"/>
                  </a:lnTo>
                  <a:close/>
                  <a:moveTo>
                    <a:pt x="11593170" y="22513"/>
                  </a:moveTo>
                  <a:lnTo>
                    <a:pt x="11870162" y="22513"/>
                  </a:lnTo>
                  <a:cubicBezTo>
                    <a:pt x="11889178" y="22513"/>
                    <a:pt x="11904760" y="38052"/>
                    <a:pt x="11904760" y="57146"/>
                  </a:cubicBezTo>
                  <a:lnTo>
                    <a:pt x="11904760" y="68634"/>
                  </a:lnTo>
                  <a:cubicBezTo>
                    <a:pt x="11904760" y="68634"/>
                    <a:pt x="11950874" y="68634"/>
                    <a:pt x="11950874" y="68634"/>
                  </a:cubicBezTo>
                  <a:lnTo>
                    <a:pt x="11950874" y="160952"/>
                  </a:lnTo>
                  <a:lnTo>
                    <a:pt x="11904760" y="160952"/>
                  </a:lnTo>
                  <a:lnTo>
                    <a:pt x="11904760" y="172534"/>
                  </a:lnTo>
                  <a:cubicBezTo>
                    <a:pt x="11904760" y="191594"/>
                    <a:pt x="11889178" y="207133"/>
                    <a:pt x="11870162" y="207133"/>
                  </a:cubicBezTo>
                  <a:lnTo>
                    <a:pt x="11593170" y="207133"/>
                  </a:lnTo>
                  <a:cubicBezTo>
                    <a:pt x="11574028" y="207133"/>
                    <a:pt x="11558572" y="191594"/>
                    <a:pt x="11558572" y="172534"/>
                  </a:cubicBezTo>
                  <a:lnTo>
                    <a:pt x="11558572" y="57146"/>
                  </a:lnTo>
                  <a:cubicBezTo>
                    <a:pt x="11558572" y="38052"/>
                    <a:pt x="11574028" y="22513"/>
                    <a:pt x="11593170" y="22513"/>
                  </a:cubicBezTo>
                  <a:close/>
                  <a:moveTo>
                    <a:pt x="337485" y="0"/>
                  </a:moveTo>
                  <a:lnTo>
                    <a:pt x="383307" y="0"/>
                  </a:lnTo>
                  <a:lnTo>
                    <a:pt x="383307" y="215371"/>
                  </a:lnTo>
                  <a:lnTo>
                    <a:pt x="337485" y="215371"/>
                  </a:lnTo>
                  <a:close/>
                </a:path>
              </a:pathLst>
            </a:custGeom>
            <a:solidFill>
              <a:srgbClr val="E9E9E9"/>
            </a:solidFill>
            <a:ln w="12700">
              <a:miter lim="400000"/>
            </a:ln>
          </p:spPr>
          <p:txBody>
            <a:bodyPr wrap="square" lIns="0" tIns="0" rIns="0" bIns="0" anchor="ctr">
              <a:noAutofit/>
            </a:bodyP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4" name="Shape 29"/>
            <p:cNvSpPr/>
            <p:nvPr/>
          </p:nvSpPr>
          <p:spPr>
            <a:xfrm>
              <a:off x="21729700" y="30861000"/>
              <a:ext cx="989640" cy="989643"/>
            </a:xfrm>
            <a:custGeom>
              <a:avLst/>
              <a:gdLst/>
              <a:ahLst/>
              <a:cxnLst>
                <a:cxn ang="0">
                  <a:pos x="wd2" y="hd2"/>
                </a:cxn>
                <a:cxn ang="5400000">
                  <a:pos x="wd2" y="hd2"/>
                </a:cxn>
                <a:cxn ang="10800000">
                  <a:pos x="wd2" y="hd2"/>
                </a:cxn>
                <a:cxn ang="16200000">
                  <a:pos x="wd2" y="hd2"/>
                </a:cxn>
              </a:cxnLst>
              <a:rect l="0" t="0" r="r" b="b"/>
              <a:pathLst>
                <a:path w="21600" h="21600" extrusionOk="0">
                  <a:moveTo>
                    <a:pt x="10800" y="20564"/>
                  </a:moveTo>
                  <a:cubicBezTo>
                    <a:pt x="5408" y="20564"/>
                    <a:pt x="1036" y="16193"/>
                    <a:pt x="1036" y="10800"/>
                  </a:cubicBezTo>
                  <a:cubicBezTo>
                    <a:pt x="1036" y="5408"/>
                    <a:pt x="5408" y="1036"/>
                    <a:pt x="10800" y="1036"/>
                  </a:cubicBezTo>
                  <a:cubicBezTo>
                    <a:pt x="16192" y="1036"/>
                    <a:pt x="20564" y="5408"/>
                    <a:pt x="20564" y="10800"/>
                  </a:cubicBezTo>
                  <a:cubicBezTo>
                    <a:pt x="20564" y="16193"/>
                    <a:pt x="16192" y="20564"/>
                    <a:pt x="10800" y="20564"/>
                  </a:cubicBezTo>
                  <a:close/>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close/>
                </a:path>
              </a:pathLst>
            </a:custGeom>
            <a:gradFill>
              <a:gsLst>
                <a:gs pos="46000">
                  <a:schemeClr val="accent4">
                    <a:lumMod val="60000"/>
                    <a:lumOff val="40000"/>
                  </a:schemeClr>
                </a:gs>
                <a:gs pos="0">
                  <a:schemeClr val="bg2">
                    <a:lumMod val="75000"/>
                  </a:schemeClr>
                </a:gs>
                <a:gs pos="90000">
                  <a:schemeClr val="bg2"/>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5" name="Shape 30"/>
            <p:cNvSpPr/>
            <p:nvPr/>
          </p:nvSpPr>
          <p:spPr>
            <a:xfrm>
              <a:off x="21767800" y="30861000"/>
              <a:ext cx="809638" cy="321949"/>
            </a:xfrm>
            <a:custGeom>
              <a:avLst/>
              <a:gdLst/>
              <a:ahLst/>
              <a:cxnLst>
                <a:cxn ang="0">
                  <a:pos x="wd2" y="hd2"/>
                </a:cxn>
                <a:cxn ang="5400000">
                  <a:pos x="wd2" y="hd2"/>
                </a:cxn>
                <a:cxn ang="10800000">
                  <a:pos x="wd2" y="hd2"/>
                </a:cxn>
                <a:cxn ang="16200000">
                  <a:pos x="wd2" y="hd2"/>
                </a:cxn>
              </a:cxnLst>
              <a:rect l="0" t="0" r="r" b="b"/>
              <a:pathLst>
                <a:path w="21600" h="21600" extrusionOk="0">
                  <a:moveTo>
                    <a:pt x="1173" y="21600"/>
                  </a:moveTo>
                  <a:cubicBezTo>
                    <a:pt x="2977" y="10785"/>
                    <a:pt x="7227" y="3185"/>
                    <a:pt x="12183" y="3185"/>
                  </a:cubicBezTo>
                  <a:cubicBezTo>
                    <a:pt x="15317" y="3185"/>
                    <a:pt x="18167" y="6227"/>
                    <a:pt x="20296" y="11195"/>
                  </a:cubicBezTo>
                  <a:lnTo>
                    <a:pt x="21600" y="9940"/>
                  </a:lnTo>
                  <a:cubicBezTo>
                    <a:pt x="19205" y="3808"/>
                    <a:pt x="15871" y="0"/>
                    <a:pt x="12183" y="0"/>
                  </a:cubicBezTo>
                  <a:cubicBezTo>
                    <a:pt x="6697" y="0"/>
                    <a:pt x="1993" y="8418"/>
                    <a:pt x="0" y="20398"/>
                  </a:cubicBezTo>
                  <a:cubicBezTo>
                    <a:pt x="0" y="20398"/>
                    <a:pt x="1173" y="21600"/>
                    <a:pt x="1173" y="21600"/>
                  </a:cubicBezTo>
                  <a:close/>
                </a:path>
              </a:pathLst>
            </a:custGeom>
            <a:gradFill>
              <a:gsLst>
                <a:gs pos="0">
                  <a:schemeClr val="bg2"/>
                </a:gs>
                <a:gs pos="100000">
                  <a:schemeClr val="accent4">
                    <a:lumMod val="60000"/>
                    <a:lumOff val="40000"/>
                  </a:schemeClr>
                </a:gs>
              </a:gsLst>
              <a:lin ang="20718678"/>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6" name="Shape 31"/>
            <p:cNvSpPr/>
            <p:nvPr/>
          </p:nvSpPr>
          <p:spPr>
            <a:xfrm>
              <a:off x="21996400" y="12992100"/>
              <a:ext cx="272244" cy="272174"/>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gradFill>
              <a:gsLst>
                <a:gs pos="0">
                  <a:srgbClr val="464646"/>
                </a:gs>
                <a:gs pos="92000">
                  <a:srgbClr val="060606"/>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7" name="Shape 32"/>
            <p:cNvSpPr/>
            <p:nvPr/>
          </p:nvSpPr>
          <p:spPr>
            <a:xfrm>
              <a:off x="22110700" y="13106400"/>
              <a:ext cx="66933" cy="66916"/>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58" name="Shape 33"/>
            <p:cNvSpPr/>
            <p:nvPr/>
          </p:nvSpPr>
          <p:spPr>
            <a:xfrm>
              <a:off x="21704300" y="13068300"/>
              <a:ext cx="132873" cy="132874"/>
            </a:xfrm>
            <a:custGeom>
              <a:avLst/>
              <a:gdLst/>
              <a:ahLst/>
              <a:cxnLst>
                <a:cxn ang="0">
                  <a:pos x="wd2" y="hd2"/>
                </a:cxn>
                <a:cxn ang="5400000">
                  <a:pos x="wd2" y="hd2"/>
                </a:cxn>
                <a:cxn ang="10800000">
                  <a:pos x="wd2" y="hd2"/>
                </a:cxn>
                <a:cxn ang="16200000">
                  <a:pos x="wd2" y="hd2"/>
                </a:cxn>
              </a:cxnLst>
              <a:rect l="0" t="0" r="r" b="b"/>
              <a:pathLst>
                <a:path w="21600" h="21600" extrusionOk="0">
                  <a:moveTo>
                    <a:pt x="21600" y="10798"/>
                  </a:moveTo>
                  <a:cubicBezTo>
                    <a:pt x="21600" y="16757"/>
                    <a:pt x="16773" y="21600"/>
                    <a:pt x="10797" y="21600"/>
                  </a:cubicBezTo>
                  <a:cubicBezTo>
                    <a:pt x="4795" y="21600"/>
                    <a:pt x="0" y="16757"/>
                    <a:pt x="0" y="10798"/>
                  </a:cubicBezTo>
                  <a:cubicBezTo>
                    <a:pt x="0" y="4826"/>
                    <a:pt x="4795" y="0"/>
                    <a:pt x="10797" y="0"/>
                  </a:cubicBezTo>
                  <a:cubicBezTo>
                    <a:pt x="16773" y="0"/>
                    <a:pt x="21600" y="4826"/>
                    <a:pt x="21600" y="10798"/>
                  </a:cubicBezTo>
                  <a:close/>
                </a:path>
              </a:pathLst>
            </a:custGeom>
            <a:solidFill>
              <a:srgbClr val="BEBFC2"/>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grpSp>
      <p:sp>
        <p:nvSpPr>
          <p:cNvPr id="59" name="Picture Placeholder 4"/>
          <p:cNvSpPr>
            <a:spLocks noGrp="1"/>
          </p:cNvSpPr>
          <p:nvPr>
            <p:ph type="pic" sz="quarter" idx="22"/>
          </p:nvPr>
        </p:nvSpPr>
        <p:spPr>
          <a:xfrm>
            <a:off x="1179654" y="2236803"/>
            <a:ext cx="2479390" cy="3233860"/>
          </a:xfrm>
        </p:spPr>
      </p:sp>
    </p:spTree>
    <p:extLst>
      <p:ext uri="{BB962C8B-B14F-4D97-AF65-F5344CB8AC3E}">
        <p14:creationId xmlns:p14="http://schemas.microsoft.com/office/powerpoint/2010/main" val="486117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iPad white">
    <p:bg>
      <p:bgPr>
        <a:solidFill>
          <a:schemeClr val="bg2"/>
        </a:solidFill>
        <a:effectLst/>
      </p:bgPr>
    </p:bg>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7" name="Text Placeholder 2"/>
          <p:cNvSpPr>
            <a:spLocks noGrp="1"/>
          </p:cNvSpPr>
          <p:nvPr>
            <p:ph type="body" idx="19"/>
          </p:nvPr>
        </p:nvSpPr>
        <p:spPr>
          <a:xfrm>
            <a:off x="4924427" y="2640853"/>
            <a:ext cx="3857625" cy="3429324"/>
          </a:xfrm>
        </p:spPr>
        <p:txBody>
          <a:bodyPr>
            <a:normAutofit/>
          </a:bodyPr>
          <a:lstStyle>
            <a:lvl1pPr marL="214313" indent="-214313" algn="just">
              <a:buFont typeface="Arial" panose="020B0604020202020204" pitchFamily="34" charset="0"/>
              <a:buChar char="•"/>
              <a:defRPr sz="1350">
                <a:solidFill>
                  <a:srgbClr val="47464B"/>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8" name="Text Placeholder 12"/>
          <p:cNvSpPr>
            <a:spLocks noGrp="1"/>
          </p:cNvSpPr>
          <p:nvPr>
            <p:ph type="body" sz="quarter" idx="21" hasCustomPrompt="1"/>
          </p:nvPr>
        </p:nvSpPr>
        <p:spPr>
          <a:xfrm>
            <a:off x="4924427" y="1701835"/>
            <a:ext cx="3857625" cy="666924"/>
          </a:xfrm>
          <a:solidFill>
            <a:schemeClr val="bg2">
              <a:lumMod val="40000"/>
              <a:lumOff val="60000"/>
            </a:schemeClr>
          </a:solidFill>
          <a:ln>
            <a:noFill/>
          </a:ln>
        </p:spPr>
        <p:txBody>
          <a:bodyPr vert="horz" wrap="square" lIns="91440" tIns="45720" rIns="91440" bIns="45720" rtlCol="0" anchor="ctr">
            <a:noAutofit/>
          </a:bodyPr>
          <a:lstStyle>
            <a:lvl1pPr marL="171450" indent="-171450" algn="ctr">
              <a:buNone/>
              <a:defRPr lang="en-US" sz="1800" b="1" cap="all" baseline="0">
                <a:solidFill>
                  <a:schemeClr val="tx2"/>
                </a:solidFill>
              </a:defRPr>
            </a:lvl1pPr>
          </a:lstStyle>
          <a:p>
            <a:pPr marL="0" lvl="0" indent="0"/>
            <a:r>
              <a:rPr lang="en-US" smtClean="0"/>
              <a:t>Insert some title here</a:t>
            </a:r>
            <a:endParaRPr lang="en-US"/>
          </a:p>
        </p:txBody>
      </p:sp>
      <p:grpSp>
        <p:nvGrpSpPr>
          <p:cNvPr id="60" name="Group 59"/>
          <p:cNvGrpSpPr/>
          <p:nvPr userDrawn="1"/>
        </p:nvGrpSpPr>
        <p:grpSpPr>
          <a:xfrm>
            <a:off x="846242" y="1778377"/>
            <a:ext cx="3136689" cy="4080933"/>
            <a:chOff x="14427200" y="12090400"/>
            <a:chExt cx="15590475" cy="20283713"/>
          </a:xfrm>
        </p:grpSpPr>
        <p:sp>
          <p:nvSpPr>
            <p:cNvPr id="61" name="Shape 6"/>
            <p:cNvSpPr/>
            <p:nvPr/>
          </p:nvSpPr>
          <p:spPr>
            <a:xfrm>
              <a:off x="14427200" y="12090400"/>
              <a:ext cx="15590475" cy="20283713"/>
            </a:xfrm>
            <a:custGeom>
              <a:avLst/>
              <a:gdLst/>
              <a:ahLst/>
              <a:cxnLst>
                <a:cxn ang="0">
                  <a:pos x="wd2" y="hd2"/>
                </a:cxn>
                <a:cxn ang="5400000">
                  <a:pos x="wd2" y="hd2"/>
                </a:cxn>
                <a:cxn ang="10800000">
                  <a:pos x="wd2" y="hd2"/>
                </a:cxn>
                <a:cxn ang="16200000">
                  <a:pos x="wd2" y="hd2"/>
                </a:cxn>
              </a:cxnLst>
              <a:rect l="0" t="0" r="r" b="b"/>
              <a:pathLst>
                <a:path w="21600" h="21600" extrusionOk="0">
                  <a:moveTo>
                    <a:pt x="19337" y="19571"/>
                  </a:moveTo>
                  <a:lnTo>
                    <a:pt x="2263" y="19571"/>
                  </a:lnTo>
                  <a:lnTo>
                    <a:pt x="2263" y="2006"/>
                  </a:lnTo>
                  <a:lnTo>
                    <a:pt x="19337" y="2006"/>
                  </a:lnTo>
                  <a:cubicBezTo>
                    <a:pt x="19337" y="2006"/>
                    <a:pt x="19337" y="19571"/>
                    <a:pt x="19337" y="19571"/>
                  </a:cubicBezTo>
                  <a:close/>
                  <a:moveTo>
                    <a:pt x="20539" y="0"/>
                  </a:moveTo>
                  <a:lnTo>
                    <a:pt x="1061" y="0"/>
                  </a:lnTo>
                  <a:cubicBezTo>
                    <a:pt x="476" y="0"/>
                    <a:pt x="0" y="366"/>
                    <a:pt x="0" y="815"/>
                  </a:cubicBezTo>
                  <a:lnTo>
                    <a:pt x="0" y="20785"/>
                  </a:lnTo>
                  <a:cubicBezTo>
                    <a:pt x="0" y="21234"/>
                    <a:pt x="476" y="21600"/>
                    <a:pt x="1061" y="21600"/>
                  </a:cubicBezTo>
                  <a:lnTo>
                    <a:pt x="20539" y="21600"/>
                  </a:lnTo>
                  <a:cubicBezTo>
                    <a:pt x="21124" y="21600"/>
                    <a:pt x="21600" y="21234"/>
                    <a:pt x="21600" y="20785"/>
                  </a:cubicBezTo>
                  <a:lnTo>
                    <a:pt x="21600" y="815"/>
                  </a:lnTo>
                  <a:cubicBezTo>
                    <a:pt x="21600" y="366"/>
                    <a:pt x="21124" y="0"/>
                    <a:pt x="20539" y="0"/>
                  </a:cubicBezTo>
                  <a:close/>
                </a:path>
              </a:pathLst>
            </a:custGeom>
            <a:solidFill>
              <a:srgbClr val="E4E4E4"/>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62" name="Shape 7"/>
            <p:cNvSpPr/>
            <p:nvPr/>
          </p:nvSpPr>
          <p:spPr>
            <a:xfrm>
              <a:off x="14478000" y="12141200"/>
              <a:ext cx="15480431" cy="20173667"/>
            </a:xfrm>
            <a:custGeom>
              <a:avLst/>
              <a:gdLst/>
              <a:ahLst/>
              <a:cxnLst>
                <a:cxn ang="0">
                  <a:pos x="wd2" y="hd2"/>
                </a:cxn>
                <a:cxn ang="5400000">
                  <a:pos x="wd2" y="hd2"/>
                </a:cxn>
                <a:cxn ang="10800000">
                  <a:pos x="wd2" y="hd2"/>
                </a:cxn>
                <a:cxn ang="16200000">
                  <a:pos x="wd2" y="hd2"/>
                </a:cxn>
              </a:cxnLst>
              <a:rect l="0" t="0" r="r" b="b"/>
              <a:pathLst>
                <a:path w="21600" h="21600" extrusionOk="0">
                  <a:moveTo>
                    <a:pt x="2126" y="19678"/>
                  </a:moveTo>
                  <a:lnTo>
                    <a:pt x="19474" y="19678"/>
                  </a:lnTo>
                  <a:lnTo>
                    <a:pt x="19474" y="1900"/>
                  </a:lnTo>
                  <a:lnTo>
                    <a:pt x="2126" y="1900"/>
                  </a:lnTo>
                  <a:cubicBezTo>
                    <a:pt x="2126" y="1900"/>
                    <a:pt x="2126" y="19678"/>
                    <a:pt x="2126" y="19678"/>
                  </a:cubicBezTo>
                  <a:close/>
                  <a:moveTo>
                    <a:pt x="991" y="21600"/>
                  </a:moveTo>
                  <a:cubicBezTo>
                    <a:pt x="445" y="21600"/>
                    <a:pt x="0" y="21259"/>
                    <a:pt x="0" y="20839"/>
                  </a:cubicBezTo>
                  <a:lnTo>
                    <a:pt x="0" y="761"/>
                  </a:lnTo>
                  <a:cubicBezTo>
                    <a:pt x="0" y="341"/>
                    <a:pt x="445" y="0"/>
                    <a:pt x="991" y="0"/>
                  </a:cubicBezTo>
                  <a:lnTo>
                    <a:pt x="20609" y="0"/>
                  </a:lnTo>
                  <a:cubicBezTo>
                    <a:pt x="21155" y="0"/>
                    <a:pt x="21600" y="341"/>
                    <a:pt x="21600" y="761"/>
                  </a:cubicBezTo>
                  <a:lnTo>
                    <a:pt x="21600" y="20839"/>
                  </a:lnTo>
                  <a:cubicBezTo>
                    <a:pt x="21600" y="21259"/>
                    <a:pt x="21155" y="21600"/>
                    <a:pt x="20609" y="21600"/>
                  </a:cubicBezTo>
                  <a:cubicBezTo>
                    <a:pt x="20609" y="21600"/>
                    <a:pt x="991" y="21600"/>
                    <a:pt x="991" y="21600"/>
                  </a:cubicBezTo>
                  <a:close/>
                </a:path>
              </a:pathLst>
            </a:custGeom>
            <a:solidFill>
              <a:srgbClr val="FDFDFF"/>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63" name="Shape 8"/>
            <p:cNvSpPr/>
            <p:nvPr/>
          </p:nvSpPr>
          <p:spPr>
            <a:xfrm>
              <a:off x="14528800" y="12192000"/>
              <a:ext cx="15384020" cy="20077254"/>
            </a:xfrm>
            <a:custGeom>
              <a:avLst/>
              <a:gdLst/>
              <a:ahLst/>
              <a:cxnLst>
                <a:cxn ang="0">
                  <a:pos x="wd2" y="hd2"/>
                </a:cxn>
                <a:cxn ang="5400000">
                  <a:pos x="wd2" y="hd2"/>
                </a:cxn>
                <a:cxn ang="10800000">
                  <a:pos x="wd2" y="hd2"/>
                </a:cxn>
                <a:cxn ang="16200000">
                  <a:pos x="wd2" y="hd2"/>
                </a:cxn>
              </a:cxnLst>
              <a:rect l="0" t="0" r="r" b="b"/>
              <a:pathLst>
                <a:path w="21600" h="21600" extrusionOk="0">
                  <a:moveTo>
                    <a:pt x="19451" y="19661"/>
                  </a:moveTo>
                  <a:lnTo>
                    <a:pt x="2149" y="19661"/>
                  </a:lnTo>
                  <a:lnTo>
                    <a:pt x="2149" y="1916"/>
                  </a:lnTo>
                  <a:lnTo>
                    <a:pt x="19451" y="1916"/>
                  </a:lnTo>
                  <a:cubicBezTo>
                    <a:pt x="19451" y="1916"/>
                    <a:pt x="19451" y="19661"/>
                    <a:pt x="19451" y="19661"/>
                  </a:cubicBezTo>
                  <a:close/>
                  <a:moveTo>
                    <a:pt x="20670" y="0"/>
                  </a:moveTo>
                  <a:lnTo>
                    <a:pt x="930" y="0"/>
                  </a:lnTo>
                  <a:cubicBezTo>
                    <a:pt x="419" y="0"/>
                    <a:pt x="0" y="321"/>
                    <a:pt x="0" y="712"/>
                  </a:cubicBezTo>
                  <a:lnTo>
                    <a:pt x="0" y="20888"/>
                  </a:lnTo>
                  <a:cubicBezTo>
                    <a:pt x="0" y="21279"/>
                    <a:pt x="419" y="21600"/>
                    <a:pt x="930" y="21600"/>
                  </a:cubicBezTo>
                  <a:lnTo>
                    <a:pt x="20670" y="21600"/>
                  </a:lnTo>
                  <a:cubicBezTo>
                    <a:pt x="21182" y="21600"/>
                    <a:pt x="21600" y="21279"/>
                    <a:pt x="21600" y="20888"/>
                  </a:cubicBezTo>
                  <a:lnTo>
                    <a:pt x="21600" y="712"/>
                  </a:lnTo>
                  <a:cubicBezTo>
                    <a:pt x="21600" y="321"/>
                    <a:pt x="21182" y="0"/>
                    <a:pt x="20670" y="0"/>
                  </a:cubicBezTo>
                  <a:close/>
                </a:path>
              </a:pathLst>
            </a:custGeom>
            <a:gradFill>
              <a:gsLst>
                <a:gs pos="85000">
                  <a:srgbClr val="FEFEFE"/>
                </a:gs>
                <a:gs pos="0">
                  <a:schemeClr val="bg2">
                    <a:lumMod val="40000"/>
                    <a:lumOff val="60000"/>
                  </a:schemeClr>
                </a:gs>
                <a:gs pos="38000">
                  <a:srgbClr val="F0F2F5"/>
                </a:gs>
              </a:gsLst>
              <a:lin ang="18000000" scaled="0"/>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64" name="Shape 9"/>
            <p:cNvSpPr/>
            <p:nvPr/>
          </p:nvSpPr>
          <p:spPr>
            <a:xfrm>
              <a:off x="14516100" y="12179300"/>
              <a:ext cx="15411091" cy="20104336"/>
            </a:xfrm>
            <a:custGeom>
              <a:avLst/>
              <a:gdLst/>
              <a:ahLst/>
              <a:cxnLst>
                <a:cxn ang="0">
                  <a:pos x="wd2" y="hd2"/>
                </a:cxn>
                <a:cxn ang="5400000">
                  <a:pos x="wd2" y="hd2"/>
                </a:cxn>
                <a:cxn ang="10800000">
                  <a:pos x="wd2" y="hd2"/>
                </a:cxn>
                <a:cxn ang="16200000">
                  <a:pos x="wd2" y="hd2"/>
                </a:cxn>
              </a:cxnLst>
              <a:rect l="0" t="0" r="r" b="b"/>
              <a:pathLst>
                <a:path w="21600" h="21600" extrusionOk="0">
                  <a:moveTo>
                    <a:pt x="947" y="29"/>
                  </a:moveTo>
                  <a:cubicBezTo>
                    <a:pt x="446" y="29"/>
                    <a:pt x="38" y="342"/>
                    <a:pt x="38" y="726"/>
                  </a:cubicBezTo>
                  <a:lnTo>
                    <a:pt x="38" y="20874"/>
                  </a:lnTo>
                  <a:cubicBezTo>
                    <a:pt x="38" y="21258"/>
                    <a:pt x="446" y="21571"/>
                    <a:pt x="947" y="21571"/>
                  </a:cubicBezTo>
                  <a:lnTo>
                    <a:pt x="20653" y="21571"/>
                  </a:lnTo>
                  <a:cubicBezTo>
                    <a:pt x="21154" y="21571"/>
                    <a:pt x="21562" y="21258"/>
                    <a:pt x="21562" y="20874"/>
                  </a:cubicBezTo>
                  <a:lnTo>
                    <a:pt x="21562" y="726"/>
                  </a:lnTo>
                  <a:cubicBezTo>
                    <a:pt x="21562" y="342"/>
                    <a:pt x="21154" y="29"/>
                    <a:pt x="20653" y="29"/>
                  </a:cubicBezTo>
                  <a:cubicBezTo>
                    <a:pt x="20653" y="29"/>
                    <a:pt x="947" y="29"/>
                    <a:pt x="947" y="29"/>
                  </a:cubicBezTo>
                  <a:close/>
                  <a:moveTo>
                    <a:pt x="20653" y="21600"/>
                  </a:moveTo>
                  <a:lnTo>
                    <a:pt x="947" y="21600"/>
                  </a:lnTo>
                  <a:cubicBezTo>
                    <a:pt x="425" y="21600"/>
                    <a:pt x="0" y="21274"/>
                    <a:pt x="0" y="20874"/>
                  </a:cubicBezTo>
                  <a:lnTo>
                    <a:pt x="0" y="726"/>
                  </a:lnTo>
                  <a:cubicBezTo>
                    <a:pt x="0" y="326"/>
                    <a:pt x="425" y="0"/>
                    <a:pt x="947" y="0"/>
                  </a:cubicBezTo>
                  <a:lnTo>
                    <a:pt x="20653" y="0"/>
                  </a:lnTo>
                  <a:cubicBezTo>
                    <a:pt x="21175" y="0"/>
                    <a:pt x="21600" y="326"/>
                    <a:pt x="21600" y="726"/>
                  </a:cubicBezTo>
                  <a:lnTo>
                    <a:pt x="21600" y="20874"/>
                  </a:lnTo>
                  <a:cubicBezTo>
                    <a:pt x="21600" y="21274"/>
                    <a:pt x="21175" y="21600"/>
                    <a:pt x="20653" y="21600"/>
                  </a:cubicBezTo>
                  <a:close/>
                </a:path>
              </a:pathLst>
            </a:custGeom>
            <a:solidFill>
              <a:srgbClr val="B5B5B5"/>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65" name="Shape 10"/>
            <p:cNvSpPr/>
            <p:nvPr/>
          </p:nvSpPr>
          <p:spPr>
            <a:xfrm>
              <a:off x="17602200" y="12090400"/>
              <a:ext cx="9555755" cy="8971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9B9B9B"/>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66" name="Shape 11"/>
            <p:cNvSpPr/>
            <p:nvPr/>
          </p:nvSpPr>
          <p:spPr>
            <a:xfrm>
              <a:off x="16065500" y="13970000"/>
              <a:ext cx="12323458" cy="40372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67" name="Freeform 66"/>
            <p:cNvSpPr/>
            <p:nvPr/>
          </p:nvSpPr>
          <p:spPr>
            <a:xfrm>
              <a:off x="16254428" y="14061787"/>
              <a:ext cx="11950874" cy="215371"/>
            </a:xfrm>
            <a:custGeom>
              <a:avLst/>
              <a:gdLst>
                <a:gd name="connsiteX0" fmla="*/ 0 w 11950874"/>
                <a:gd name="connsiteY0" fmla="*/ 122970 h 215371"/>
                <a:gd name="connsiteX1" fmla="*/ 42687 w 11950874"/>
                <a:gd name="connsiteY1" fmla="*/ 122970 h 215371"/>
                <a:gd name="connsiteX2" fmla="*/ 42687 w 11950874"/>
                <a:gd name="connsiteY2" fmla="*/ 215370 h 215371"/>
                <a:gd name="connsiteX3" fmla="*/ 0 w 11950874"/>
                <a:gd name="connsiteY3" fmla="*/ 215370 h 215371"/>
                <a:gd name="connsiteX4" fmla="*/ 11901472 w 11950874"/>
                <a:gd name="connsiteY4" fmla="*/ 98713 h 215371"/>
                <a:gd name="connsiteX5" fmla="*/ 11901472 w 11950874"/>
                <a:gd name="connsiteY5" fmla="*/ 144861 h 215371"/>
                <a:gd name="connsiteX6" fmla="*/ 11924532 w 11950874"/>
                <a:gd name="connsiteY6" fmla="*/ 144861 h 215371"/>
                <a:gd name="connsiteX7" fmla="*/ 11924532 w 11950874"/>
                <a:gd name="connsiteY7" fmla="*/ 98713 h 215371"/>
                <a:gd name="connsiteX8" fmla="*/ 167288 w 11950874"/>
                <a:gd name="connsiteY8" fmla="*/ 75541 h 215371"/>
                <a:gd name="connsiteX9" fmla="*/ 212884 w 11950874"/>
                <a:gd name="connsiteY9" fmla="*/ 75541 h 215371"/>
                <a:gd name="connsiteX10" fmla="*/ 212884 w 11950874"/>
                <a:gd name="connsiteY10" fmla="*/ 215370 h 215371"/>
                <a:gd name="connsiteX11" fmla="*/ 167288 w 11950874"/>
                <a:gd name="connsiteY11" fmla="*/ 215370 h 215371"/>
                <a:gd name="connsiteX12" fmla="*/ 85099 w 11950874"/>
                <a:gd name="connsiteY12" fmla="*/ 75541 h 215371"/>
                <a:gd name="connsiteX13" fmla="*/ 124876 w 11950874"/>
                <a:gd name="connsiteY13" fmla="*/ 75541 h 215371"/>
                <a:gd name="connsiteX14" fmla="*/ 124876 w 11950874"/>
                <a:gd name="connsiteY14" fmla="*/ 215371 h 215371"/>
                <a:gd name="connsiteX15" fmla="*/ 85099 w 11950874"/>
                <a:gd name="connsiteY15" fmla="*/ 215371 h 215371"/>
                <a:gd name="connsiteX16" fmla="*/ 11582912 w 11950874"/>
                <a:gd name="connsiteY16" fmla="*/ 47913 h 215371"/>
                <a:gd name="connsiteX17" fmla="*/ 11571272 w 11950874"/>
                <a:gd name="connsiteY17" fmla="*/ 59456 h 215371"/>
                <a:gd name="connsiteX18" fmla="*/ 11571272 w 11950874"/>
                <a:gd name="connsiteY18" fmla="*/ 174845 h 215371"/>
                <a:gd name="connsiteX19" fmla="*/ 11582912 w 11950874"/>
                <a:gd name="connsiteY19" fmla="*/ 186356 h 215371"/>
                <a:gd name="connsiteX20" fmla="*/ 11859876 w 11950874"/>
                <a:gd name="connsiteY20" fmla="*/ 186356 h 215371"/>
                <a:gd name="connsiteX21" fmla="*/ 11871308 w 11950874"/>
                <a:gd name="connsiteY21" fmla="*/ 174845 h 215371"/>
                <a:gd name="connsiteX22" fmla="*/ 11871308 w 11950874"/>
                <a:gd name="connsiteY22" fmla="*/ 59456 h 215371"/>
                <a:gd name="connsiteX23" fmla="*/ 11859876 w 11950874"/>
                <a:gd name="connsiteY23" fmla="*/ 47913 h 215371"/>
                <a:gd name="connsiteX24" fmla="*/ 255296 w 11950874"/>
                <a:gd name="connsiteY24" fmla="*/ 41048 h 215371"/>
                <a:gd name="connsiteX25" fmla="*/ 295073 w 11950874"/>
                <a:gd name="connsiteY25" fmla="*/ 41048 h 215371"/>
                <a:gd name="connsiteX26" fmla="*/ 295073 w 11950874"/>
                <a:gd name="connsiteY26" fmla="*/ 215371 h 215371"/>
                <a:gd name="connsiteX27" fmla="*/ 255296 w 11950874"/>
                <a:gd name="connsiteY27" fmla="*/ 215371 h 215371"/>
                <a:gd name="connsiteX28" fmla="*/ 11593170 w 11950874"/>
                <a:gd name="connsiteY28" fmla="*/ 22513 h 215371"/>
                <a:gd name="connsiteX29" fmla="*/ 11870162 w 11950874"/>
                <a:gd name="connsiteY29" fmla="*/ 22513 h 215371"/>
                <a:gd name="connsiteX30" fmla="*/ 11904760 w 11950874"/>
                <a:gd name="connsiteY30" fmla="*/ 57146 h 215371"/>
                <a:gd name="connsiteX31" fmla="*/ 11904760 w 11950874"/>
                <a:gd name="connsiteY31" fmla="*/ 68634 h 215371"/>
                <a:gd name="connsiteX32" fmla="*/ 11950874 w 11950874"/>
                <a:gd name="connsiteY32" fmla="*/ 68634 h 215371"/>
                <a:gd name="connsiteX33" fmla="*/ 11950874 w 11950874"/>
                <a:gd name="connsiteY33" fmla="*/ 160952 h 215371"/>
                <a:gd name="connsiteX34" fmla="*/ 11904760 w 11950874"/>
                <a:gd name="connsiteY34" fmla="*/ 160952 h 215371"/>
                <a:gd name="connsiteX35" fmla="*/ 11904760 w 11950874"/>
                <a:gd name="connsiteY35" fmla="*/ 172534 h 215371"/>
                <a:gd name="connsiteX36" fmla="*/ 11870162 w 11950874"/>
                <a:gd name="connsiteY36" fmla="*/ 207133 h 215371"/>
                <a:gd name="connsiteX37" fmla="*/ 11593170 w 11950874"/>
                <a:gd name="connsiteY37" fmla="*/ 207133 h 215371"/>
                <a:gd name="connsiteX38" fmla="*/ 11558572 w 11950874"/>
                <a:gd name="connsiteY38" fmla="*/ 172534 h 215371"/>
                <a:gd name="connsiteX39" fmla="*/ 11558572 w 11950874"/>
                <a:gd name="connsiteY39" fmla="*/ 57146 h 215371"/>
                <a:gd name="connsiteX40" fmla="*/ 11593170 w 11950874"/>
                <a:gd name="connsiteY40" fmla="*/ 22513 h 215371"/>
                <a:gd name="connsiteX41" fmla="*/ 337485 w 11950874"/>
                <a:gd name="connsiteY41" fmla="*/ 0 h 215371"/>
                <a:gd name="connsiteX42" fmla="*/ 383307 w 11950874"/>
                <a:gd name="connsiteY42" fmla="*/ 0 h 215371"/>
                <a:gd name="connsiteX43" fmla="*/ 383307 w 11950874"/>
                <a:gd name="connsiteY43" fmla="*/ 215371 h 215371"/>
                <a:gd name="connsiteX44" fmla="*/ 337485 w 11950874"/>
                <a:gd name="connsiteY44" fmla="*/ 215371 h 21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950874" h="215371">
                  <a:moveTo>
                    <a:pt x="0" y="122970"/>
                  </a:moveTo>
                  <a:lnTo>
                    <a:pt x="42687" y="122970"/>
                  </a:lnTo>
                  <a:lnTo>
                    <a:pt x="42687" y="215370"/>
                  </a:lnTo>
                  <a:lnTo>
                    <a:pt x="0" y="215370"/>
                  </a:lnTo>
                  <a:close/>
                  <a:moveTo>
                    <a:pt x="11901472" y="98713"/>
                  </a:moveTo>
                  <a:lnTo>
                    <a:pt x="11901472" y="144861"/>
                  </a:lnTo>
                  <a:lnTo>
                    <a:pt x="11924532" y="144861"/>
                  </a:lnTo>
                  <a:cubicBezTo>
                    <a:pt x="11924532" y="144861"/>
                    <a:pt x="11924532" y="98713"/>
                    <a:pt x="11924532" y="98713"/>
                  </a:cubicBezTo>
                  <a:close/>
                  <a:moveTo>
                    <a:pt x="167288" y="75541"/>
                  </a:moveTo>
                  <a:lnTo>
                    <a:pt x="212884" y="75541"/>
                  </a:lnTo>
                  <a:lnTo>
                    <a:pt x="212884" y="215370"/>
                  </a:lnTo>
                  <a:lnTo>
                    <a:pt x="167288" y="215370"/>
                  </a:lnTo>
                  <a:close/>
                  <a:moveTo>
                    <a:pt x="85099" y="75541"/>
                  </a:moveTo>
                  <a:lnTo>
                    <a:pt x="124876" y="75541"/>
                  </a:lnTo>
                  <a:lnTo>
                    <a:pt x="124876" y="215371"/>
                  </a:lnTo>
                  <a:lnTo>
                    <a:pt x="85099" y="215371"/>
                  </a:lnTo>
                  <a:close/>
                  <a:moveTo>
                    <a:pt x="11582912" y="47913"/>
                  </a:moveTo>
                  <a:cubicBezTo>
                    <a:pt x="11576550" y="47913"/>
                    <a:pt x="11571272" y="53041"/>
                    <a:pt x="11571272" y="59456"/>
                  </a:cubicBezTo>
                  <a:lnTo>
                    <a:pt x="11571272" y="174845"/>
                  </a:lnTo>
                  <a:cubicBezTo>
                    <a:pt x="11571272" y="181196"/>
                    <a:pt x="11576550" y="186356"/>
                    <a:pt x="11582912" y="186356"/>
                  </a:cubicBezTo>
                  <a:lnTo>
                    <a:pt x="11859876" y="186356"/>
                  </a:lnTo>
                  <a:cubicBezTo>
                    <a:pt x="11866236" y="186356"/>
                    <a:pt x="11871308" y="181196"/>
                    <a:pt x="11871308" y="174845"/>
                  </a:cubicBezTo>
                  <a:cubicBezTo>
                    <a:pt x="11871308" y="174845"/>
                    <a:pt x="11871308" y="59456"/>
                    <a:pt x="11871308" y="59456"/>
                  </a:cubicBezTo>
                  <a:cubicBezTo>
                    <a:pt x="11871308" y="53041"/>
                    <a:pt x="11866236" y="47913"/>
                    <a:pt x="11859876" y="47913"/>
                  </a:cubicBezTo>
                  <a:close/>
                  <a:moveTo>
                    <a:pt x="255296" y="41048"/>
                  </a:moveTo>
                  <a:lnTo>
                    <a:pt x="295073" y="41048"/>
                  </a:lnTo>
                  <a:lnTo>
                    <a:pt x="295073" y="215371"/>
                  </a:lnTo>
                  <a:lnTo>
                    <a:pt x="255296" y="215371"/>
                  </a:lnTo>
                  <a:close/>
                  <a:moveTo>
                    <a:pt x="11593170" y="22513"/>
                  </a:moveTo>
                  <a:lnTo>
                    <a:pt x="11870162" y="22513"/>
                  </a:lnTo>
                  <a:cubicBezTo>
                    <a:pt x="11889178" y="22513"/>
                    <a:pt x="11904760" y="38052"/>
                    <a:pt x="11904760" y="57146"/>
                  </a:cubicBezTo>
                  <a:lnTo>
                    <a:pt x="11904760" y="68634"/>
                  </a:lnTo>
                  <a:cubicBezTo>
                    <a:pt x="11904760" y="68634"/>
                    <a:pt x="11950874" y="68634"/>
                    <a:pt x="11950874" y="68634"/>
                  </a:cubicBezTo>
                  <a:lnTo>
                    <a:pt x="11950874" y="160952"/>
                  </a:lnTo>
                  <a:lnTo>
                    <a:pt x="11904760" y="160952"/>
                  </a:lnTo>
                  <a:lnTo>
                    <a:pt x="11904760" y="172534"/>
                  </a:lnTo>
                  <a:cubicBezTo>
                    <a:pt x="11904760" y="191594"/>
                    <a:pt x="11889178" y="207133"/>
                    <a:pt x="11870162" y="207133"/>
                  </a:cubicBezTo>
                  <a:lnTo>
                    <a:pt x="11593170" y="207133"/>
                  </a:lnTo>
                  <a:cubicBezTo>
                    <a:pt x="11574028" y="207133"/>
                    <a:pt x="11558572" y="191594"/>
                    <a:pt x="11558572" y="172534"/>
                  </a:cubicBezTo>
                  <a:lnTo>
                    <a:pt x="11558572" y="57146"/>
                  </a:lnTo>
                  <a:cubicBezTo>
                    <a:pt x="11558572" y="38052"/>
                    <a:pt x="11574028" y="22513"/>
                    <a:pt x="11593170" y="22513"/>
                  </a:cubicBezTo>
                  <a:close/>
                  <a:moveTo>
                    <a:pt x="337485" y="0"/>
                  </a:moveTo>
                  <a:lnTo>
                    <a:pt x="383307" y="0"/>
                  </a:lnTo>
                  <a:lnTo>
                    <a:pt x="383307" y="215371"/>
                  </a:lnTo>
                  <a:lnTo>
                    <a:pt x="337485" y="215371"/>
                  </a:lnTo>
                  <a:close/>
                </a:path>
              </a:pathLst>
            </a:custGeom>
            <a:solidFill>
              <a:srgbClr val="E9E9E9"/>
            </a:solidFill>
            <a:ln w="12700">
              <a:miter lim="400000"/>
            </a:ln>
          </p:spPr>
          <p:txBody>
            <a:bodyPr wrap="square" lIns="0" tIns="0" rIns="0" bIns="0" anchor="ctr">
              <a:noAutofit/>
            </a:bodyP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68" name="Shape 29"/>
            <p:cNvSpPr/>
            <p:nvPr/>
          </p:nvSpPr>
          <p:spPr>
            <a:xfrm>
              <a:off x="21729700" y="30861000"/>
              <a:ext cx="989640" cy="989643"/>
            </a:xfrm>
            <a:custGeom>
              <a:avLst/>
              <a:gdLst/>
              <a:ahLst/>
              <a:cxnLst>
                <a:cxn ang="0">
                  <a:pos x="wd2" y="hd2"/>
                </a:cxn>
                <a:cxn ang="5400000">
                  <a:pos x="wd2" y="hd2"/>
                </a:cxn>
                <a:cxn ang="10800000">
                  <a:pos x="wd2" y="hd2"/>
                </a:cxn>
                <a:cxn ang="16200000">
                  <a:pos x="wd2" y="hd2"/>
                </a:cxn>
              </a:cxnLst>
              <a:rect l="0" t="0" r="r" b="b"/>
              <a:pathLst>
                <a:path w="21600" h="21600" extrusionOk="0">
                  <a:moveTo>
                    <a:pt x="10800" y="20564"/>
                  </a:moveTo>
                  <a:cubicBezTo>
                    <a:pt x="5408" y="20564"/>
                    <a:pt x="1036" y="16193"/>
                    <a:pt x="1036" y="10800"/>
                  </a:cubicBezTo>
                  <a:cubicBezTo>
                    <a:pt x="1036" y="5408"/>
                    <a:pt x="5408" y="1036"/>
                    <a:pt x="10800" y="1036"/>
                  </a:cubicBezTo>
                  <a:cubicBezTo>
                    <a:pt x="16192" y="1036"/>
                    <a:pt x="20564" y="5408"/>
                    <a:pt x="20564" y="10800"/>
                  </a:cubicBezTo>
                  <a:cubicBezTo>
                    <a:pt x="20564" y="16193"/>
                    <a:pt x="16192" y="20564"/>
                    <a:pt x="10800" y="20564"/>
                  </a:cubicBezTo>
                  <a:close/>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close/>
                </a:path>
              </a:pathLst>
            </a:custGeom>
            <a:gradFill>
              <a:gsLst>
                <a:gs pos="46000">
                  <a:schemeClr val="accent4">
                    <a:lumMod val="60000"/>
                    <a:lumOff val="40000"/>
                  </a:schemeClr>
                </a:gs>
                <a:gs pos="0">
                  <a:schemeClr val="bg2">
                    <a:lumMod val="75000"/>
                  </a:schemeClr>
                </a:gs>
                <a:gs pos="90000">
                  <a:schemeClr val="bg2"/>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69" name="Shape 30"/>
            <p:cNvSpPr/>
            <p:nvPr/>
          </p:nvSpPr>
          <p:spPr>
            <a:xfrm>
              <a:off x="21767800" y="30861000"/>
              <a:ext cx="809638" cy="321949"/>
            </a:xfrm>
            <a:custGeom>
              <a:avLst/>
              <a:gdLst/>
              <a:ahLst/>
              <a:cxnLst>
                <a:cxn ang="0">
                  <a:pos x="wd2" y="hd2"/>
                </a:cxn>
                <a:cxn ang="5400000">
                  <a:pos x="wd2" y="hd2"/>
                </a:cxn>
                <a:cxn ang="10800000">
                  <a:pos x="wd2" y="hd2"/>
                </a:cxn>
                <a:cxn ang="16200000">
                  <a:pos x="wd2" y="hd2"/>
                </a:cxn>
              </a:cxnLst>
              <a:rect l="0" t="0" r="r" b="b"/>
              <a:pathLst>
                <a:path w="21600" h="21600" extrusionOk="0">
                  <a:moveTo>
                    <a:pt x="1173" y="21600"/>
                  </a:moveTo>
                  <a:cubicBezTo>
                    <a:pt x="2977" y="10785"/>
                    <a:pt x="7227" y="3185"/>
                    <a:pt x="12183" y="3185"/>
                  </a:cubicBezTo>
                  <a:cubicBezTo>
                    <a:pt x="15317" y="3185"/>
                    <a:pt x="18167" y="6227"/>
                    <a:pt x="20296" y="11195"/>
                  </a:cubicBezTo>
                  <a:lnTo>
                    <a:pt x="21600" y="9940"/>
                  </a:lnTo>
                  <a:cubicBezTo>
                    <a:pt x="19205" y="3808"/>
                    <a:pt x="15871" y="0"/>
                    <a:pt x="12183" y="0"/>
                  </a:cubicBezTo>
                  <a:cubicBezTo>
                    <a:pt x="6697" y="0"/>
                    <a:pt x="1993" y="8418"/>
                    <a:pt x="0" y="20398"/>
                  </a:cubicBezTo>
                  <a:cubicBezTo>
                    <a:pt x="0" y="20398"/>
                    <a:pt x="1173" y="21600"/>
                    <a:pt x="1173" y="21600"/>
                  </a:cubicBezTo>
                  <a:close/>
                </a:path>
              </a:pathLst>
            </a:custGeom>
            <a:gradFill>
              <a:gsLst>
                <a:gs pos="0">
                  <a:schemeClr val="bg2"/>
                </a:gs>
                <a:gs pos="100000">
                  <a:schemeClr val="accent4">
                    <a:lumMod val="60000"/>
                    <a:lumOff val="40000"/>
                  </a:schemeClr>
                </a:gs>
              </a:gsLst>
              <a:lin ang="20718678"/>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70" name="Shape 31"/>
            <p:cNvSpPr/>
            <p:nvPr/>
          </p:nvSpPr>
          <p:spPr>
            <a:xfrm>
              <a:off x="21996400" y="12992100"/>
              <a:ext cx="272244" cy="272174"/>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gradFill>
              <a:gsLst>
                <a:gs pos="0">
                  <a:srgbClr val="464646"/>
                </a:gs>
                <a:gs pos="92000">
                  <a:srgbClr val="060606"/>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71" name="Shape 32"/>
            <p:cNvSpPr/>
            <p:nvPr/>
          </p:nvSpPr>
          <p:spPr>
            <a:xfrm>
              <a:off x="22110700" y="13106400"/>
              <a:ext cx="66933" cy="66916"/>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72" name="Shape 33"/>
            <p:cNvSpPr/>
            <p:nvPr/>
          </p:nvSpPr>
          <p:spPr>
            <a:xfrm>
              <a:off x="21704300" y="13068300"/>
              <a:ext cx="132873" cy="132874"/>
            </a:xfrm>
            <a:custGeom>
              <a:avLst/>
              <a:gdLst/>
              <a:ahLst/>
              <a:cxnLst>
                <a:cxn ang="0">
                  <a:pos x="wd2" y="hd2"/>
                </a:cxn>
                <a:cxn ang="5400000">
                  <a:pos x="wd2" y="hd2"/>
                </a:cxn>
                <a:cxn ang="10800000">
                  <a:pos x="wd2" y="hd2"/>
                </a:cxn>
                <a:cxn ang="16200000">
                  <a:pos x="wd2" y="hd2"/>
                </a:cxn>
              </a:cxnLst>
              <a:rect l="0" t="0" r="r" b="b"/>
              <a:pathLst>
                <a:path w="21600" h="21600" extrusionOk="0">
                  <a:moveTo>
                    <a:pt x="21600" y="10798"/>
                  </a:moveTo>
                  <a:cubicBezTo>
                    <a:pt x="21600" y="16757"/>
                    <a:pt x="16773" y="21600"/>
                    <a:pt x="10797" y="21600"/>
                  </a:cubicBezTo>
                  <a:cubicBezTo>
                    <a:pt x="4795" y="21600"/>
                    <a:pt x="0" y="16757"/>
                    <a:pt x="0" y="10798"/>
                  </a:cubicBezTo>
                  <a:cubicBezTo>
                    <a:pt x="0" y="4826"/>
                    <a:pt x="4795" y="0"/>
                    <a:pt x="10797" y="0"/>
                  </a:cubicBezTo>
                  <a:cubicBezTo>
                    <a:pt x="16773" y="0"/>
                    <a:pt x="21600" y="4826"/>
                    <a:pt x="21600" y="10798"/>
                  </a:cubicBezTo>
                  <a:close/>
                </a:path>
              </a:pathLst>
            </a:custGeom>
            <a:solidFill>
              <a:srgbClr val="BEBFC2"/>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grpSp>
      <p:sp>
        <p:nvSpPr>
          <p:cNvPr id="73" name="Picture Placeholder 4"/>
          <p:cNvSpPr>
            <a:spLocks noGrp="1"/>
          </p:cNvSpPr>
          <p:nvPr>
            <p:ph type="pic" sz="quarter" idx="23"/>
          </p:nvPr>
        </p:nvSpPr>
        <p:spPr>
          <a:xfrm>
            <a:off x="1174891" y="2236803"/>
            <a:ext cx="2479390" cy="3233860"/>
          </a:xfrm>
        </p:spPr>
      </p:sp>
    </p:spTree>
    <p:extLst>
      <p:ext uri="{BB962C8B-B14F-4D97-AF65-F5344CB8AC3E}">
        <p14:creationId xmlns:p14="http://schemas.microsoft.com/office/powerpoint/2010/main" val="2457107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big ipad black">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grpSp>
        <p:nvGrpSpPr>
          <p:cNvPr id="3" name="Group 2"/>
          <p:cNvGrpSpPr/>
          <p:nvPr userDrawn="1"/>
        </p:nvGrpSpPr>
        <p:grpSpPr>
          <a:xfrm>
            <a:off x="2610612" y="1828800"/>
            <a:ext cx="3922776" cy="5029200"/>
            <a:chOff x="1921037" y="1425678"/>
            <a:chExt cx="5233713" cy="5432323"/>
          </a:xfrm>
        </p:grpSpPr>
        <p:sp>
          <p:nvSpPr>
            <p:cNvPr id="23" name="Freeform 22"/>
            <p:cNvSpPr/>
            <p:nvPr userDrawn="1"/>
          </p:nvSpPr>
          <p:spPr>
            <a:xfrm>
              <a:off x="1921037" y="1425678"/>
              <a:ext cx="5233713" cy="5432322"/>
            </a:xfrm>
            <a:custGeom>
              <a:avLst/>
              <a:gdLst>
                <a:gd name="connsiteX0" fmla="*/ 257082 w 5233713"/>
                <a:gd name="connsiteY0" fmla="*/ 0 h 5432322"/>
                <a:gd name="connsiteX1" fmla="*/ 4976631 w 5233713"/>
                <a:gd name="connsiteY1" fmla="*/ 0 h 5432322"/>
                <a:gd name="connsiteX2" fmla="*/ 5233713 w 5233713"/>
                <a:gd name="connsiteY2" fmla="*/ 256922 h 5432322"/>
                <a:gd name="connsiteX3" fmla="*/ 5233713 w 5233713"/>
                <a:gd name="connsiteY3" fmla="*/ 5432322 h 5432322"/>
                <a:gd name="connsiteX4" fmla="*/ 4685385 w 5233713"/>
                <a:gd name="connsiteY4" fmla="*/ 5432322 h 5432322"/>
                <a:gd name="connsiteX5" fmla="*/ 4685385 w 5233713"/>
                <a:gd name="connsiteY5" fmla="*/ 5304411 h 5432322"/>
                <a:gd name="connsiteX6" fmla="*/ 4685385 w 5233713"/>
                <a:gd name="connsiteY6" fmla="*/ 632376 h 5432322"/>
                <a:gd name="connsiteX7" fmla="*/ 548329 w 5233713"/>
                <a:gd name="connsiteY7" fmla="*/ 632376 h 5432322"/>
                <a:gd name="connsiteX8" fmla="*/ 548329 w 5233713"/>
                <a:gd name="connsiteY8" fmla="*/ 5432322 h 5432322"/>
                <a:gd name="connsiteX9" fmla="*/ 0 w 5233713"/>
                <a:gd name="connsiteY9" fmla="*/ 5432322 h 5432322"/>
                <a:gd name="connsiteX10" fmla="*/ 0 w 5233713"/>
                <a:gd name="connsiteY10" fmla="*/ 256922 h 5432322"/>
                <a:gd name="connsiteX11" fmla="*/ 257082 w 5233713"/>
                <a:gd name="connsiteY11" fmla="*/ 0 h 543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33713" h="5432322">
                  <a:moveTo>
                    <a:pt x="257082" y="0"/>
                  </a:moveTo>
                  <a:lnTo>
                    <a:pt x="4976631" y="0"/>
                  </a:lnTo>
                  <a:cubicBezTo>
                    <a:pt x="5118378" y="0"/>
                    <a:pt x="5233713" y="115379"/>
                    <a:pt x="5233713" y="256922"/>
                  </a:cubicBezTo>
                  <a:lnTo>
                    <a:pt x="5233713" y="5432322"/>
                  </a:lnTo>
                  <a:lnTo>
                    <a:pt x="4685385" y="5432322"/>
                  </a:lnTo>
                  <a:lnTo>
                    <a:pt x="4685385" y="5304411"/>
                  </a:lnTo>
                  <a:cubicBezTo>
                    <a:pt x="4685385" y="3747066"/>
                    <a:pt x="4685385" y="632376"/>
                    <a:pt x="4685385" y="632376"/>
                  </a:cubicBezTo>
                  <a:lnTo>
                    <a:pt x="548329" y="632376"/>
                  </a:lnTo>
                  <a:lnTo>
                    <a:pt x="548329" y="5432322"/>
                  </a:lnTo>
                  <a:lnTo>
                    <a:pt x="0" y="5432322"/>
                  </a:lnTo>
                  <a:lnTo>
                    <a:pt x="0" y="256922"/>
                  </a:lnTo>
                  <a:cubicBezTo>
                    <a:pt x="0" y="115379"/>
                    <a:pt x="115336" y="0"/>
                    <a:pt x="257082" y="0"/>
                  </a:cubicBezTo>
                  <a:close/>
                </a:path>
              </a:pathLst>
            </a:custGeom>
            <a:solidFill>
              <a:schemeClr val="tx2"/>
            </a:solidFill>
            <a:ln w="12700">
              <a:miter lim="400000"/>
            </a:ln>
          </p:spPr>
          <p:txBody>
            <a:bodyPr wrap="square" lIns="0" tIns="0" rIns="0" bIns="0" anchor="ctr">
              <a:noAutofit/>
            </a:bodyP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30" name="Freeform 29"/>
            <p:cNvSpPr/>
            <p:nvPr userDrawn="1"/>
          </p:nvSpPr>
          <p:spPr>
            <a:xfrm>
              <a:off x="1938091" y="1442732"/>
              <a:ext cx="5196771" cy="5415268"/>
            </a:xfrm>
            <a:custGeom>
              <a:avLst/>
              <a:gdLst>
                <a:gd name="connsiteX0" fmla="*/ 238426 w 5196771"/>
                <a:gd name="connsiteY0" fmla="*/ 0 h 5415268"/>
                <a:gd name="connsiteX1" fmla="*/ 4958345 w 5196771"/>
                <a:gd name="connsiteY1" fmla="*/ 0 h 5415268"/>
                <a:gd name="connsiteX2" fmla="*/ 5196771 w 5196771"/>
                <a:gd name="connsiteY2" fmla="*/ 238598 h 5415268"/>
                <a:gd name="connsiteX3" fmla="*/ 5196771 w 5196771"/>
                <a:gd name="connsiteY3" fmla="*/ 5415268 h 5415268"/>
                <a:gd name="connsiteX4" fmla="*/ 4685274 w 5196771"/>
                <a:gd name="connsiteY4" fmla="*/ 5415268 h 5415268"/>
                <a:gd name="connsiteX5" fmla="*/ 4685274 w 5196771"/>
                <a:gd name="connsiteY5" fmla="*/ 595710 h 5415268"/>
                <a:gd name="connsiteX6" fmla="*/ 511497 w 5196771"/>
                <a:gd name="connsiteY6" fmla="*/ 595710 h 5415268"/>
                <a:gd name="connsiteX7" fmla="*/ 511497 w 5196771"/>
                <a:gd name="connsiteY7" fmla="*/ 5298746 h 5415268"/>
                <a:gd name="connsiteX8" fmla="*/ 511497 w 5196771"/>
                <a:gd name="connsiteY8" fmla="*/ 5415268 h 5415268"/>
                <a:gd name="connsiteX9" fmla="*/ 0 w 5196771"/>
                <a:gd name="connsiteY9" fmla="*/ 5415268 h 5415268"/>
                <a:gd name="connsiteX10" fmla="*/ 0 w 5196771"/>
                <a:gd name="connsiteY10" fmla="*/ 238598 h 5415268"/>
                <a:gd name="connsiteX11" fmla="*/ 238426 w 5196771"/>
                <a:gd name="connsiteY11" fmla="*/ 0 h 541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6771" h="5415268">
                  <a:moveTo>
                    <a:pt x="238426" y="0"/>
                  </a:moveTo>
                  <a:lnTo>
                    <a:pt x="4958345" y="0"/>
                  </a:lnTo>
                  <a:cubicBezTo>
                    <a:pt x="5089708" y="0"/>
                    <a:pt x="5196771" y="106915"/>
                    <a:pt x="5196771" y="238598"/>
                  </a:cubicBezTo>
                  <a:lnTo>
                    <a:pt x="5196771" y="5415268"/>
                  </a:lnTo>
                  <a:lnTo>
                    <a:pt x="4685274" y="5415268"/>
                  </a:lnTo>
                  <a:lnTo>
                    <a:pt x="4685274" y="595710"/>
                  </a:lnTo>
                  <a:lnTo>
                    <a:pt x="511497" y="595710"/>
                  </a:lnTo>
                  <a:cubicBezTo>
                    <a:pt x="511497" y="595710"/>
                    <a:pt x="511497" y="3731067"/>
                    <a:pt x="511497" y="5298746"/>
                  </a:cubicBezTo>
                  <a:lnTo>
                    <a:pt x="511497" y="5415268"/>
                  </a:lnTo>
                  <a:lnTo>
                    <a:pt x="0" y="5415268"/>
                  </a:lnTo>
                  <a:lnTo>
                    <a:pt x="0" y="238598"/>
                  </a:lnTo>
                  <a:cubicBezTo>
                    <a:pt x="0" y="106915"/>
                    <a:pt x="107063" y="0"/>
                    <a:pt x="238426" y="0"/>
                  </a:cubicBezTo>
                  <a:close/>
                </a:path>
              </a:pathLst>
            </a:custGeom>
            <a:solidFill>
              <a:srgbClr val="FDFDFF"/>
            </a:solidFill>
            <a:ln w="12700">
              <a:miter lim="400000"/>
            </a:ln>
          </p:spPr>
          <p:txBody>
            <a:bodyPr wrap="square" lIns="0" tIns="0" rIns="0" bIns="0" anchor="ctr">
              <a:noAutofit/>
            </a:bodyP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31" name="Freeform 30"/>
            <p:cNvSpPr/>
            <p:nvPr userDrawn="1"/>
          </p:nvSpPr>
          <p:spPr>
            <a:xfrm>
              <a:off x="1955144" y="1459786"/>
              <a:ext cx="5164406" cy="5398215"/>
            </a:xfrm>
            <a:custGeom>
              <a:avLst/>
              <a:gdLst>
                <a:gd name="connsiteX0" fmla="*/ 222357 w 5164406"/>
                <a:gd name="connsiteY0" fmla="*/ 0 h 5398215"/>
                <a:gd name="connsiteX1" fmla="*/ 4942049 w 5164406"/>
                <a:gd name="connsiteY1" fmla="*/ 0 h 5398215"/>
                <a:gd name="connsiteX2" fmla="*/ 5164406 w 5164406"/>
                <a:gd name="connsiteY2" fmla="*/ 222168 h 5398215"/>
                <a:gd name="connsiteX3" fmla="*/ 5164406 w 5164406"/>
                <a:gd name="connsiteY3" fmla="*/ 5398215 h 5398215"/>
                <a:gd name="connsiteX4" fmla="*/ 4650596 w 5164406"/>
                <a:gd name="connsiteY4" fmla="*/ 5398215 h 5398215"/>
                <a:gd name="connsiteX5" fmla="*/ 4650596 w 5164406"/>
                <a:gd name="connsiteY5" fmla="*/ 5269727 h 5398215"/>
                <a:gd name="connsiteX6" fmla="*/ 4650596 w 5164406"/>
                <a:gd name="connsiteY6" fmla="*/ 597856 h 5398215"/>
                <a:gd name="connsiteX7" fmla="*/ 513811 w 5164406"/>
                <a:gd name="connsiteY7" fmla="*/ 597856 h 5398215"/>
                <a:gd name="connsiteX8" fmla="*/ 513811 w 5164406"/>
                <a:gd name="connsiteY8" fmla="*/ 5398215 h 5398215"/>
                <a:gd name="connsiteX9" fmla="*/ 0 w 5164406"/>
                <a:gd name="connsiteY9" fmla="*/ 5398215 h 5398215"/>
                <a:gd name="connsiteX10" fmla="*/ 0 w 5164406"/>
                <a:gd name="connsiteY10" fmla="*/ 222168 h 5398215"/>
                <a:gd name="connsiteX11" fmla="*/ 222357 w 5164406"/>
                <a:gd name="connsiteY11" fmla="*/ 0 h 539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64406" h="5398215">
                  <a:moveTo>
                    <a:pt x="222357" y="0"/>
                  </a:moveTo>
                  <a:lnTo>
                    <a:pt x="4942049" y="0"/>
                  </a:lnTo>
                  <a:cubicBezTo>
                    <a:pt x="5064465" y="0"/>
                    <a:pt x="5164406" y="100163"/>
                    <a:pt x="5164406" y="222168"/>
                  </a:cubicBezTo>
                  <a:lnTo>
                    <a:pt x="5164406" y="5398215"/>
                  </a:lnTo>
                  <a:lnTo>
                    <a:pt x="4650596" y="5398215"/>
                  </a:lnTo>
                  <a:lnTo>
                    <a:pt x="4650596" y="5269727"/>
                  </a:lnTo>
                  <a:cubicBezTo>
                    <a:pt x="4650596" y="3712436"/>
                    <a:pt x="4650596" y="597856"/>
                    <a:pt x="4650596" y="597856"/>
                  </a:cubicBezTo>
                  <a:lnTo>
                    <a:pt x="513811" y="597856"/>
                  </a:lnTo>
                  <a:lnTo>
                    <a:pt x="513811" y="5398215"/>
                  </a:lnTo>
                  <a:lnTo>
                    <a:pt x="0" y="5398215"/>
                  </a:lnTo>
                  <a:lnTo>
                    <a:pt x="0" y="222168"/>
                  </a:lnTo>
                  <a:cubicBezTo>
                    <a:pt x="0" y="100163"/>
                    <a:pt x="100180" y="0"/>
                    <a:pt x="222357" y="0"/>
                  </a:cubicBezTo>
                  <a:close/>
                </a:path>
              </a:pathLst>
            </a:custGeom>
            <a:gradFill>
              <a:gsLst>
                <a:gs pos="85000">
                  <a:srgbClr val="46474B"/>
                </a:gs>
                <a:gs pos="0">
                  <a:srgbClr val="000000"/>
                </a:gs>
                <a:gs pos="38000">
                  <a:srgbClr val="292A2E"/>
                </a:gs>
              </a:gsLst>
              <a:lin ang="18000000" scaled="0"/>
            </a:gradFill>
            <a:ln w="12700">
              <a:miter lim="400000"/>
            </a:ln>
          </p:spPr>
          <p:txBody>
            <a:bodyPr wrap="square" lIns="0" tIns="0" rIns="0" bIns="0" anchor="ctr">
              <a:noAutofit/>
            </a:bodyP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32" name="Shape 10"/>
            <p:cNvSpPr/>
            <p:nvPr userDrawn="1"/>
          </p:nvSpPr>
          <p:spPr>
            <a:xfrm>
              <a:off x="2986883" y="1425678"/>
              <a:ext cx="3207861" cy="3011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1D1D20"/>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34" name="Shape 11"/>
            <p:cNvSpPr/>
            <p:nvPr userDrawn="1"/>
          </p:nvSpPr>
          <p:spPr>
            <a:xfrm>
              <a:off x="2471013" y="2056658"/>
              <a:ext cx="4136977" cy="1355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gradFill>
              <a:gsLst>
                <a:gs pos="85000">
                  <a:srgbClr val="46474B"/>
                </a:gs>
                <a:gs pos="0">
                  <a:srgbClr val="000000"/>
                </a:gs>
                <a:gs pos="38000">
                  <a:srgbClr val="292A2E"/>
                </a:gs>
              </a:gsLst>
              <a:lin ang="18000000" scaled="0"/>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35" name="Freeform 34"/>
            <p:cNvSpPr/>
            <p:nvPr userDrawn="1"/>
          </p:nvSpPr>
          <p:spPr>
            <a:xfrm>
              <a:off x="2534436" y="2087471"/>
              <a:ext cx="4011901" cy="72300"/>
            </a:xfrm>
            <a:custGeom>
              <a:avLst/>
              <a:gdLst>
                <a:gd name="connsiteX0" fmla="*/ 0 w 11950874"/>
                <a:gd name="connsiteY0" fmla="*/ 122970 h 215371"/>
                <a:gd name="connsiteX1" fmla="*/ 42687 w 11950874"/>
                <a:gd name="connsiteY1" fmla="*/ 122970 h 215371"/>
                <a:gd name="connsiteX2" fmla="*/ 42687 w 11950874"/>
                <a:gd name="connsiteY2" fmla="*/ 215370 h 215371"/>
                <a:gd name="connsiteX3" fmla="*/ 0 w 11950874"/>
                <a:gd name="connsiteY3" fmla="*/ 215370 h 215371"/>
                <a:gd name="connsiteX4" fmla="*/ 11901472 w 11950874"/>
                <a:gd name="connsiteY4" fmla="*/ 98713 h 215371"/>
                <a:gd name="connsiteX5" fmla="*/ 11901472 w 11950874"/>
                <a:gd name="connsiteY5" fmla="*/ 144861 h 215371"/>
                <a:gd name="connsiteX6" fmla="*/ 11924532 w 11950874"/>
                <a:gd name="connsiteY6" fmla="*/ 144861 h 215371"/>
                <a:gd name="connsiteX7" fmla="*/ 11924532 w 11950874"/>
                <a:gd name="connsiteY7" fmla="*/ 98713 h 215371"/>
                <a:gd name="connsiteX8" fmla="*/ 167288 w 11950874"/>
                <a:gd name="connsiteY8" fmla="*/ 75541 h 215371"/>
                <a:gd name="connsiteX9" fmla="*/ 212884 w 11950874"/>
                <a:gd name="connsiteY9" fmla="*/ 75541 h 215371"/>
                <a:gd name="connsiteX10" fmla="*/ 212884 w 11950874"/>
                <a:gd name="connsiteY10" fmla="*/ 215370 h 215371"/>
                <a:gd name="connsiteX11" fmla="*/ 167288 w 11950874"/>
                <a:gd name="connsiteY11" fmla="*/ 215370 h 215371"/>
                <a:gd name="connsiteX12" fmla="*/ 85099 w 11950874"/>
                <a:gd name="connsiteY12" fmla="*/ 75541 h 215371"/>
                <a:gd name="connsiteX13" fmla="*/ 124876 w 11950874"/>
                <a:gd name="connsiteY13" fmla="*/ 75541 h 215371"/>
                <a:gd name="connsiteX14" fmla="*/ 124876 w 11950874"/>
                <a:gd name="connsiteY14" fmla="*/ 215371 h 215371"/>
                <a:gd name="connsiteX15" fmla="*/ 85099 w 11950874"/>
                <a:gd name="connsiteY15" fmla="*/ 215371 h 215371"/>
                <a:gd name="connsiteX16" fmla="*/ 11582912 w 11950874"/>
                <a:gd name="connsiteY16" fmla="*/ 47913 h 215371"/>
                <a:gd name="connsiteX17" fmla="*/ 11571272 w 11950874"/>
                <a:gd name="connsiteY17" fmla="*/ 59456 h 215371"/>
                <a:gd name="connsiteX18" fmla="*/ 11571272 w 11950874"/>
                <a:gd name="connsiteY18" fmla="*/ 174845 h 215371"/>
                <a:gd name="connsiteX19" fmla="*/ 11582912 w 11950874"/>
                <a:gd name="connsiteY19" fmla="*/ 186356 h 215371"/>
                <a:gd name="connsiteX20" fmla="*/ 11859876 w 11950874"/>
                <a:gd name="connsiteY20" fmla="*/ 186356 h 215371"/>
                <a:gd name="connsiteX21" fmla="*/ 11871308 w 11950874"/>
                <a:gd name="connsiteY21" fmla="*/ 174845 h 215371"/>
                <a:gd name="connsiteX22" fmla="*/ 11871308 w 11950874"/>
                <a:gd name="connsiteY22" fmla="*/ 59456 h 215371"/>
                <a:gd name="connsiteX23" fmla="*/ 11859876 w 11950874"/>
                <a:gd name="connsiteY23" fmla="*/ 47913 h 215371"/>
                <a:gd name="connsiteX24" fmla="*/ 255296 w 11950874"/>
                <a:gd name="connsiteY24" fmla="*/ 41048 h 215371"/>
                <a:gd name="connsiteX25" fmla="*/ 295073 w 11950874"/>
                <a:gd name="connsiteY25" fmla="*/ 41048 h 215371"/>
                <a:gd name="connsiteX26" fmla="*/ 295073 w 11950874"/>
                <a:gd name="connsiteY26" fmla="*/ 215371 h 215371"/>
                <a:gd name="connsiteX27" fmla="*/ 255296 w 11950874"/>
                <a:gd name="connsiteY27" fmla="*/ 215371 h 215371"/>
                <a:gd name="connsiteX28" fmla="*/ 11593170 w 11950874"/>
                <a:gd name="connsiteY28" fmla="*/ 22513 h 215371"/>
                <a:gd name="connsiteX29" fmla="*/ 11870162 w 11950874"/>
                <a:gd name="connsiteY29" fmla="*/ 22513 h 215371"/>
                <a:gd name="connsiteX30" fmla="*/ 11904760 w 11950874"/>
                <a:gd name="connsiteY30" fmla="*/ 57146 h 215371"/>
                <a:gd name="connsiteX31" fmla="*/ 11904760 w 11950874"/>
                <a:gd name="connsiteY31" fmla="*/ 68634 h 215371"/>
                <a:gd name="connsiteX32" fmla="*/ 11950874 w 11950874"/>
                <a:gd name="connsiteY32" fmla="*/ 68634 h 215371"/>
                <a:gd name="connsiteX33" fmla="*/ 11950874 w 11950874"/>
                <a:gd name="connsiteY33" fmla="*/ 160952 h 215371"/>
                <a:gd name="connsiteX34" fmla="*/ 11904760 w 11950874"/>
                <a:gd name="connsiteY34" fmla="*/ 160952 h 215371"/>
                <a:gd name="connsiteX35" fmla="*/ 11904760 w 11950874"/>
                <a:gd name="connsiteY35" fmla="*/ 172534 h 215371"/>
                <a:gd name="connsiteX36" fmla="*/ 11870162 w 11950874"/>
                <a:gd name="connsiteY36" fmla="*/ 207133 h 215371"/>
                <a:gd name="connsiteX37" fmla="*/ 11593170 w 11950874"/>
                <a:gd name="connsiteY37" fmla="*/ 207133 h 215371"/>
                <a:gd name="connsiteX38" fmla="*/ 11558572 w 11950874"/>
                <a:gd name="connsiteY38" fmla="*/ 172534 h 215371"/>
                <a:gd name="connsiteX39" fmla="*/ 11558572 w 11950874"/>
                <a:gd name="connsiteY39" fmla="*/ 57146 h 215371"/>
                <a:gd name="connsiteX40" fmla="*/ 11593170 w 11950874"/>
                <a:gd name="connsiteY40" fmla="*/ 22513 h 215371"/>
                <a:gd name="connsiteX41" fmla="*/ 337485 w 11950874"/>
                <a:gd name="connsiteY41" fmla="*/ 0 h 215371"/>
                <a:gd name="connsiteX42" fmla="*/ 383307 w 11950874"/>
                <a:gd name="connsiteY42" fmla="*/ 0 h 215371"/>
                <a:gd name="connsiteX43" fmla="*/ 383307 w 11950874"/>
                <a:gd name="connsiteY43" fmla="*/ 215371 h 215371"/>
                <a:gd name="connsiteX44" fmla="*/ 337485 w 11950874"/>
                <a:gd name="connsiteY44" fmla="*/ 215371 h 21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950874" h="215371">
                  <a:moveTo>
                    <a:pt x="0" y="122970"/>
                  </a:moveTo>
                  <a:lnTo>
                    <a:pt x="42687" y="122970"/>
                  </a:lnTo>
                  <a:lnTo>
                    <a:pt x="42687" y="215370"/>
                  </a:lnTo>
                  <a:lnTo>
                    <a:pt x="0" y="215370"/>
                  </a:lnTo>
                  <a:close/>
                  <a:moveTo>
                    <a:pt x="11901472" y="98713"/>
                  </a:moveTo>
                  <a:lnTo>
                    <a:pt x="11901472" y="144861"/>
                  </a:lnTo>
                  <a:lnTo>
                    <a:pt x="11924532" y="144861"/>
                  </a:lnTo>
                  <a:cubicBezTo>
                    <a:pt x="11924532" y="144861"/>
                    <a:pt x="11924532" y="98713"/>
                    <a:pt x="11924532" y="98713"/>
                  </a:cubicBezTo>
                  <a:close/>
                  <a:moveTo>
                    <a:pt x="167288" y="75541"/>
                  </a:moveTo>
                  <a:lnTo>
                    <a:pt x="212884" y="75541"/>
                  </a:lnTo>
                  <a:lnTo>
                    <a:pt x="212884" y="215370"/>
                  </a:lnTo>
                  <a:lnTo>
                    <a:pt x="167288" y="215370"/>
                  </a:lnTo>
                  <a:close/>
                  <a:moveTo>
                    <a:pt x="85099" y="75541"/>
                  </a:moveTo>
                  <a:lnTo>
                    <a:pt x="124876" y="75541"/>
                  </a:lnTo>
                  <a:lnTo>
                    <a:pt x="124876" y="215371"/>
                  </a:lnTo>
                  <a:lnTo>
                    <a:pt x="85099" y="215371"/>
                  </a:lnTo>
                  <a:close/>
                  <a:moveTo>
                    <a:pt x="11582912" y="47913"/>
                  </a:moveTo>
                  <a:cubicBezTo>
                    <a:pt x="11576550" y="47913"/>
                    <a:pt x="11571272" y="53041"/>
                    <a:pt x="11571272" y="59456"/>
                  </a:cubicBezTo>
                  <a:lnTo>
                    <a:pt x="11571272" y="174845"/>
                  </a:lnTo>
                  <a:cubicBezTo>
                    <a:pt x="11571272" y="181196"/>
                    <a:pt x="11576550" y="186356"/>
                    <a:pt x="11582912" y="186356"/>
                  </a:cubicBezTo>
                  <a:lnTo>
                    <a:pt x="11859876" y="186356"/>
                  </a:lnTo>
                  <a:cubicBezTo>
                    <a:pt x="11866236" y="186356"/>
                    <a:pt x="11871308" y="181196"/>
                    <a:pt x="11871308" y="174845"/>
                  </a:cubicBezTo>
                  <a:cubicBezTo>
                    <a:pt x="11871308" y="174845"/>
                    <a:pt x="11871308" y="59456"/>
                    <a:pt x="11871308" y="59456"/>
                  </a:cubicBezTo>
                  <a:cubicBezTo>
                    <a:pt x="11871308" y="53041"/>
                    <a:pt x="11866236" y="47913"/>
                    <a:pt x="11859876" y="47913"/>
                  </a:cubicBezTo>
                  <a:close/>
                  <a:moveTo>
                    <a:pt x="255296" y="41048"/>
                  </a:moveTo>
                  <a:lnTo>
                    <a:pt x="295073" y="41048"/>
                  </a:lnTo>
                  <a:lnTo>
                    <a:pt x="295073" y="215371"/>
                  </a:lnTo>
                  <a:lnTo>
                    <a:pt x="255296" y="215371"/>
                  </a:lnTo>
                  <a:close/>
                  <a:moveTo>
                    <a:pt x="11593170" y="22513"/>
                  </a:moveTo>
                  <a:lnTo>
                    <a:pt x="11870162" y="22513"/>
                  </a:lnTo>
                  <a:cubicBezTo>
                    <a:pt x="11889178" y="22513"/>
                    <a:pt x="11904760" y="38052"/>
                    <a:pt x="11904760" y="57146"/>
                  </a:cubicBezTo>
                  <a:lnTo>
                    <a:pt x="11904760" y="68634"/>
                  </a:lnTo>
                  <a:cubicBezTo>
                    <a:pt x="11904760" y="68634"/>
                    <a:pt x="11950874" y="68634"/>
                    <a:pt x="11950874" y="68634"/>
                  </a:cubicBezTo>
                  <a:lnTo>
                    <a:pt x="11950874" y="160952"/>
                  </a:lnTo>
                  <a:lnTo>
                    <a:pt x="11904760" y="160952"/>
                  </a:lnTo>
                  <a:lnTo>
                    <a:pt x="11904760" y="172534"/>
                  </a:lnTo>
                  <a:cubicBezTo>
                    <a:pt x="11904760" y="191594"/>
                    <a:pt x="11889178" y="207133"/>
                    <a:pt x="11870162" y="207133"/>
                  </a:cubicBezTo>
                  <a:lnTo>
                    <a:pt x="11593170" y="207133"/>
                  </a:lnTo>
                  <a:cubicBezTo>
                    <a:pt x="11574028" y="207133"/>
                    <a:pt x="11558572" y="191594"/>
                    <a:pt x="11558572" y="172534"/>
                  </a:cubicBezTo>
                  <a:lnTo>
                    <a:pt x="11558572" y="57146"/>
                  </a:lnTo>
                  <a:cubicBezTo>
                    <a:pt x="11558572" y="38052"/>
                    <a:pt x="11574028" y="22513"/>
                    <a:pt x="11593170" y="22513"/>
                  </a:cubicBezTo>
                  <a:close/>
                  <a:moveTo>
                    <a:pt x="337485" y="0"/>
                  </a:moveTo>
                  <a:lnTo>
                    <a:pt x="383307" y="0"/>
                  </a:lnTo>
                  <a:lnTo>
                    <a:pt x="383307" y="215371"/>
                  </a:lnTo>
                  <a:lnTo>
                    <a:pt x="337485" y="215371"/>
                  </a:lnTo>
                  <a:close/>
                </a:path>
              </a:pathLst>
            </a:custGeom>
            <a:solidFill>
              <a:srgbClr val="E9E9E9"/>
            </a:solidFill>
            <a:ln w="12700">
              <a:miter lim="400000"/>
            </a:ln>
          </p:spPr>
          <p:txBody>
            <a:bodyPr wrap="square" lIns="0" tIns="0" rIns="0" bIns="0" anchor="ctr">
              <a:noAutofit/>
            </a:bodyP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36" name="Shape 31"/>
            <p:cNvSpPr/>
            <p:nvPr userDrawn="1"/>
          </p:nvSpPr>
          <p:spPr>
            <a:xfrm>
              <a:off x="4462013" y="1728378"/>
              <a:ext cx="91392" cy="91369"/>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gradFill>
              <a:gsLst>
                <a:gs pos="0">
                  <a:srgbClr val="464646"/>
                </a:gs>
                <a:gs pos="92000">
                  <a:srgbClr val="060606"/>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37" name="Shape 32"/>
            <p:cNvSpPr/>
            <p:nvPr userDrawn="1"/>
          </p:nvSpPr>
          <p:spPr>
            <a:xfrm>
              <a:off x="4500383" y="1766748"/>
              <a:ext cx="22469" cy="224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sp>
          <p:nvSpPr>
            <p:cNvPr id="38" name="Shape 33"/>
            <p:cNvSpPr/>
            <p:nvPr userDrawn="1"/>
          </p:nvSpPr>
          <p:spPr>
            <a:xfrm>
              <a:off x="4363955" y="1753958"/>
              <a:ext cx="44605" cy="44606"/>
            </a:xfrm>
            <a:custGeom>
              <a:avLst/>
              <a:gdLst/>
              <a:ahLst/>
              <a:cxnLst>
                <a:cxn ang="0">
                  <a:pos x="wd2" y="hd2"/>
                </a:cxn>
                <a:cxn ang="5400000">
                  <a:pos x="wd2" y="hd2"/>
                </a:cxn>
                <a:cxn ang="10800000">
                  <a:pos x="wd2" y="hd2"/>
                </a:cxn>
                <a:cxn ang="16200000">
                  <a:pos x="wd2" y="hd2"/>
                </a:cxn>
              </a:cxnLst>
              <a:rect l="0" t="0" r="r" b="b"/>
              <a:pathLst>
                <a:path w="21600" h="21600" extrusionOk="0">
                  <a:moveTo>
                    <a:pt x="21600" y="10798"/>
                  </a:moveTo>
                  <a:cubicBezTo>
                    <a:pt x="21600" y="16757"/>
                    <a:pt x="16773" y="21600"/>
                    <a:pt x="10797" y="21600"/>
                  </a:cubicBezTo>
                  <a:cubicBezTo>
                    <a:pt x="4795" y="21600"/>
                    <a:pt x="0" y="16757"/>
                    <a:pt x="0" y="10798"/>
                  </a:cubicBezTo>
                  <a:cubicBezTo>
                    <a:pt x="0" y="4826"/>
                    <a:pt x="4795" y="0"/>
                    <a:pt x="10797" y="0"/>
                  </a:cubicBezTo>
                  <a:cubicBezTo>
                    <a:pt x="16773" y="0"/>
                    <a:pt x="21600" y="4826"/>
                    <a:pt x="21600" y="10798"/>
                  </a:cubicBezTo>
                  <a:close/>
                </a:path>
              </a:pathLst>
            </a:custGeom>
            <a:solidFill>
              <a:srgbClr val="BEBFC2"/>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3000">
                <a:solidFill>
                  <a:srgbClr val="FFFFFF"/>
                </a:solidFill>
                <a:effectLst>
                  <a:outerShdw blurRad="38100" dist="12700" dir="5400000" rotWithShape="0">
                    <a:srgbClr val="000000">
                      <a:alpha val="50000"/>
                    </a:srgbClr>
                  </a:outerShdw>
                </a:effectLst>
              </a:endParaRPr>
            </a:p>
          </p:txBody>
        </p:sp>
      </p:grpSp>
      <p:sp>
        <p:nvSpPr>
          <p:cNvPr id="40" name="Picture Placeholder 4"/>
          <p:cNvSpPr>
            <a:spLocks noGrp="1"/>
          </p:cNvSpPr>
          <p:nvPr>
            <p:ph type="pic" sz="quarter" idx="22"/>
          </p:nvPr>
        </p:nvSpPr>
        <p:spPr>
          <a:xfrm>
            <a:off x="3020635" y="2536945"/>
            <a:ext cx="3102734" cy="4321056"/>
          </a:xfrm>
        </p:spPr>
      </p:sp>
    </p:spTree>
    <p:extLst>
      <p:ext uri="{BB962C8B-B14F-4D97-AF65-F5344CB8AC3E}">
        <p14:creationId xmlns:p14="http://schemas.microsoft.com/office/powerpoint/2010/main" val="3092962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big ipad white">
    <p:bg>
      <p:bgPr>
        <a:solidFill>
          <a:schemeClr val="bg2"/>
        </a:solidFill>
        <a:effectLst/>
      </p:bgPr>
    </p:bg>
    <p:spTree>
      <p:nvGrpSpPr>
        <p:cNvPr id="1" name=""/>
        <p:cNvGrpSpPr/>
        <p:nvPr/>
      </p:nvGrpSpPr>
      <p:grpSpPr>
        <a:xfrm>
          <a:off x="0" y="0"/>
          <a:ext cx="0" cy="0"/>
          <a:chOff x="0" y="0"/>
          <a:chExt cx="0" cy="0"/>
        </a:xfrm>
      </p:grpSpPr>
      <p:grpSp>
        <p:nvGrpSpPr>
          <p:cNvPr id="24" name="Group 23"/>
          <p:cNvGrpSpPr/>
          <p:nvPr userDrawn="1"/>
        </p:nvGrpSpPr>
        <p:grpSpPr>
          <a:xfrm>
            <a:off x="0" y="6766560"/>
            <a:ext cx="9144000" cy="91440"/>
            <a:chOff x="0" y="4480421"/>
            <a:chExt cx="12192000" cy="91440"/>
          </a:xfrm>
        </p:grpSpPr>
        <p:sp>
          <p:nvSpPr>
            <p:cNvPr id="25" name="Rectangle 24"/>
            <p:cNvSpPr/>
            <p:nvPr userDrawn="1"/>
          </p:nvSpPr>
          <p:spPr>
            <a:xfrm>
              <a:off x="0" y="4480421"/>
              <a:ext cx="2439924"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6" name="Rectangle 25"/>
            <p:cNvSpPr/>
            <p:nvPr userDrawn="1"/>
          </p:nvSpPr>
          <p:spPr>
            <a:xfrm>
              <a:off x="2439924" y="4480421"/>
              <a:ext cx="2439924"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7" name="Rectangle 26"/>
            <p:cNvSpPr/>
            <p:nvPr userDrawn="1"/>
          </p:nvSpPr>
          <p:spPr>
            <a:xfrm>
              <a:off x="4879848" y="4480421"/>
              <a:ext cx="2439924"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Rectangle 27"/>
            <p:cNvSpPr/>
            <p:nvPr userDrawn="1"/>
          </p:nvSpPr>
          <p:spPr>
            <a:xfrm>
              <a:off x="7319772" y="4480421"/>
              <a:ext cx="2439924"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9" name="Rectangle 28"/>
            <p:cNvSpPr/>
            <p:nvPr userDrawn="1"/>
          </p:nvSpPr>
          <p:spPr>
            <a:xfrm>
              <a:off x="9759696" y="4480421"/>
              <a:ext cx="2432304"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4" name="Date Placeholder 3"/>
          <p:cNvSpPr>
            <a:spLocks noGrp="1"/>
          </p:cNvSpPr>
          <p:nvPr>
            <p:ph type="dt" sz="half" idx="10"/>
          </p:nvPr>
        </p:nvSpPr>
        <p:spPr>
          <a:xfrm>
            <a:off x="361950" y="6466115"/>
            <a:ext cx="2057400" cy="281437"/>
          </a:xfrm>
          <a:prstGeom prst="rect">
            <a:avLst/>
          </a:prstGeom>
        </p:spPr>
        <p:txBody>
          <a:bodyPr/>
          <a:lstStyle>
            <a:lvl1pPr>
              <a:defRPr>
                <a:solidFill>
                  <a:srgbClr val="576973"/>
                </a:solidFill>
              </a:defRPr>
            </a:lvl1pPr>
          </a:lstStyle>
          <a:p>
            <a:r>
              <a:rPr lang="en-US" smtClean="0"/>
              <a:t>your date here</a:t>
            </a:r>
            <a:endParaRPr lang="en-US"/>
          </a:p>
        </p:txBody>
      </p:sp>
      <p:sp>
        <p:nvSpPr>
          <p:cNvPr id="5" name="Footer Placeholder 4"/>
          <p:cNvSpPr>
            <a:spLocks noGrp="1"/>
          </p:cNvSpPr>
          <p:nvPr>
            <p:ph type="ftr" sz="quarter" idx="11"/>
          </p:nvPr>
        </p:nvSpPr>
        <p:spPr>
          <a:xfrm>
            <a:off x="3028950" y="6466115"/>
            <a:ext cx="3086100" cy="281437"/>
          </a:xfrm>
          <a:prstGeom prst="rect">
            <a:avLst/>
          </a:prstGeom>
        </p:spPr>
        <p:txBody>
          <a:bodyPr/>
          <a:lstStyle>
            <a:lvl1pPr>
              <a:defRPr>
                <a:solidFill>
                  <a:srgbClr val="576973"/>
                </a:solidFill>
              </a:defRPr>
            </a:lvl1pPr>
          </a:lstStyle>
          <a:p>
            <a:r>
              <a:rPr lang="en-US" smtClean="0"/>
              <a:t>större - a multipurpose PowerPoint template</a:t>
            </a:r>
            <a:endParaRPr lang="en-US"/>
          </a:p>
        </p:txBody>
      </p:sp>
      <p:sp>
        <p:nvSpPr>
          <p:cNvPr id="33" name="Slide Number Placeholder 5"/>
          <p:cNvSpPr>
            <a:spLocks noGrp="1"/>
          </p:cNvSpPr>
          <p:nvPr>
            <p:ph type="sldNum" sz="quarter" idx="12"/>
          </p:nvPr>
        </p:nvSpPr>
        <p:spPr>
          <a:xfrm>
            <a:off x="6724651" y="6466115"/>
            <a:ext cx="2057400" cy="281437"/>
          </a:xfrm>
          <a:prstGeom prst="rect">
            <a:avLst/>
          </a:prstGeom>
        </p:spPr>
        <p:txBody>
          <a:bodyPr/>
          <a:lstStyle>
            <a:lvl1pPr algn="r">
              <a:defRPr>
                <a:solidFill>
                  <a:srgbClr val="576973"/>
                </a:solidFill>
              </a:defRPr>
            </a:lvl1pPr>
          </a:lstStyle>
          <a:p>
            <a:fld id="{6E18DBF4-37B7-4C4F-9728-A1C100B177EE}" type="slidenum">
              <a:rPr lang="en-US" smtClean="0"/>
              <a:pPr/>
              <a:t>‹#›</a:t>
            </a:fld>
            <a:endParaRPr lang="en-US"/>
          </a:p>
        </p:txBody>
      </p:sp>
      <p:grpSp>
        <p:nvGrpSpPr>
          <p:cNvPr id="3" name="Group 2"/>
          <p:cNvGrpSpPr/>
          <p:nvPr userDrawn="1"/>
        </p:nvGrpSpPr>
        <p:grpSpPr>
          <a:xfrm>
            <a:off x="2609359" y="1828800"/>
            <a:ext cx="3925285" cy="5029204"/>
            <a:chOff x="2609359" y="1425678"/>
            <a:chExt cx="3925285" cy="5432326"/>
          </a:xfrm>
        </p:grpSpPr>
        <p:sp>
          <p:nvSpPr>
            <p:cNvPr id="72" name="Freeform 71"/>
            <p:cNvSpPr/>
            <p:nvPr userDrawn="1"/>
          </p:nvSpPr>
          <p:spPr>
            <a:xfrm>
              <a:off x="2609359" y="1425678"/>
              <a:ext cx="3925285" cy="5432322"/>
            </a:xfrm>
            <a:custGeom>
              <a:avLst/>
              <a:gdLst>
                <a:gd name="connsiteX0" fmla="*/ 257082 w 5233713"/>
                <a:gd name="connsiteY0" fmla="*/ 0 h 5432322"/>
                <a:gd name="connsiteX1" fmla="*/ 4976631 w 5233713"/>
                <a:gd name="connsiteY1" fmla="*/ 0 h 5432322"/>
                <a:gd name="connsiteX2" fmla="*/ 5233713 w 5233713"/>
                <a:gd name="connsiteY2" fmla="*/ 256922 h 5432322"/>
                <a:gd name="connsiteX3" fmla="*/ 5233713 w 5233713"/>
                <a:gd name="connsiteY3" fmla="*/ 5432322 h 5432322"/>
                <a:gd name="connsiteX4" fmla="*/ 4685385 w 5233713"/>
                <a:gd name="connsiteY4" fmla="*/ 5432322 h 5432322"/>
                <a:gd name="connsiteX5" fmla="*/ 4685385 w 5233713"/>
                <a:gd name="connsiteY5" fmla="*/ 5304411 h 5432322"/>
                <a:gd name="connsiteX6" fmla="*/ 4685385 w 5233713"/>
                <a:gd name="connsiteY6" fmla="*/ 632376 h 5432322"/>
                <a:gd name="connsiteX7" fmla="*/ 548329 w 5233713"/>
                <a:gd name="connsiteY7" fmla="*/ 632376 h 5432322"/>
                <a:gd name="connsiteX8" fmla="*/ 548329 w 5233713"/>
                <a:gd name="connsiteY8" fmla="*/ 5432322 h 5432322"/>
                <a:gd name="connsiteX9" fmla="*/ 0 w 5233713"/>
                <a:gd name="connsiteY9" fmla="*/ 5432322 h 5432322"/>
                <a:gd name="connsiteX10" fmla="*/ 0 w 5233713"/>
                <a:gd name="connsiteY10" fmla="*/ 256922 h 5432322"/>
                <a:gd name="connsiteX11" fmla="*/ 257082 w 5233713"/>
                <a:gd name="connsiteY11" fmla="*/ 0 h 543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33713" h="5432322">
                  <a:moveTo>
                    <a:pt x="257082" y="0"/>
                  </a:moveTo>
                  <a:lnTo>
                    <a:pt x="4976631" y="0"/>
                  </a:lnTo>
                  <a:cubicBezTo>
                    <a:pt x="5118378" y="0"/>
                    <a:pt x="5233713" y="115379"/>
                    <a:pt x="5233713" y="256922"/>
                  </a:cubicBezTo>
                  <a:lnTo>
                    <a:pt x="5233713" y="5432322"/>
                  </a:lnTo>
                  <a:lnTo>
                    <a:pt x="4685385" y="5432322"/>
                  </a:lnTo>
                  <a:lnTo>
                    <a:pt x="4685385" y="5304411"/>
                  </a:lnTo>
                  <a:cubicBezTo>
                    <a:pt x="4685385" y="3747066"/>
                    <a:pt x="4685385" y="632376"/>
                    <a:pt x="4685385" y="632376"/>
                  </a:cubicBezTo>
                  <a:lnTo>
                    <a:pt x="548329" y="632376"/>
                  </a:lnTo>
                  <a:lnTo>
                    <a:pt x="548329" y="5432322"/>
                  </a:lnTo>
                  <a:lnTo>
                    <a:pt x="0" y="5432322"/>
                  </a:lnTo>
                  <a:lnTo>
                    <a:pt x="0" y="256922"/>
                  </a:lnTo>
                  <a:cubicBezTo>
                    <a:pt x="0" y="115379"/>
                    <a:pt x="115336" y="0"/>
                    <a:pt x="257082" y="0"/>
                  </a:cubicBezTo>
                  <a:close/>
                </a:path>
              </a:pathLst>
            </a:custGeom>
            <a:solidFill>
              <a:srgbClr val="E4E4E4"/>
            </a:solidFill>
            <a:ln w="12700">
              <a:miter lim="400000"/>
            </a:ln>
          </p:spPr>
          <p:txBody>
            <a:bodyPr lIns="0" tIns="0" rIns="0" bIns="0" anchor="ctr"/>
            <a:lstStyle/>
            <a:p>
              <a:endParaRPr sz="2250">
                <a:solidFill>
                  <a:srgbClr val="FFFFFF"/>
                </a:solidFill>
                <a:effectLst>
                  <a:outerShdw blurRad="38100" dist="12700" dir="5400000" rotWithShape="0">
                    <a:srgbClr val="000000">
                      <a:alpha val="50000"/>
                    </a:srgbClr>
                  </a:outerShdw>
                </a:effectLst>
              </a:endParaRPr>
            </a:p>
          </p:txBody>
        </p:sp>
        <p:sp>
          <p:nvSpPr>
            <p:cNvPr id="70" name="Freeform 69"/>
            <p:cNvSpPr/>
            <p:nvPr userDrawn="1"/>
          </p:nvSpPr>
          <p:spPr>
            <a:xfrm>
              <a:off x="2622150" y="1442732"/>
              <a:ext cx="3897578" cy="5415268"/>
            </a:xfrm>
            <a:custGeom>
              <a:avLst/>
              <a:gdLst>
                <a:gd name="connsiteX0" fmla="*/ 238426 w 5196771"/>
                <a:gd name="connsiteY0" fmla="*/ 0 h 5415268"/>
                <a:gd name="connsiteX1" fmla="*/ 4958345 w 5196771"/>
                <a:gd name="connsiteY1" fmla="*/ 0 h 5415268"/>
                <a:gd name="connsiteX2" fmla="*/ 5196771 w 5196771"/>
                <a:gd name="connsiteY2" fmla="*/ 238598 h 5415268"/>
                <a:gd name="connsiteX3" fmla="*/ 5196771 w 5196771"/>
                <a:gd name="connsiteY3" fmla="*/ 5415268 h 5415268"/>
                <a:gd name="connsiteX4" fmla="*/ 4685274 w 5196771"/>
                <a:gd name="connsiteY4" fmla="*/ 5415268 h 5415268"/>
                <a:gd name="connsiteX5" fmla="*/ 4685274 w 5196771"/>
                <a:gd name="connsiteY5" fmla="*/ 595710 h 5415268"/>
                <a:gd name="connsiteX6" fmla="*/ 511497 w 5196771"/>
                <a:gd name="connsiteY6" fmla="*/ 595710 h 5415268"/>
                <a:gd name="connsiteX7" fmla="*/ 511497 w 5196771"/>
                <a:gd name="connsiteY7" fmla="*/ 5298746 h 5415268"/>
                <a:gd name="connsiteX8" fmla="*/ 511497 w 5196771"/>
                <a:gd name="connsiteY8" fmla="*/ 5415268 h 5415268"/>
                <a:gd name="connsiteX9" fmla="*/ 0 w 5196771"/>
                <a:gd name="connsiteY9" fmla="*/ 5415268 h 5415268"/>
                <a:gd name="connsiteX10" fmla="*/ 0 w 5196771"/>
                <a:gd name="connsiteY10" fmla="*/ 238598 h 5415268"/>
                <a:gd name="connsiteX11" fmla="*/ 238426 w 5196771"/>
                <a:gd name="connsiteY11" fmla="*/ 0 h 5415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6771" h="5415268">
                  <a:moveTo>
                    <a:pt x="238426" y="0"/>
                  </a:moveTo>
                  <a:lnTo>
                    <a:pt x="4958345" y="0"/>
                  </a:lnTo>
                  <a:cubicBezTo>
                    <a:pt x="5089708" y="0"/>
                    <a:pt x="5196771" y="106915"/>
                    <a:pt x="5196771" y="238598"/>
                  </a:cubicBezTo>
                  <a:lnTo>
                    <a:pt x="5196771" y="5415268"/>
                  </a:lnTo>
                  <a:lnTo>
                    <a:pt x="4685274" y="5415268"/>
                  </a:lnTo>
                  <a:lnTo>
                    <a:pt x="4685274" y="595710"/>
                  </a:lnTo>
                  <a:lnTo>
                    <a:pt x="511497" y="595710"/>
                  </a:lnTo>
                  <a:cubicBezTo>
                    <a:pt x="511497" y="595710"/>
                    <a:pt x="511497" y="3731067"/>
                    <a:pt x="511497" y="5298746"/>
                  </a:cubicBezTo>
                  <a:lnTo>
                    <a:pt x="511497" y="5415268"/>
                  </a:lnTo>
                  <a:lnTo>
                    <a:pt x="0" y="5415268"/>
                  </a:lnTo>
                  <a:lnTo>
                    <a:pt x="0" y="238598"/>
                  </a:lnTo>
                  <a:cubicBezTo>
                    <a:pt x="0" y="106915"/>
                    <a:pt x="107063" y="0"/>
                    <a:pt x="238426" y="0"/>
                  </a:cubicBezTo>
                  <a:close/>
                </a:path>
              </a:pathLst>
            </a:custGeom>
            <a:solidFill>
              <a:srgbClr val="FDFDFF"/>
            </a:solidFill>
            <a:ln w="12700">
              <a:miter lim="400000"/>
            </a:ln>
          </p:spPr>
          <p:txBody>
            <a:bodyPr wrap="square" lIns="0" tIns="0" rIns="0" bIns="0" anchor="ctr">
              <a:noAutofit/>
            </a:bodyPr>
            <a:lstStyle/>
            <a:p>
              <a:pPr>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endParaRPr>
            </a:p>
          </p:txBody>
        </p:sp>
        <p:sp>
          <p:nvSpPr>
            <p:cNvPr id="68" name="Freeform 67"/>
            <p:cNvSpPr/>
            <p:nvPr userDrawn="1"/>
          </p:nvSpPr>
          <p:spPr>
            <a:xfrm>
              <a:off x="2634939" y="1459789"/>
              <a:ext cx="3873305" cy="5398215"/>
            </a:xfrm>
            <a:custGeom>
              <a:avLst/>
              <a:gdLst>
                <a:gd name="connsiteX0" fmla="*/ 222357 w 5164406"/>
                <a:gd name="connsiteY0" fmla="*/ 0 h 5398215"/>
                <a:gd name="connsiteX1" fmla="*/ 4942049 w 5164406"/>
                <a:gd name="connsiteY1" fmla="*/ 0 h 5398215"/>
                <a:gd name="connsiteX2" fmla="*/ 5164406 w 5164406"/>
                <a:gd name="connsiteY2" fmla="*/ 222168 h 5398215"/>
                <a:gd name="connsiteX3" fmla="*/ 5164406 w 5164406"/>
                <a:gd name="connsiteY3" fmla="*/ 5398215 h 5398215"/>
                <a:gd name="connsiteX4" fmla="*/ 4650596 w 5164406"/>
                <a:gd name="connsiteY4" fmla="*/ 5398215 h 5398215"/>
                <a:gd name="connsiteX5" fmla="*/ 4650596 w 5164406"/>
                <a:gd name="connsiteY5" fmla="*/ 5269727 h 5398215"/>
                <a:gd name="connsiteX6" fmla="*/ 4650596 w 5164406"/>
                <a:gd name="connsiteY6" fmla="*/ 597856 h 5398215"/>
                <a:gd name="connsiteX7" fmla="*/ 513811 w 5164406"/>
                <a:gd name="connsiteY7" fmla="*/ 597856 h 5398215"/>
                <a:gd name="connsiteX8" fmla="*/ 513811 w 5164406"/>
                <a:gd name="connsiteY8" fmla="*/ 5398215 h 5398215"/>
                <a:gd name="connsiteX9" fmla="*/ 0 w 5164406"/>
                <a:gd name="connsiteY9" fmla="*/ 5398215 h 5398215"/>
                <a:gd name="connsiteX10" fmla="*/ 0 w 5164406"/>
                <a:gd name="connsiteY10" fmla="*/ 222168 h 5398215"/>
                <a:gd name="connsiteX11" fmla="*/ 222357 w 5164406"/>
                <a:gd name="connsiteY11" fmla="*/ 0 h 539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64406" h="5398215">
                  <a:moveTo>
                    <a:pt x="222357" y="0"/>
                  </a:moveTo>
                  <a:lnTo>
                    <a:pt x="4942049" y="0"/>
                  </a:lnTo>
                  <a:cubicBezTo>
                    <a:pt x="5064465" y="0"/>
                    <a:pt x="5164406" y="100163"/>
                    <a:pt x="5164406" y="222168"/>
                  </a:cubicBezTo>
                  <a:lnTo>
                    <a:pt x="5164406" y="5398215"/>
                  </a:lnTo>
                  <a:lnTo>
                    <a:pt x="4650596" y="5398215"/>
                  </a:lnTo>
                  <a:lnTo>
                    <a:pt x="4650596" y="5269727"/>
                  </a:lnTo>
                  <a:cubicBezTo>
                    <a:pt x="4650596" y="3712436"/>
                    <a:pt x="4650596" y="597856"/>
                    <a:pt x="4650596" y="597856"/>
                  </a:cubicBezTo>
                  <a:lnTo>
                    <a:pt x="513811" y="597856"/>
                  </a:lnTo>
                  <a:lnTo>
                    <a:pt x="513811" y="5398215"/>
                  </a:lnTo>
                  <a:lnTo>
                    <a:pt x="0" y="5398215"/>
                  </a:lnTo>
                  <a:lnTo>
                    <a:pt x="0" y="222168"/>
                  </a:lnTo>
                  <a:cubicBezTo>
                    <a:pt x="0" y="100163"/>
                    <a:pt x="100180" y="0"/>
                    <a:pt x="222357" y="0"/>
                  </a:cubicBezTo>
                  <a:close/>
                </a:path>
              </a:pathLst>
            </a:custGeom>
            <a:gradFill>
              <a:gsLst>
                <a:gs pos="85000">
                  <a:srgbClr val="FEFEFE"/>
                </a:gs>
                <a:gs pos="0">
                  <a:schemeClr val="bg2">
                    <a:lumMod val="40000"/>
                    <a:lumOff val="60000"/>
                  </a:schemeClr>
                </a:gs>
                <a:gs pos="38000">
                  <a:srgbClr val="F0F2F5"/>
                </a:gs>
              </a:gsLst>
              <a:lin ang="18000000" scaled="0"/>
            </a:gradFill>
            <a:ln w="12700">
              <a:miter lim="400000"/>
            </a:ln>
          </p:spPr>
          <p:txBody>
            <a:bodyPr lIns="0" tIns="0" rIns="0" bIns="0" anchor="ctr"/>
            <a:lstStyle/>
            <a:p>
              <a:endParaRPr sz="2250">
                <a:solidFill>
                  <a:srgbClr val="FFFFFF"/>
                </a:solidFill>
                <a:effectLst>
                  <a:outerShdw blurRad="38100" dist="12700" dir="5400000" rotWithShape="0">
                    <a:srgbClr val="000000">
                      <a:alpha val="50000"/>
                    </a:srgbClr>
                  </a:outerShdw>
                </a:effectLst>
              </a:endParaRPr>
            </a:p>
          </p:txBody>
        </p:sp>
        <p:sp>
          <p:nvSpPr>
            <p:cNvPr id="59" name="Shape 10"/>
            <p:cNvSpPr/>
            <p:nvPr userDrawn="1"/>
          </p:nvSpPr>
          <p:spPr>
            <a:xfrm>
              <a:off x="3408744" y="1425681"/>
              <a:ext cx="2405896" cy="3011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9B9B9B"/>
            </a:solidFill>
            <a:ln w="12700">
              <a:miter lim="400000"/>
            </a:ln>
          </p:spPr>
          <p:txBody>
            <a:bodyPr lIns="0" tIns="0" rIns="0" bIns="0" anchor="ctr"/>
            <a:lstStyle/>
            <a:p>
              <a:endParaRPr sz="2250">
                <a:solidFill>
                  <a:srgbClr val="FFFFFF"/>
                </a:solidFill>
                <a:effectLst>
                  <a:outerShdw blurRad="38100" dist="12700" dir="5400000" rotWithShape="0">
                    <a:srgbClr val="000000">
                      <a:alpha val="50000"/>
                    </a:srgbClr>
                  </a:outerShdw>
                </a:effectLst>
              </a:endParaRPr>
            </a:p>
          </p:txBody>
        </p:sp>
        <p:sp>
          <p:nvSpPr>
            <p:cNvPr id="60" name="Shape 11"/>
            <p:cNvSpPr/>
            <p:nvPr userDrawn="1"/>
          </p:nvSpPr>
          <p:spPr>
            <a:xfrm>
              <a:off x="3021841" y="2056661"/>
              <a:ext cx="3102733" cy="1355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gradFill>
              <a:gsLst>
                <a:gs pos="85000">
                  <a:srgbClr val="46474B"/>
                </a:gs>
                <a:gs pos="0">
                  <a:srgbClr val="000000"/>
                </a:gs>
                <a:gs pos="38000">
                  <a:srgbClr val="292A2E"/>
                </a:gs>
              </a:gsLst>
              <a:lin ang="18000000" scaled="0"/>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endParaRPr>
            </a:p>
          </p:txBody>
        </p:sp>
        <p:sp>
          <p:nvSpPr>
            <p:cNvPr id="61" name="Freeform 60"/>
            <p:cNvSpPr/>
            <p:nvPr userDrawn="1"/>
          </p:nvSpPr>
          <p:spPr>
            <a:xfrm>
              <a:off x="3069408" y="2087471"/>
              <a:ext cx="3008926" cy="72300"/>
            </a:xfrm>
            <a:custGeom>
              <a:avLst/>
              <a:gdLst>
                <a:gd name="connsiteX0" fmla="*/ 0 w 11950874"/>
                <a:gd name="connsiteY0" fmla="*/ 122970 h 215371"/>
                <a:gd name="connsiteX1" fmla="*/ 42687 w 11950874"/>
                <a:gd name="connsiteY1" fmla="*/ 122970 h 215371"/>
                <a:gd name="connsiteX2" fmla="*/ 42687 w 11950874"/>
                <a:gd name="connsiteY2" fmla="*/ 215370 h 215371"/>
                <a:gd name="connsiteX3" fmla="*/ 0 w 11950874"/>
                <a:gd name="connsiteY3" fmla="*/ 215370 h 215371"/>
                <a:gd name="connsiteX4" fmla="*/ 11901472 w 11950874"/>
                <a:gd name="connsiteY4" fmla="*/ 98713 h 215371"/>
                <a:gd name="connsiteX5" fmla="*/ 11901472 w 11950874"/>
                <a:gd name="connsiteY5" fmla="*/ 144861 h 215371"/>
                <a:gd name="connsiteX6" fmla="*/ 11924532 w 11950874"/>
                <a:gd name="connsiteY6" fmla="*/ 144861 h 215371"/>
                <a:gd name="connsiteX7" fmla="*/ 11924532 w 11950874"/>
                <a:gd name="connsiteY7" fmla="*/ 98713 h 215371"/>
                <a:gd name="connsiteX8" fmla="*/ 167288 w 11950874"/>
                <a:gd name="connsiteY8" fmla="*/ 75541 h 215371"/>
                <a:gd name="connsiteX9" fmla="*/ 212884 w 11950874"/>
                <a:gd name="connsiteY9" fmla="*/ 75541 h 215371"/>
                <a:gd name="connsiteX10" fmla="*/ 212884 w 11950874"/>
                <a:gd name="connsiteY10" fmla="*/ 215370 h 215371"/>
                <a:gd name="connsiteX11" fmla="*/ 167288 w 11950874"/>
                <a:gd name="connsiteY11" fmla="*/ 215370 h 215371"/>
                <a:gd name="connsiteX12" fmla="*/ 85099 w 11950874"/>
                <a:gd name="connsiteY12" fmla="*/ 75541 h 215371"/>
                <a:gd name="connsiteX13" fmla="*/ 124876 w 11950874"/>
                <a:gd name="connsiteY13" fmla="*/ 75541 h 215371"/>
                <a:gd name="connsiteX14" fmla="*/ 124876 w 11950874"/>
                <a:gd name="connsiteY14" fmla="*/ 215371 h 215371"/>
                <a:gd name="connsiteX15" fmla="*/ 85099 w 11950874"/>
                <a:gd name="connsiteY15" fmla="*/ 215371 h 215371"/>
                <a:gd name="connsiteX16" fmla="*/ 11582912 w 11950874"/>
                <a:gd name="connsiteY16" fmla="*/ 47913 h 215371"/>
                <a:gd name="connsiteX17" fmla="*/ 11571272 w 11950874"/>
                <a:gd name="connsiteY17" fmla="*/ 59456 h 215371"/>
                <a:gd name="connsiteX18" fmla="*/ 11571272 w 11950874"/>
                <a:gd name="connsiteY18" fmla="*/ 174845 h 215371"/>
                <a:gd name="connsiteX19" fmla="*/ 11582912 w 11950874"/>
                <a:gd name="connsiteY19" fmla="*/ 186356 h 215371"/>
                <a:gd name="connsiteX20" fmla="*/ 11859876 w 11950874"/>
                <a:gd name="connsiteY20" fmla="*/ 186356 h 215371"/>
                <a:gd name="connsiteX21" fmla="*/ 11871308 w 11950874"/>
                <a:gd name="connsiteY21" fmla="*/ 174845 h 215371"/>
                <a:gd name="connsiteX22" fmla="*/ 11871308 w 11950874"/>
                <a:gd name="connsiteY22" fmla="*/ 59456 h 215371"/>
                <a:gd name="connsiteX23" fmla="*/ 11859876 w 11950874"/>
                <a:gd name="connsiteY23" fmla="*/ 47913 h 215371"/>
                <a:gd name="connsiteX24" fmla="*/ 255296 w 11950874"/>
                <a:gd name="connsiteY24" fmla="*/ 41048 h 215371"/>
                <a:gd name="connsiteX25" fmla="*/ 295073 w 11950874"/>
                <a:gd name="connsiteY25" fmla="*/ 41048 h 215371"/>
                <a:gd name="connsiteX26" fmla="*/ 295073 w 11950874"/>
                <a:gd name="connsiteY26" fmla="*/ 215371 h 215371"/>
                <a:gd name="connsiteX27" fmla="*/ 255296 w 11950874"/>
                <a:gd name="connsiteY27" fmla="*/ 215371 h 215371"/>
                <a:gd name="connsiteX28" fmla="*/ 11593170 w 11950874"/>
                <a:gd name="connsiteY28" fmla="*/ 22513 h 215371"/>
                <a:gd name="connsiteX29" fmla="*/ 11870162 w 11950874"/>
                <a:gd name="connsiteY29" fmla="*/ 22513 h 215371"/>
                <a:gd name="connsiteX30" fmla="*/ 11904760 w 11950874"/>
                <a:gd name="connsiteY30" fmla="*/ 57146 h 215371"/>
                <a:gd name="connsiteX31" fmla="*/ 11904760 w 11950874"/>
                <a:gd name="connsiteY31" fmla="*/ 68634 h 215371"/>
                <a:gd name="connsiteX32" fmla="*/ 11950874 w 11950874"/>
                <a:gd name="connsiteY32" fmla="*/ 68634 h 215371"/>
                <a:gd name="connsiteX33" fmla="*/ 11950874 w 11950874"/>
                <a:gd name="connsiteY33" fmla="*/ 160952 h 215371"/>
                <a:gd name="connsiteX34" fmla="*/ 11904760 w 11950874"/>
                <a:gd name="connsiteY34" fmla="*/ 160952 h 215371"/>
                <a:gd name="connsiteX35" fmla="*/ 11904760 w 11950874"/>
                <a:gd name="connsiteY35" fmla="*/ 172534 h 215371"/>
                <a:gd name="connsiteX36" fmla="*/ 11870162 w 11950874"/>
                <a:gd name="connsiteY36" fmla="*/ 207133 h 215371"/>
                <a:gd name="connsiteX37" fmla="*/ 11593170 w 11950874"/>
                <a:gd name="connsiteY37" fmla="*/ 207133 h 215371"/>
                <a:gd name="connsiteX38" fmla="*/ 11558572 w 11950874"/>
                <a:gd name="connsiteY38" fmla="*/ 172534 h 215371"/>
                <a:gd name="connsiteX39" fmla="*/ 11558572 w 11950874"/>
                <a:gd name="connsiteY39" fmla="*/ 57146 h 215371"/>
                <a:gd name="connsiteX40" fmla="*/ 11593170 w 11950874"/>
                <a:gd name="connsiteY40" fmla="*/ 22513 h 215371"/>
                <a:gd name="connsiteX41" fmla="*/ 337485 w 11950874"/>
                <a:gd name="connsiteY41" fmla="*/ 0 h 215371"/>
                <a:gd name="connsiteX42" fmla="*/ 383307 w 11950874"/>
                <a:gd name="connsiteY42" fmla="*/ 0 h 215371"/>
                <a:gd name="connsiteX43" fmla="*/ 383307 w 11950874"/>
                <a:gd name="connsiteY43" fmla="*/ 215371 h 215371"/>
                <a:gd name="connsiteX44" fmla="*/ 337485 w 11950874"/>
                <a:gd name="connsiteY44" fmla="*/ 215371 h 21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950874" h="215371">
                  <a:moveTo>
                    <a:pt x="0" y="122970"/>
                  </a:moveTo>
                  <a:lnTo>
                    <a:pt x="42687" y="122970"/>
                  </a:lnTo>
                  <a:lnTo>
                    <a:pt x="42687" y="215370"/>
                  </a:lnTo>
                  <a:lnTo>
                    <a:pt x="0" y="215370"/>
                  </a:lnTo>
                  <a:close/>
                  <a:moveTo>
                    <a:pt x="11901472" y="98713"/>
                  </a:moveTo>
                  <a:lnTo>
                    <a:pt x="11901472" y="144861"/>
                  </a:lnTo>
                  <a:lnTo>
                    <a:pt x="11924532" y="144861"/>
                  </a:lnTo>
                  <a:cubicBezTo>
                    <a:pt x="11924532" y="144861"/>
                    <a:pt x="11924532" y="98713"/>
                    <a:pt x="11924532" y="98713"/>
                  </a:cubicBezTo>
                  <a:close/>
                  <a:moveTo>
                    <a:pt x="167288" y="75541"/>
                  </a:moveTo>
                  <a:lnTo>
                    <a:pt x="212884" y="75541"/>
                  </a:lnTo>
                  <a:lnTo>
                    <a:pt x="212884" y="215370"/>
                  </a:lnTo>
                  <a:lnTo>
                    <a:pt x="167288" y="215370"/>
                  </a:lnTo>
                  <a:close/>
                  <a:moveTo>
                    <a:pt x="85099" y="75541"/>
                  </a:moveTo>
                  <a:lnTo>
                    <a:pt x="124876" y="75541"/>
                  </a:lnTo>
                  <a:lnTo>
                    <a:pt x="124876" y="215371"/>
                  </a:lnTo>
                  <a:lnTo>
                    <a:pt x="85099" y="215371"/>
                  </a:lnTo>
                  <a:close/>
                  <a:moveTo>
                    <a:pt x="11582912" y="47913"/>
                  </a:moveTo>
                  <a:cubicBezTo>
                    <a:pt x="11576550" y="47913"/>
                    <a:pt x="11571272" y="53041"/>
                    <a:pt x="11571272" y="59456"/>
                  </a:cubicBezTo>
                  <a:lnTo>
                    <a:pt x="11571272" y="174845"/>
                  </a:lnTo>
                  <a:cubicBezTo>
                    <a:pt x="11571272" y="181196"/>
                    <a:pt x="11576550" y="186356"/>
                    <a:pt x="11582912" y="186356"/>
                  </a:cubicBezTo>
                  <a:lnTo>
                    <a:pt x="11859876" y="186356"/>
                  </a:lnTo>
                  <a:cubicBezTo>
                    <a:pt x="11866236" y="186356"/>
                    <a:pt x="11871308" y="181196"/>
                    <a:pt x="11871308" y="174845"/>
                  </a:cubicBezTo>
                  <a:cubicBezTo>
                    <a:pt x="11871308" y="174845"/>
                    <a:pt x="11871308" y="59456"/>
                    <a:pt x="11871308" y="59456"/>
                  </a:cubicBezTo>
                  <a:cubicBezTo>
                    <a:pt x="11871308" y="53041"/>
                    <a:pt x="11866236" y="47913"/>
                    <a:pt x="11859876" y="47913"/>
                  </a:cubicBezTo>
                  <a:close/>
                  <a:moveTo>
                    <a:pt x="255296" y="41048"/>
                  </a:moveTo>
                  <a:lnTo>
                    <a:pt x="295073" y="41048"/>
                  </a:lnTo>
                  <a:lnTo>
                    <a:pt x="295073" y="215371"/>
                  </a:lnTo>
                  <a:lnTo>
                    <a:pt x="255296" y="215371"/>
                  </a:lnTo>
                  <a:close/>
                  <a:moveTo>
                    <a:pt x="11593170" y="22513"/>
                  </a:moveTo>
                  <a:lnTo>
                    <a:pt x="11870162" y="22513"/>
                  </a:lnTo>
                  <a:cubicBezTo>
                    <a:pt x="11889178" y="22513"/>
                    <a:pt x="11904760" y="38052"/>
                    <a:pt x="11904760" y="57146"/>
                  </a:cubicBezTo>
                  <a:lnTo>
                    <a:pt x="11904760" y="68634"/>
                  </a:lnTo>
                  <a:cubicBezTo>
                    <a:pt x="11904760" y="68634"/>
                    <a:pt x="11950874" y="68634"/>
                    <a:pt x="11950874" y="68634"/>
                  </a:cubicBezTo>
                  <a:lnTo>
                    <a:pt x="11950874" y="160952"/>
                  </a:lnTo>
                  <a:lnTo>
                    <a:pt x="11904760" y="160952"/>
                  </a:lnTo>
                  <a:lnTo>
                    <a:pt x="11904760" y="172534"/>
                  </a:lnTo>
                  <a:cubicBezTo>
                    <a:pt x="11904760" y="191594"/>
                    <a:pt x="11889178" y="207133"/>
                    <a:pt x="11870162" y="207133"/>
                  </a:cubicBezTo>
                  <a:lnTo>
                    <a:pt x="11593170" y="207133"/>
                  </a:lnTo>
                  <a:cubicBezTo>
                    <a:pt x="11574028" y="207133"/>
                    <a:pt x="11558572" y="191594"/>
                    <a:pt x="11558572" y="172534"/>
                  </a:cubicBezTo>
                  <a:lnTo>
                    <a:pt x="11558572" y="57146"/>
                  </a:lnTo>
                  <a:cubicBezTo>
                    <a:pt x="11558572" y="38052"/>
                    <a:pt x="11574028" y="22513"/>
                    <a:pt x="11593170" y="22513"/>
                  </a:cubicBezTo>
                  <a:close/>
                  <a:moveTo>
                    <a:pt x="337485" y="0"/>
                  </a:moveTo>
                  <a:lnTo>
                    <a:pt x="383307" y="0"/>
                  </a:lnTo>
                  <a:lnTo>
                    <a:pt x="383307" y="215371"/>
                  </a:lnTo>
                  <a:lnTo>
                    <a:pt x="337485" y="215371"/>
                  </a:lnTo>
                  <a:close/>
                </a:path>
              </a:pathLst>
            </a:custGeom>
            <a:solidFill>
              <a:srgbClr val="E9E9E9"/>
            </a:solidFill>
            <a:ln w="12700">
              <a:miter lim="400000"/>
            </a:ln>
          </p:spPr>
          <p:txBody>
            <a:bodyPr wrap="square" lIns="0" tIns="0" rIns="0" bIns="0" anchor="ctr">
              <a:noAutofit/>
            </a:bodyPr>
            <a:lstStyle/>
            <a:p>
              <a:pPr>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endParaRPr>
            </a:p>
          </p:txBody>
        </p:sp>
        <p:sp>
          <p:nvSpPr>
            <p:cNvPr id="64" name="Shape 31"/>
            <p:cNvSpPr/>
            <p:nvPr userDrawn="1"/>
          </p:nvSpPr>
          <p:spPr>
            <a:xfrm>
              <a:off x="4515090" y="1728380"/>
              <a:ext cx="68544" cy="91369"/>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gradFill>
              <a:gsLst>
                <a:gs pos="0">
                  <a:srgbClr val="464646"/>
                </a:gs>
                <a:gs pos="92000">
                  <a:srgbClr val="060606"/>
                </a:gs>
              </a:gsLst>
            </a:gra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endParaRPr>
            </a:p>
          </p:txBody>
        </p:sp>
        <p:sp>
          <p:nvSpPr>
            <p:cNvPr id="65" name="Shape 32"/>
            <p:cNvSpPr/>
            <p:nvPr userDrawn="1"/>
          </p:nvSpPr>
          <p:spPr>
            <a:xfrm>
              <a:off x="4543869" y="1766748"/>
              <a:ext cx="16852" cy="224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3"/>
                  </a:moveTo>
                  <a:cubicBezTo>
                    <a:pt x="21600" y="16765"/>
                    <a:pt x="16776" y="21600"/>
                    <a:pt x="10800" y="21600"/>
                  </a:cubicBezTo>
                  <a:cubicBezTo>
                    <a:pt x="4839" y="21600"/>
                    <a:pt x="0" y="16765"/>
                    <a:pt x="0" y="10803"/>
                  </a:cubicBezTo>
                  <a:cubicBezTo>
                    <a:pt x="0" y="4835"/>
                    <a:pt x="4839" y="0"/>
                    <a:pt x="10800" y="0"/>
                  </a:cubicBezTo>
                  <a:cubicBezTo>
                    <a:pt x="16776" y="0"/>
                    <a:pt x="21600" y="4835"/>
                    <a:pt x="21600" y="10803"/>
                  </a:cubicBezTo>
                  <a:close/>
                </a:path>
              </a:pathLst>
            </a:custGeom>
            <a:solidFill>
              <a:srgbClr val="557DB1"/>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endParaRPr>
            </a:p>
          </p:txBody>
        </p:sp>
        <p:sp>
          <p:nvSpPr>
            <p:cNvPr id="66" name="Shape 33"/>
            <p:cNvSpPr/>
            <p:nvPr userDrawn="1"/>
          </p:nvSpPr>
          <p:spPr>
            <a:xfrm>
              <a:off x="4441548" y="1753958"/>
              <a:ext cx="33454" cy="44606"/>
            </a:xfrm>
            <a:custGeom>
              <a:avLst/>
              <a:gdLst/>
              <a:ahLst/>
              <a:cxnLst>
                <a:cxn ang="0">
                  <a:pos x="wd2" y="hd2"/>
                </a:cxn>
                <a:cxn ang="5400000">
                  <a:pos x="wd2" y="hd2"/>
                </a:cxn>
                <a:cxn ang="10800000">
                  <a:pos x="wd2" y="hd2"/>
                </a:cxn>
                <a:cxn ang="16200000">
                  <a:pos x="wd2" y="hd2"/>
                </a:cxn>
              </a:cxnLst>
              <a:rect l="0" t="0" r="r" b="b"/>
              <a:pathLst>
                <a:path w="21600" h="21600" extrusionOk="0">
                  <a:moveTo>
                    <a:pt x="21600" y="10798"/>
                  </a:moveTo>
                  <a:cubicBezTo>
                    <a:pt x="21600" y="16757"/>
                    <a:pt x="16773" y="21600"/>
                    <a:pt x="10797" y="21600"/>
                  </a:cubicBezTo>
                  <a:cubicBezTo>
                    <a:pt x="4795" y="21600"/>
                    <a:pt x="0" y="16757"/>
                    <a:pt x="0" y="10798"/>
                  </a:cubicBezTo>
                  <a:cubicBezTo>
                    <a:pt x="0" y="4826"/>
                    <a:pt x="4795" y="0"/>
                    <a:pt x="10797" y="0"/>
                  </a:cubicBezTo>
                  <a:cubicBezTo>
                    <a:pt x="16773" y="0"/>
                    <a:pt x="21600" y="4826"/>
                    <a:pt x="21600" y="10798"/>
                  </a:cubicBezTo>
                  <a:close/>
                </a:path>
              </a:pathLst>
            </a:custGeom>
            <a:solidFill>
              <a:srgbClr val="BEBFC2"/>
            </a:solidFill>
            <a:ln w="12700">
              <a:miter lim="400000"/>
            </a:ln>
          </p:spPr>
          <p:txBody>
            <a:bodyPr lIns="0" tIns="0" rIns="0" bIns="0" anchor="ctr"/>
            <a:lstStyle/>
            <a:p>
              <a:pPr>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endParaRPr>
            </a:p>
          </p:txBody>
        </p:sp>
      </p:grpSp>
      <p:sp>
        <p:nvSpPr>
          <p:cNvPr id="67" name="Picture Placeholder 4"/>
          <p:cNvSpPr>
            <a:spLocks noGrp="1"/>
          </p:cNvSpPr>
          <p:nvPr userDrawn="1">
            <p:ph type="pic" sz="quarter" idx="22"/>
          </p:nvPr>
        </p:nvSpPr>
        <p:spPr>
          <a:xfrm>
            <a:off x="3020635" y="2536945"/>
            <a:ext cx="3102734" cy="4321056"/>
          </a:xfrm>
        </p:spPr>
      </p:sp>
    </p:spTree>
    <p:extLst>
      <p:ext uri="{BB962C8B-B14F-4D97-AF65-F5344CB8AC3E}">
        <p14:creationId xmlns:p14="http://schemas.microsoft.com/office/powerpoint/2010/main" val="663105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contact">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p:spPr>
        <p:txBody>
          <a:bodyPr/>
          <a:lstStyle>
            <a:lvl1pPr>
              <a:defRPr>
                <a:solidFill>
                  <a:schemeClr val="bg1"/>
                </a:solidFill>
              </a:defRPr>
            </a:lvl1pPr>
          </a:lstStyle>
          <a:p>
            <a:r>
              <a:rPr lang="en-US" smtClean="0"/>
              <a:t>Click to edit Master title style</a:t>
            </a:r>
            <a:endParaRPr lang="en-US"/>
          </a:p>
        </p:txBody>
      </p:sp>
      <p:sp>
        <p:nvSpPr>
          <p:cNvPr id="16" name="Picture Placeholder 10"/>
          <p:cNvSpPr>
            <a:spLocks noGrp="1" noChangeAspect="1"/>
          </p:cNvSpPr>
          <p:nvPr>
            <p:ph type="pic" sz="quarter" idx="14" hasCustomPrompt="1"/>
          </p:nvPr>
        </p:nvSpPr>
        <p:spPr>
          <a:xfrm>
            <a:off x="266082" y="1721331"/>
            <a:ext cx="4277344" cy="4294386"/>
          </a:xfrm>
          <a:solidFill>
            <a:schemeClr val="bg1"/>
          </a:solidFill>
          <a:effectLst>
            <a:outerShdw blurRad="101600" dist="63500" dir="2700000" algn="tl" rotWithShape="0">
              <a:prstClr val="black">
                <a:alpha val="40000"/>
              </a:prstClr>
            </a:outerShdw>
          </a:effectLst>
        </p:spPr>
        <p:txBody>
          <a:bodyPr/>
          <a:lstStyle>
            <a:lvl1pPr>
              <a:defRPr/>
            </a:lvl1pPr>
          </a:lstStyle>
          <a:p>
            <a:r>
              <a:rPr lang="en-US" smtClean="0"/>
              <a:t>Your map goes here</a:t>
            </a:r>
            <a:endParaRPr lang="en-US"/>
          </a:p>
        </p:txBody>
      </p:sp>
      <p:sp>
        <p:nvSpPr>
          <p:cNvPr id="18" name="Text Placeholder 29"/>
          <p:cNvSpPr>
            <a:spLocks noGrp="1"/>
          </p:cNvSpPr>
          <p:nvPr>
            <p:ph type="body" sz="quarter" idx="22" hasCustomPrompt="1"/>
          </p:nvPr>
        </p:nvSpPr>
        <p:spPr>
          <a:xfrm>
            <a:off x="4961907" y="1721334"/>
            <a:ext cx="3820145" cy="1174269"/>
          </a:xfrm>
          <a:solidFill>
            <a:schemeClr val="tx1">
              <a:lumMod val="10000"/>
              <a:lumOff val="90000"/>
            </a:schemeClr>
          </a:solidFill>
        </p:spPr>
        <p:txBody>
          <a:bodyPr anchor="t">
            <a:normAutofit/>
          </a:bodyPr>
          <a:lstStyle>
            <a:lvl1pPr marL="0" indent="0" algn="just">
              <a:buNone/>
              <a:defRPr sz="1350">
                <a:solidFill>
                  <a:schemeClr val="tx2"/>
                </a:solidFill>
              </a:defRPr>
            </a:lvl1pPr>
          </a:lstStyle>
          <a:p>
            <a:pPr lvl="0"/>
            <a:r>
              <a:rPr lang="en-US" smtClean="0"/>
              <a:t>Lorem ipsum dolor sit amet, placerat ipsum erat et tortor, vehicula sociis vel vel, ut cursus sociosqu integer sapien in. Aliquet blandit, pellentesque nec vitae. Sapien ante feugiat non est etiam aut.</a:t>
            </a:r>
            <a:endParaRPr lang="en-US"/>
          </a:p>
        </p:txBody>
      </p:sp>
      <p:sp>
        <p:nvSpPr>
          <p:cNvPr id="19" name="Text Placeholder 29"/>
          <p:cNvSpPr>
            <a:spLocks noGrp="1"/>
          </p:cNvSpPr>
          <p:nvPr>
            <p:ph type="body" sz="quarter" idx="18" hasCustomPrompt="1"/>
          </p:nvPr>
        </p:nvSpPr>
        <p:spPr>
          <a:xfrm>
            <a:off x="4961907" y="3197675"/>
            <a:ext cx="410194" cy="431800"/>
          </a:xfrm>
        </p:spPr>
        <p:txBody>
          <a:bodyPr vert="horz" lIns="91440" tIns="45720" rIns="91440" bIns="45720" rtlCol="0" anchor="ctr">
            <a:normAutofit/>
          </a:bodyPr>
          <a:lstStyle>
            <a:lvl1pPr algn="ctr">
              <a:defRPr lang="en-US" sz="1500" b="0" cap="none" baseline="0">
                <a:solidFill>
                  <a:srgbClr val="324D5E"/>
                </a:solidFill>
                <a:latin typeface="FontAwesome" pitchFamily="2" charset="0"/>
              </a:defRPr>
            </a:lvl1pPr>
          </a:lstStyle>
          <a:p>
            <a:pPr marL="0" lvl="0" indent="0">
              <a:buNone/>
            </a:pPr>
            <a:r>
              <a:rPr lang="en-US" smtClean="0"/>
              <a:t></a:t>
            </a:r>
            <a:endParaRPr lang="en-US"/>
          </a:p>
        </p:txBody>
      </p:sp>
      <p:sp>
        <p:nvSpPr>
          <p:cNvPr id="20" name="Text Placeholder 29"/>
          <p:cNvSpPr>
            <a:spLocks noGrp="1"/>
          </p:cNvSpPr>
          <p:nvPr>
            <p:ph type="body" sz="quarter" idx="23" hasCustomPrompt="1"/>
          </p:nvPr>
        </p:nvSpPr>
        <p:spPr>
          <a:xfrm>
            <a:off x="5489829" y="3197675"/>
            <a:ext cx="3294126" cy="1110984"/>
          </a:xfrm>
        </p:spPr>
        <p:txBody>
          <a:bodyPr anchor="t">
            <a:normAutofit/>
          </a:bodyPr>
          <a:lstStyle>
            <a:lvl1pPr marL="0" indent="0" algn="just">
              <a:buNone/>
              <a:defRPr sz="1350">
                <a:solidFill>
                  <a:srgbClr val="8C9CA6"/>
                </a:solidFill>
              </a:defRPr>
            </a:lvl1pPr>
          </a:lstStyle>
          <a:p>
            <a:pPr lvl="0"/>
            <a:r>
              <a:rPr lang="en-US" smtClean="0"/>
              <a:t>Adress</a:t>
            </a:r>
            <a:endParaRPr lang="en-US"/>
          </a:p>
        </p:txBody>
      </p:sp>
      <p:sp>
        <p:nvSpPr>
          <p:cNvPr id="21" name="Text Placeholder 29"/>
          <p:cNvSpPr>
            <a:spLocks noGrp="1"/>
          </p:cNvSpPr>
          <p:nvPr>
            <p:ph type="body" sz="quarter" idx="24" hasCustomPrompt="1"/>
          </p:nvPr>
        </p:nvSpPr>
        <p:spPr>
          <a:xfrm>
            <a:off x="4961907" y="4366208"/>
            <a:ext cx="410194" cy="431800"/>
          </a:xfrm>
        </p:spPr>
        <p:txBody>
          <a:bodyPr anchor="ctr">
            <a:normAutofit/>
          </a:bodyPr>
          <a:lstStyle>
            <a:lvl1pPr marL="0" indent="0" algn="ctr">
              <a:buNone/>
              <a:defRPr sz="1500" b="0" cap="none" baseline="0">
                <a:solidFill>
                  <a:srgbClr val="324D5E"/>
                </a:solidFill>
                <a:latin typeface="FontAwesome" pitchFamily="2" charset="0"/>
              </a:defRPr>
            </a:lvl1pPr>
          </a:lstStyle>
          <a:p>
            <a:pPr lvl="0"/>
            <a:r>
              <a:rPr lang="en-US" smtClean="0"/>
              <a:t></a:t>
            </a:r>
            <a:endParaRPr lang="en-US"/>
          </a:p>
        </p:txBody>
      </p:sp>
      <p:sp>
        <p:nvSpPr>
          <p:cNvPr id="25" name="Text Placeholder 29"/>
          <p:cNvSpPr>
            <a:spLocks noGrp="1"/>
          </p:cNvSpPr>
          <p:nvPr>
            <p:ph type="body" sz="quarter" idx="25" hasCustomPrompt="1"/>
          </p:nvPr>
        </p:nvSpPr>
        <p:spPr>
          <a:xfrm>
            <a:off x="5489829" y="4366208"/>
            <a:ext cx="3294126" cy="431800"/>
          </a:xfrm>
        </p:spPr>
        <p:txBody>
          <a:bodyPr anchor="ctr">
            <a:normAutofit/>
          </a:bodyPr>
          <a:lstStyle>
            <a:lvl1pPr marL="0" indent="0" algn="just">
              <a:buNone/>
              <a:defRPr sz="1350">
                <a:solidFill>
                  <a:srgbClr val="8C9CA6"/>
                </a:solidFill>
              </a:defRPr>
            </a:lvl1pPr>
          </a:lstStyle>
          <a:p>
            <a:pPr lvl="0"/>
            <a:r>
              <a:rPr lang="en-US" smtClean="0"/>
              <a:t>Some information here</a:t>
            </a:r>
            <a:endParaRPr lang="en-US"/>
          </a:p>
        </p:txBody>
      </p:sp>
      <p:sp>
        <p:nvSpPr>
          <p:cNvPr id="26" name="Text Placeholder 29"/>
          <p:cNvSpPr>
            <a:spLocks noGrp="1"/>
          </p:cNvSpPr>
          <p:nvPr>
            <p:ph type="body" sz="quarter" idx="26" hasCustomPrompt="1"/>
          </p:nvPr>
        </p:nvSpPr>
        <p:spPr>
          <a:xfrm>
            <a:off x="4961907" y="4834136"/>
            <a:ext cx="410194" cy="431800"/>
          </a:xfrm>
        </p:spPr>
        <p:txBody>
          <a:bodyPr anchor="ctr">
            <a:normAutofit/>
          </a:bodyPr>
          <a:lstStyle>
            <a:lvl1pPr marL="0" indent="0" algn="ctr">
              <a:buNone/>
              <a:defRPr sz="1500" b="0" cap="none" baseline="0">
                <a:solidFill>
                  <a:srgbClr val="324D5E"/>
                </a:solidFill>
                <a:latin typeface="FontAwesome" pitchFamily="2" charset="0"/>
              </a:defRPr>
            </a:lvl1pPr>
          </a:lstStyle>
          <a:p>
            <a:pPr lvl="0"/>
            <a:r>
              <a:rPr lang="en-US" smtClean="0"/>
              <a:t></a:t>
            </a:r>
            <a:endParaRPr lang="en-US"/>
          </a:p>
        </p:txBody>
      </p:sp>
      <p:sp>
        <p:nvSpPr>
          <p:cNvPr id="27" name="Text Placeholder 29"/>
          <p:cNvSpPr>
            <a:spLocks noGrp="1"/>
          </p:cNvSpPr>
          <p:nvPr>
            <p:ph type="body" sz="quarter" idx="27" hasCustomPrompt="1"/>
          </p:nvPr>
        </p:nvSpPr>
        <p:spPr>
          <a:xfrm>
            <a:off x="5489829" y="4834136"/>
            <a:ext cx="3294126" cy="431800"/>
          </a:xfrm>
        </p:spPr>
        <p:txBody>
          <a:bodyPr anchor="ctr">
            <a:normAutofit/>
          </a:bodyPr>
          <a:lstStyle>
            <a:lvl1pPr marL="0" indent="0" algn="just">
              <a:buNone/>
              <a:defRPr sz="1350">
                <a:solidFill>
                  <a:srgbClr val="8C9CA6"/>
                </a:solidFill>
              </a:defRPr>
            </a:lvl1pPr>
          </a:lstStyle>
          <a:p>
            <a:pPr lvl="0"/>
            <a:r>
              <a:rPr lang="en-US" smtClean="0"/>
              <a:t>Some information here</a:t>
            </a:r>
            <a:endParaRPr lang="en-US"/>
          </a:p>
        </p:txBody>
      </p:sp>
      <p:sp>
        <p:nvSpPr>
          <p:cNvPr id="28" name="Text Placeholder 29"/>
          <p:cNvSpPr>
            <a:spLocks noGrp="1"/>
          </p:cNvSpPr>
          <p:nvPr>
            <p:ph type="body" sz="quarter" idx="28" hasCustomPrompt="1"/>
          </p:nvPr>
        </p:nvSpPr>
        <p:spPr>
          <a:xfrm>
            <a:off x="4961907" y="5292935"/>
            <a:ext cx="410194" cy="431800"/>
          </a:xfrm>
        </p:spPr>
        <p:txBody>
          <a:bodyPr anchor="ctr">
            <a:normAutofit/>
          </a:bodyPr>
          <a:lstStyle>
            <a:lvl1pPr marL="0" indent="0" algn="ctr">
              <a:buNone/>
              <a:defRPr sz="1500" b="0" cap="none" baseline="0">
                <a:solidFill>
                  <a:srgbClr val="324D5E"/>
                </a:solidFill>
                <a:latin typeface="FontAwesome" pitchFamily="2" charset="0"/>
              </a:defRPr>
            </a:lvl1pPr>
          </a:lstStyle>
          <a:p>
            <a:pPr lvl="0"/>
            <a:r>
              <a:rPr lang="en-US" smtClean="0"/>
              <a:t></a:t>
            </a:r>
            <a:endParaRPr lang="en-US"/>
          </a:p>
        </p:txBody>
      </p:sp>
      <p:sp>
        <p:nvSpPr>
          <p:cNvPr id="29" name="Text Placeholder 29"/>
          <p:cNvSpPr>
            <a:spLocks noGrp="1"/>
          </p:cNvSpPr>
          <p:nvPr>
            <p:ph type="body" sz="quarter" idx="29" hasCustomPrompt="1"/>
          </p:nvPr>
        </p:nvSpPr>
        <p:spPr>
          <a:xfrm>
            <a:off x="5489829" y="5292935"/>
            <a:ext cx="3294126" cy="431800"/>
          </a:xfrm>
        </p:spPr>
        <p:txBody>
          <a:bodyPr anchor="ctr">
            <a:normAutofit/>
          </a:bodyPr>
          <a:lstStyle>
            <a:lvl1pPr marL="0" indent="0" algn="just">
              <a:buNone/>
              <a:defRPr sz="1350">
                <a:solidFill>
                  <a:srgbClr val="8C9CA6"/>
                </a:solidFill>
              </a:defRPr>
            </a:lvl1pPr>
          </a:lstStyle>
          <a:p>
            <a:pPr lvl="0"/>
            <a:r>
              <a:rPr lang="en-US" smtClean="0"/>
              <a:t>Some information here</a:t>
            </a:r>
            <a:endParaRPr lang="en-US"/>
          </a:p>
        </p:txBody>
      </p:sp>
      <p:sp>
        <p:nvSpPr>
          <p:cNvPr id="30" name="Text Placeholder 29"/>
          <p:cNvSpPr>
            <a:spLocks noGrp="1"/>
          </p:cNvSpPr>
          <p:nvPr>
            <p:ph type="body" sz="quarter" idx="30" hasCustomPrompt="1"/>
          </p:nvPr>
        </p:nvSpPr>
        <p:spPr>
          <a:xfrm>
            <a:off x="4961907" y="5760863"/>
            <a:ext cx="410194" cy="431800"/>
          </a:xfrm>
        </p:spPr>
        <p:txBody>
          <a:bodyPr anchor="ctr">
            <a:norm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500" b="0" cap="none" baseline="0">
                <a:solidFill>
                  <a:srgbClr val="324D5E"/>
                </a:solidFill>
                <a:latin typeface="FontAwesome" pitchFamily="2" charset="0"/>
              </a:defRPr>
            </a:lvl1pPr>
          </a:lstStyle>
          <a:p>
            <a:pPr marL="0" marR="0" lvl="0" indent="0" algn="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smtClean="0"/>
              <a:t></a:t>
            </a:r>
          </a:p>
        </p:txBody>
      </p:sp>
      <p:sp>
        <p:nvSpPr>
          <p:cNvPr id="31" name="Text Placeholder 29"/>
          <p:cNvSpPr>
            <a:spLocks noGrp="1"/>
          </p:cNvSpPr>
          <p:nvPr>
            <p:ph type="body" sz="quarter" idx="31" hasCustomPrompt="1"/>
          </p:nvPr>
        </p:nvSpPr>
        <p:spPr>
          <a:xfrm>
            <a:off x="5489829" y="5760863"/>
            <a:ext cx="3294126" cy="431800"/>
          </a:xfrm>
        </p:spPr>
        <p:txBody>
          <a:bodyPr anchor="ctr">
            <a:normAutofit/>
          </a:bodyPr>
          <a:lstStyle>
            <a:lvl1pPr marL="0" indent="0" algn="just">
              <a:buNone/>
              <a:defRPr sz="1350">
                <a:solidFill>
                  <a:srgbClr val="8C9CA6"/>
                </a:solidFill>
              </a:defRPr>
            </a:lvl1pPr>
          </a:lstStyle>
          <a:p>
            <a:pPr lvl="0"/>
            <a:r>
              <a:rPr lang="en-US" smtClean="0"/>
              <a:t>Some information here</a:t>
            </a:r>
            <a:endParaRPr lang="en-US"/>
          </a:p>
        </p:txBody>
      </p:sp>
    </p:spTree>
    <p:extLst>
      <p:ext uri="{BB962C8B-B14F-4D97-AF65-F5344CB8AC3E}">
        <p14:creationId xmlns:p14="http://schemas.microsoft.com/office/powerpoint/2010/main" val="298102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a:prstGeom prst="rect">
            <a:avLst/>
          </a:prstGeom>
        </p:spPr>
        <p:txBody>
          <a:bodyPr/>
          <a:lstStyle>
            <a:lvl1pPr>
              <a:defRPr>
                <a:solidFill>
                  <a:schemeClr val="bg1"/>
                </a:solidFill>
              </a:defRPr>
            </a:lvl1pPr>
          </a:lstStyle>
          <a:p>
            <a:r>
              <a:rPr lang="en-US" smtClean="0"/>
              <a:t>Click to edit Master title style</a:t>
            </a:r>
            <a:endParaRPr lang="en-US"/>
          </a:p>
        </p:txBody>
      </p:sp>
    </p:spTree>
    <p:extLst>
      <p:ext uri="{BB962C8B-B14F-4D97-AF65-F5344CB8AC3E}">
        <p14:creationId xmlns:p14="http://schemas.microsoft.com/office/powerpoint/2010/main" val="4193288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lIns="163275" tIns="81638" rIns="163275" bIns="81638"/>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lIns="163275" tIns="81638" rIns="163275" bIns="81638"/>
          <a:lstStyle>
            <a:lvl1pPr marL="0" indent="0" algn="ctr">
              <a:buNone/>
              <a:defRPr>
                <a:solidFill>
                  <a:schemeClr val="tx1">
                    <a:tint val="75000"/>
                  </a:schemeClr>
                </a:solidFill>
              </a:defRPr>
            </a:lvl1pPr>
            <a:lvl2pPr marL="408209" indent="0" algn="ctr">
              <a:buNone/>
              <a:defRPr>
                <a:solidFill>
                  <a:schemeClr val="tx1">
                    <a:tint val="75000"/>
                  </a:schemeClr>
                </a:solidFill>
              </a:defRPr>
            </a:lvl2pPr>
            <a:lvl3pPr marL="816417" indent="0" algn="ctr">
              <a:buNone/>
              <a:defRPr>
                <a:solidFill>
                  <a:schemeClr val="tx1">
                    <a:tint val="75000"/>
                  </a:schemeClr>
                </a:solidFill>
              </a:defRPr>
            </a:lvl3pPr>
            <a:lvl4pPr marL="1224626" indent="0" algn="ctr">
              <a:buNone/>
              <a:defRPr>
                <a:solidFill>
                  <a:schemeClr val="tx1">
                    <a:tint val="75000"/>
                  </a:schemeClr>
                </a:solidFill>
              </a:defRPr>
            </a:lvl4pPr>
            <a:lvl5pPr marL="1632834" indent="0" algn="ctr">
              <a:buNone/>
              <a:defRPr>
                <a:solidFill>
                  <a:schemeClr val="tx1">
                    <a:tint val="75000"/>
                  </a:schemeClr>
                </a:solidFill>
              </a:defRPr>
            </a:lvl5pPr>
            <a:lvl6pPr marL="2041043" indent="0" algn="ctr">
              <a:buNone/>
              <a:defRPr>
                <a:solidFill>
                  <a:schemeClr val="tx1">
                    <a:tint val="75000"/>
                  </a:schemeClr>
                </a:solidFill>
              </a:defRPr>
            </a:lvl6pPr>
            <a:lvl7pPr marL="2449252" indent="0" algn="ctr">
              <a:buNone/>
              <a:defRPr>
                <a:solidFill>
                  <a:schemeClr val="tx1">
                    <a:tint val="75000"/>
                  </a:schemeClr>
                </a:solidFill>
              </a:defRPr>
            </a:lvl7pPr>
            <a:lvl8pPr marL="2857460" indent="0" algn="ctr">
              <a:buNone/>
              <a:defRPr>
                <a:solidFill>
                  <a:schemeClr val="tx1">
                    <a:tint val="75000"/>
                  </a:schemeClr>
                </a:solidFill>
              </a:defRPr>
            </a:lvl8pPr>
            <a:lvl9pPr marL="3265669"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52"/>
            <a:ext cx="2133600" cy="365125"/>
          </a:xfrm>
          <a:prstGeom prst="rect">
            <a:avLst/>
          </a:prstGeom>
        </p:spPr>
        <p:txBody>
          <a:bodyPr lIns="163275" tIns="81638" rIns="163275" bIns="81638"/>
          <a:lstStyle/>
          <a:p>
            <a:fld id="{1AE42291-A9A3-449A-BE3A-1B475BCB1D02}" type="datetime1">
              <a:rPr lang="en-GB" smtClean="0">
                <a:solidFill>
                  <a:prstClr val="black"/>
                </a:solidFill>
              </a:rPr>
              <a:pPr/>
              <a:t>28/09/2017</a:t>
            </a:fld>
            <a:endParaRPr lang="en-GB">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lIns="163275" tIns="81638" rIns="163275" bIns="81638"/>
          <a:lstStyle/>
          <a:p>
            <a:endParaRPr lang="en-GB">
              <a:solidFill>
                <a:prstClr val="black"/>
              </a:solidFill>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lIns="163275" tIns="81638" rIns="163275" bIns="81638"/>
          <a:lstStyle/>
          <a:p>
            <a:fld id="{BB3862E7-A0D2-4278-B724-6EA0C366B7B3}"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026556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507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7444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0134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lIns="163275" tIns="81638" rIns="163275" bIns="81638"/>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lIns="163275" tIns="81638" rIns="163275" bIns="81638"/>
          <a:lstStyle>
            <a:lvl1pPr marL="0" indent="0" algn="ctr">
              <a:buNone/>
              <a:defRPr>
                <a:solidFill>
                  <a:schemeClr val="tx1">
                    <a:tint val="75000"/>
                  </a:schemeClr>
                </a:solidFill>
              </a:defRPr>
            </a:lvl1pPr>
            <a:lvl2pPr marL="408209" indent="0" algn="ctr">
              <a:buNone/>
              <a:defRPr>
                <a:solidFill>
                  <a:schemeClr val="tx1">
                    <a:tint val="75000"/>
                  </a:schemeClr>
                </a:solidFill>
              </a:defRPr>
            </a:lvl2pPr>
            <a:lvl3pPr marL="816417" indent="0" algn="ctr">
              <a:buNone/>
              <a:defRPr>
                <a:solidFill>
                  <a:schemeClr val="tx1">
                    <a:tint val="75000"/>
                  </a:schemeClr>
                </a:solidFill>
              </a:defRPr>
            </a:lvl3pPr>
            <a:lvl4pPr marL="1224626" indent="0" algn="ctr">
              <a:buNone/>
              <a:defRPr>
                <a:solidFill>
                  <a:schemeClr val="tx1">
                    <a:tint val="75000"/>
                  </a:schemeClr>
                </a:solidFill>
              </a:defRPr>
            </a:lvl4pPr>
            <a:lvl5pPr marL="1632834" indent="0" algn="ctr">
              <a:buNone/>
              <a:defRPr>
                <a:solidFill>
                  <a:schemeClr val="tx1">
                    <a:tint val="75000"/>
                  </a:schemeClr>
                </a:solidFill>
              </a:defRPr>
            </a:lvl5pPr>
            <a:lvl6pPr marL="2041043" indent="0" algn="ctr">
              <a:buNone/>
              <a:defRPr>
                <a:solidFill>
                  <a:schemeClr val="tx1">
                    <a:tint val="75000"/>
                  </a:schemeClr>
                </a:solidFill>
              </a:defRPr>
            </a:lvl6pPr>
            <a:lvl7pPr marL="2449252" indent="0" algn="ctr">
              <a:buNone/>
              <a:defRPr>
                <a:solidFill>
                  <a:schemeClr val="tx1">
                    <a:tint val="75000"/>
                  </a:schemeClr>
                </a:solidFill>
              </a:defRPr>
            </a:lvl7pPr>
            <a:lvl8pPr marL="2857460" indent="0" algn="ctr">
              <a:buNone/>
              <a:defRPr>
                <a:solidFill>
                  <a:schemeClr val="tx1">
                    <a:tint val="75000"/>
                  </a:schemeClr>
                </a:solidFill>
              </a:defRPr>
            </a:lvl8pPr>
            <a:lvl9pPr marL="3265669"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52"/>
            <a:ext cx="2133600" cy="365125"/>
          </a:xfrm>
          <a:prstGeom prst="rect">
            <a:avLst/>
          </a:prstGeom>
        </p:spPr>
        <p:txBody>
          <a:bodyPr lIns="163275" tIns="81638" rIns="163275" bIns="81638"/>
          <a:lstStyle/>
          <a:p>
            <a:fld id="{1AE42291-A9A3-449A-BE3A-1B475BCB1D02}" type="datetime1">
              <a:rPr lang="en-GB" smtClean="0">
                <a:solidFill>
                  <a:prstClr val="black"/>
                </a:solidFill>
              </a:rPr>
              <a:pPr/>
              <a:t>28/09/2017</a:t>
            </a:fld>
            <a:endParaRPr lang="en-GB">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lIns="163275" tIns="81638" rIns="163275" bIns="81638"/>
          <a:lstStyle/>
          <a:p>
            <a:endParaRPr lang="en-GB">
              <a:solidFill>
                <a:prstClr val="black"/>
              </a:solidFill>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lIns="163275" tIns="81638" rIns="163275" bIns="81638"/>
          <a:lstStyle/>
          <a:p>
            <a:fld id="{BB3862E7-A0D2-4278-B724-6EA0C366B7B3}"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151313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Iconic List - 6 Item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318659" y="128637"/>
            <a:ext cx="8371656" cy="750083"/>
          </a:xfrm>
          <a:prstGeom prst="rect">
            <a:avLst/>
          </a:prstGeom>
        </p:spPr>
        <p:txBody>
          <a:bodyPr/>
          <a:lstStyle>
            <a:lvl1pPr>
              <a:defRPr spc="840" baseline="0">
                <a:latin typeface="Franklin Gothic Book" panose="020B0503020102020204" pitchFamily="34" charset="0"/>
              </a:defRPr>
            </a:lvl1pPr>
          </a:lstStyle>
          <a:p>
            <a:r>
              <a:rPr lang="en-US" altLang="ja-JP" dirty="0" smtClean="0"/>
              <a:t>SLIDE TITLE HERE</a:t>
            </a:r>
            <a:endParaRPr kumimoji="1" lang="ja-JP" altLang="en-US" dirty="0"/>
          </a:p>
        </p:txBody>
      </p:sp>
      <p:sp>
        <p:nvSpPr>
          <p:cNvPr id="12" name="テキスト プレースホルダー 11"/>
          <p:cNvSpPr>
            <a:spLocks noGrp="1"/>
          </p:cNvSpPr>
          <p:nvPr>
            <p:ph type="body" sz="quarter" idx="15" hasCustomPrompt="1"/>
          </p:nvPr>
        </p:nvSpPr>
        <p:spPr>
          <a:xfrm>
            <a:off x="791252" y="1904242"/>
            <a:ext cx="3555704" cy="1109745"/>
          </a:xfrm>
          <a:prstGeom prst="rect">
            <a:avLst/>
          </a:prstGeom>
        </p:spPr>
        <p:txBody>
          <a:bodyPr anchor="t">
            <a:noAutofit/>
          </a:bodyPr>
          <a:lstStyle>
            <a:lvl1pPr algn="l">
              <a:lnSpc>
                <a:spcPct val="120000"/>
              </a:lnSpc>
              <a:defRPr sz="1100">
                <a:solidFill>
                  <a:schemeClr val="tx1"/>
                </a:solidFill>
                <a:latin typeface="Franklin Gothic Book" panose="020B0503020102020204" pitchFamily="34" charset="0"/>
              </a:defRPr>
            </a:lvl1pPr>
          </a:lstStyle>
          <a:p>
            <a:pPr lvl="0"/>
            <a:r>
              <a:rPr lang="en-US" altLang="ja-JP" dirty="0" smtClean="0"/>
              <a:t>Text Here</a:t>
            </a:r>
          </a:p>
          <a:p>
            <a:pPr lvl="0"/>
            <a:endParaRPr lang="en-US" dirty="0" smtClean="0"/>
          </a:p>
          <a:p>
            <a:pPr lvl="0"/>
            <a:endParaRPr lang="en-US" dirty="0"/>
          </a:p>
        </p:txBody>
      </p:sp>
      <p:sp>
        <p:nvSpPr>
          <p:cNvPr id="13" name="テキスト プレースホルダー 11"/>
          <p:cNvSpPr>
            <a:spLocks noGrp="1"/>
          </p:cNvSpPr>
          <p:nvPr>
            <p:ph type="body" sz="quarter" idx="16" hasCustomPrompt="1"/>
          </p:nvPr>
        </p:nvSpPr>
        <p:spPr>
          <a:xfrm>
            <a:off x="792078" y="1418780"/>
            <a:ext cx="3554877" cy="515469"/>
          </a:xfrm>
          <a:prstGeom prst="rect">
            <a:avLst/>
          </a:prstGeom>
        </p:spPr>
        <p:txBody>
          <a:bodyPr anchor="t">
            <a:noAutofit/>
          </a:bodyPr>
          <a:lstStyle>
            <a:lvl1pPr algn="l">
              <a:lnSpc>
                <a:spcPct val="120000"/>
              </a:lnSpc>
              <a:defRPr sz="1800" spc="168">
                <a:solidFill>
                  <a:schemeClr val="accent1"/>
                </a:solidFill>
                <a:latin typeface="Franklin Gothic Book" panose="020B0503020102020204" pitchFamily="34" charset="0"/>
              </a:defRPr>
            </a:lvl1pPr>
          </a:lstStyle>
          <a:p>
            <a:pPr lvl="0"/>
            <a:r>
              <a:rPr lang="en-US" altLang="ja-JP" dirty="0" smtClean="0"/>
              <a:t>Text Here</a:t>
            </a:r>
            <a:endParaRPr lang="en-US" dirty="0"/>
          </a:p>
        </p:txBody>
      </p:sp>
      <p:sp>
        <p:nvSpPr>
          <p:cNvPr id="23" name="テキスト プレースホルダー 11"/>
          <p:cNvSpPr>
            <a:spLocks noGrp="1"/>
          </p:cNvSpPr>
          <p:nvPr>
            <p:ph type="body" sz="quarter" idx="22" hasCustomPrompt="1"/>
          </p:nvPr>
        </p:nvSpPr>
        <p:spPr>
          <a:xfrm>
            <a:off x="791252" y="3523006"/>
            <a:ext cx="3555704" cy="1109745"/>
          </a:xfrm>
          <a:prstGeom prst="rect">
            <a:avLst/>
          </a:prstGeom>
        </p:spPr>
        <p:txBody>
          <a:bodyPr anchor="t">
            <a:noAutofit/>
          </a:bodyPr>
          <a:lstStyle>
            <a:lvl1pPr algn="l">
              <a:lnSpc>
                <a:spcPct val="120000"/>
              </a:lnSpc>
              <a:defRPr sz="1100">
                <a:solidFill>
                  <a:schemeClr val="tx1"/>
                </a:solidFill>
                <a:latin typeface="Franklin Gothic Book" panose="020B0503020102020204" pitchFamily="34" charset="0"/>
              </a:defRPr>
            </a:lvl1pPr>
          </a:lstStyle>
          <a:p>
            <a:pPr lvl="0"/>
            <a:r>
              <a:rPr lang="en-US" altLang="ja-JP" dirty="0" smtClean="0"/>
              <a:t>Text Here</a:t>
            </a:r>
          </a:p>
          <a:p>
            <a:pPr lvl="0"/>
            <a:endParaRPr lang="en-US" dirty="0" smtClean="0"/>
          </a:p>
          <a:p>
            <a:pPr lvl="0"/>
            <a:endParaRPr lang="en-US" dirty="0"/>
          </a:p>
        </p:txBody>
      </p:sp>
      <p:sp>
        <p:nvSpPr>
          <p:cNvPr id="24" name="テキスト プレースホルダー 11"/>
          <p:cNvSpPr>
            <a:spLocks noGrp="1"/>
          </p:cNvSpPr>
          <p:nvPr>
            <p:ph type="body" sz="quarter" idx="23" hasCustomPrompt="1"/>
          </p:nvPr>
        </p:nvSpPr>
        <p:spPr>
          <a:xfrm>
            <a:off x="792078" y="3037544"/>
            <a:ext cx="3554877" cy="515469"/>
          </a:xfrm>
          <a:prstGeom prst="rect">
            <a:avLst/>
          </a:prstGeom>
        </p:spPr>
        <p:txBody>
          <a:bodyPr anchor="t">
            <a:noAutofit/>
          </a:bodyPr>
          <a:lstStyle>
            <a:lvl1pPr algn="l">
              <a:lnSpc>
                <a:spcPct val="120000"/>
              </a:lnSpc>
              <a:defRPr sz="1800" spc="168">
                <a:solidFill>
                  <a:schemeClr val="accent1"/>
                </a:solidFill>
                <a:latin typeface="Franklin Gothic Book" panose="020B0503020102020204" pitchFamily="34" charset="0"/>
              </a:defRPr>
            </a:lvl1pPr>
          </a:lstStyle>
          <a:p>
            <a:pPr lvl="0"/>
            <a:r>
              <a:rPr lang="en-US" altLang="ja-JP" dirty="0" smtClean="0"/>
              <a:t>Text Here</a:t>
            </a:r>
            <a:endParaRPr lang="en-US" dirty="0"/>
          </a:p>
        </p:txBody>
      </p:sp>
      <p:sp>
        <p:nvSpPr>
          <p:cNvPr id="28" name="テキスト プレースホルダー 11"/>
          <p:cNvSpPr>
            <a:spLocks noGrp="1"/>
          </p:cNvSpPr>
          <p:nvPr>
            <p:ph type="body" sz="quarter" idx="25" hasCustomPrompt="1"/>
          </p:nvPr>
        </p:nvSpPr>
        <p:spPr>
          <a:xfrm>
            <a:off x="791252" y="5139568"/>
            <a:ext cx="3555704" cy="1109745"/>
          </a:xfrm>
          <a:prstGeom prst="rect">
            <a:avLst/>
          </a:prstGeom>
        </p:spPr>
        <p:txBody>
          <a:bodyPr anchor="t">
            <a:noAutofit/>
          </a:bodyPr>
          <a:lstStyle>
            <a:lvl1pPr algn="l">
              <a:lnSpc>
                <a:spcPct val="120000"/>
              </a:lnSpc>
              <a:defRPr sz="1100">
                <a:solidFill>
                  <a:schemeClr val="tx1"/>
                </a:solidFill>
                <a:latin typeface="Franklin Gothic Book" panose="020B0503020102020204" pitchFamily="34" charset="0"/>
              </a:defRPr>
            </a:lvl1pPr>
          </a:lstStyle>
          <a:p>
            <a:pPr lvl="0"/>
            <a:r>
              <a:rPr lang="en-US" altLang="ja-JP" dirty="0" smtClean="0"/>
              <a:t>Text Here</a:t>
            </a:r>
          </a:p>
          <a:p>
            <a:pPr lvl="0"/>
            <a:endParaRPr lang="en-US" dirty="0" smtClean="0"/>
          </a:p>
          <a:p>
            <a:pPr lvl="0"/>
            <a:endParaRPr lang="en-US" dirty="0"/>
          </a:p>
        </p:txBody>
      </p:sp>
      <p:sp>
        <p:nvSpPr>
          <p:cNvPr id="29" name="テキスト プレースホルダー 11"/>
          <p:cNvSpPr>
            <a:spLocks noGrp="1"/>
          </p:cNvSpPr>
          <p:nvPr>
            <p:ph type="body" sz="quarter" idx="26" hasCustomPrompt="1"/>
          </p:nvPr>
        </p:nvSpPr>
        <p:spPr>
          <a:xfrm>
            <a:off x="792077" y="4654104"/>
            <a:ext cx="3554877" cy="515469"/>
          </a:xfrm>
          <a:prstGeom prst="rect">
            <a:avLst/>
          </a:prstGeom>
        </p:spPr>
        <p:txBody>
          <a:bodyPr anchor="t">
            <a:noAutofit/>
          </a:bodyPr>
          <a:lstStyle>
            <a:lvl1pPr algn="l">
              <a:lnSpc>
                <a:spcPct val="120000"/>
              </a:lnSpc>
              <a:defRPr sz="1800" spc="168">
                <a:solidFill>
                  <a:schemeClr val="accent1"/>
                </a:solidFill>
                <a:latin typeface="Franklin Gothic Book" panose="020B0503020102020204" pitchFamily="34" charset="0"/>
              </a:defRPr>
            </a:lvl1pPr>
          </a:lstStyle>
          <a:p>
            <a:pPr lvl="0"/>
            <a:r>
              <a:rPr lang="en-US" altLang="ja-JP" dirty="0" smtClean="0"/>
              <a:t>Text Here</a:t>
            </a:r>
            <a:endParaRPr lang="en-US" dirty="0"/>
          </a:p>
        </p:txBody>
      </p:sp>
      <p:sp>
        <p:nvSpPr>
          <p:cNvPr id="48" name="テキスト プレースホルダー 11"/>
          <p:cNvSpPr>
            <a:spLocks noGrp="1"/>
          </p:cNvSpPr>
          <p:nvPr>
            <p:ph type="body" sz="quarter" idx="28" hasCustomPrompt="1"/>
          </p:nvPr>
        </p:nvSpPr>
        <p:spPr>
          <a:xfrm>
            <a:off x="5067098" y="1904242"/>
            <a:ext cx="3555704" cy="1109745"/>
          </a:xfrm>
          <a:prstGeom prst="rect">
            <a:avLst/>
          </a:prstGeom>
        </p:spPr>
        <p:txBody>
          <a:bodyPr anchor="t">
            <a:noAutofit/>
          </a:bodyPr>
          <a:lstStyle>
            <a:lvl1pPr algn="l">
              <a:lnSpc>
                <a:spcPct val="120000"/>
              </a:lnSpc>
              <a:defRPr sz="1100">
                <a:solidFill>
                  <a:schemeClr val="tx1"/>
                </a:solidFill>
                <a:latin typeface="Franklin Gothic Book" panose="020B0503020102020204" pitchFamily="34" charset="0"/>
              </a:defRPr>
            </a:lvl1pPr>
          </a:lstStyle>
          <a:p>
            <a:pPr lvl="0"/>
            <a:r>
              <a:rPr lang="en-US" altLang="ja-JP" dirty="0" smtClean="0"/>
              <a:t>Text Here</a:t>
            </a:r>
          </a:p>
          <a:p>
            <a:pPr lvl="0"/>
            <a:endParaRPr lang="en-US" dirty="0" smtClean="0"/>
          </a:p>
          <a:p>
            <a:pPr lvl="0"/>
            <a:endParaRPr lang="en-US" dirty="0"/>
          </a:p>
        </p:txBody>
      </p:sp>
      <p:sp>
        <p:nvSpPr>
          <p:cNvPr id="49" name="テキスト プレースホルダー 11"/>
          <p:cNvSpPr>
            <a:spLocks noGrp="1"/>
          </p:cNvSpPr>
          <p:nvPr>
            <p:ph type="body" sz="quarter" idx="29" hasCustomPrompt="1"/>
          </p:nvPr>
        </p:nvSpPr>
        <p:spPr>
          <a:xfrm>
            <a:off x="5067924" y="1418780"/>
            <a:ext cx="3554877" cy="515469"/>
          </a:xfrm>
          <a:prstGeom prst="rect">
            <a:avLst/>
          </a:prstGeom>
        </p:spPr>
        <p:txBody>
          <a:bodyPr anchor="t">
            <a:noAutofit/>
          </a:bodyPr>
          <a:lstStyle>
            <a:lvl1pPr algn="l">
              <a:lnSpc>
                <a:spcPct val="120000"/>
              </a:lnSpc>
              <a:defRPr sz="1800" spc="168">
                <a:solidFill>
                  <a:schemeClr val="accent1"/>
                </a:solidFill>
                <a:latin typeface="Franklin Gothic Book" panose="020B0503020102020204" pitchFamily="34" charset="0"/>
              </a:defRPr>
            </a:lvl1pPr>
          </a:lstStyle>
          <a:p>
            <a:pPr lvl="0"/>
            <a:r>
              <a:rPr lang="en-US" altLang="ja-JP" dirty="0" smtClean="0"/>
              <a:t>Text Here</a:t>
            </a:r>
            <a:endParaRPr lang="en-US" dirty="0"/>
          </a:p>
        </p:txBody>
      </p:sp>
      <p:sp>
        <p:nvSpPr>
          <p:cNvPr id="53" name="テキスト プレースホルダー 11"/>
          <p:cNvSpPr>
            <a:spLocks noGrp="1"/>
          </p:cNvSpPr>
          <p:nvPr>
            <p:ph type="body" sz="quarter" idx="31" hasCustomPrompt="1"/>
          </p:nvPr>
        </p:nvSpPr>
        <p:spPr>
          <a:xfrm>
            <a:off x="5067098" y="3523006"/>
            <a:ext cx="3555704" cy="1109745"/>
          </a:xfrm>
          <a:prstGeom prst="rect">
            <a:avLst/>
          </a:prstGeom>
        </p:spPr>
        <p:txBody>
          <a:bodyPr anchor="t">
            <a:noAutofit/>
          </a:bodyPr>
          <a:lstStyle>
            <a:lvl1pPr algn="l">
              <a:lnSpc>
                <a:spcPct val="120000"/>
              </a:lnSpc>
              <a:defRPr sz="1100">
                <a:solidFill>
                  <a:schemeClr val="tx1"/>
                </a:solidFill>
                <a:latin typeface="Franklin Gothic Book" panose="020B0503020102020204" pitchFamily="34" charset="0"/>
              </a:defRPr>
            </a:lvl1pPr>
          </a:lstStyle>
          <a:p>
            <a:pPr lvl="0"/>
            <a:r>
              <a:rPr lang="en-US" altLang="ja-JP" dirty="0" smtClean="0"/>
              <a:t>Text Here</a:t>
            </a:r>
          </a:p>
          <a:p>
            <a:pPr lvl="0"/>
            <a:endParaRPr lang="en-US" dirty="0" smtClean="0"/>
          </a:p>
          <a:p>
            <a:pPr lvl="0"/>
            <a:endParaRPr lang="en-US" dirty="0"/>
          </a:p>
        </p:txBody>
      </p:sp>
      <p:sp>
        <p:nvSpPr>
          <p:cNvPr id="54" name="テキスト プレースホルダー 11"/>
          <p:cNvSpPr>
            <a:spLocks noGrp="1"/>
          </p:cNvSpPr>
          <p:nvPr>
            <p:ph type="body" sz="quarter" idx="32" hasCustomPrompt="1"/>
          </p:nvPr>
        </p:nvSpPr>
        <p:spPr>
          <a:xfrm>
            <a:off x="5067924" y="3037544"/>
            <a:ext cx="3554877" cy="515469"/>
          </a:xfrm>
          <a:prstGeom prst="rect">
            <a:avLst/>
          </a:prstGeom>
        </p:spPr>
        <p:txBody>
          <a:bodyPr anchor="t">
            <a:noAutofit/>
          </a:bodyPr>
          <a:lstStyle>
            <a:lvl1pPr algn="l">
              <a:lnSpc>
                <a:spcPct val="120000"/>
              </a:lnSpc>
              <a:defRPr sz="1800" spc="168">
                <a:solidFill>
                  <a:schemeClr val="accent1"/>
                </a:solidFill>
                <a:latin typeface="Franklin Gothic Book" panose="020B0503020102020204" pitchFamily="34" charset="0"/>
              </a:defRPr>
            </a:lvl1pPr>
          </a:lstStyle>
          <a:p>
            <a:pPr lvl="0"/>
            <a:r>
              <a:rPr lang="en-US" altLang="ja-JP" dirty="0" smtClean="0"/>
              <a:t>Text Here</a:t>
            </a:r>
            <a:endParaRPr lang="en-US" dirty="0"/>
          </a:p>
        </p:txBody>
      </p:sp>
      <p:sp>
        <p:nvSpPr>
          <p:cNvPr id="58" name="テキスト プレースホルダー 11"/>
          <p:cNvSpPr>
            <a:spLocks noGrp="1"/>
          </p:cNvSpPr>
          <p:nvPr>
            <p:ph type="body" sz="quarter" idx="34" hasCustomPrompt="1"/>
          </p:nvPr>
        </p:nvSpPr>
        <p:spPr>
          <a:xfrm>
            <a:off x="5067098" y="5139568"/>
            <a:ext cx="3555704" cy="1109745"/>
          </a:xfrm>
          <a:prstGeom prst="rect">
            <a:avLst/>
          </a:prstGeom>
        </p:spPr>
        <p:txBody>
          <a:bodyPr anchor="t">
            <a:noAutofit/>
          </a:bodyPr>
          <a:lstStyle>
            <a:lvl1pPr algn="l">
              <a:lnSpc>
                <a:spcPct val="120000"/>
              </a:lnSpc>
              <a:defRPr sz="1100">
                <a:solidFill>
                  <a:schemeClr val="tx1"/>
                </a:solidFill>
                <a:latin typeface="Franklin Gothic Book" panose="020B0503020102020204" pitchFamily="34" charset="0"/>
              </a:defRPr>
            </a:lvl1pPr>
          </a:lstStyle>
          <a:p>
            <a:pPr lvl="0"/>
            <a:r>
              <a:rPr lang="en-US" altLang="ja-JP" dirty="0" smtClean="0"/>
              <a:t>Text Here</a:t>
            </a:r>
          </a:p>
          <a:p>
            <a:pPr lvl="0"/>
            <a:endParaRPr lang="en-US" dirty="0" smtClean="0"/>
          </a:p>
          <a:p>
            <a:pPr lvl="0"/>
            <a:endParaRPr lang="en-US" dirty="0"/>
          </a:p>
        </p:txBody>
      </p:sp>
      <p:sp>
        <p:nvSpPr>
          <p:cNvPr id="59" name="テキスト プレースホルダー 11"/>
          <p:cNvSpPr>
            <a:spLocks noGrp="1"/>
          </p:cNvSpPr>
          <p:nvPr>
            <p:ph type="body" sz="quarter" idx="35" hasCustomPrompt="1"/>
          </p:nvPr>
        </p:nvSpPr>
        <p:spPr>
          <a:xfrm>
            <a:off x="5067924" y="4654104"/>
            <a:ext cx="3554877" cy="515469"/>
          </a:xfrm>
          <a:prstGeom prst="rect">
            <a:avLst/>
          </a:prstGeom>
        </p:spPr>
        <p:txBody>
          <a:bodyPr anchor="t">
            <a:noAutofit/>
          </a:bodyPr>
          <a:lstStyle>
            <a:lvl1pPr algn="l">
              <a:lnSpc>
                <a:spcPct val="120000"/>
              </a:lnSpc>
              <a:defRPr sz="1800" spc="168">
                <a:solidFill>
                  <a:schemeClr val="accent1"/>
                </a:solidFill>
                <a:latin typeface="Franklin Gothic Book" panose="020B0503020102020204" pitchFamily="34" charset="0"/>
              </a:defRPr>
            </a:lvl1pPr>
          </a:lstStyle>
          <a:p>
            <a:pPr lvl="0"/>
            <a:r>
              <a:rPr lang="en-US" altLang="ja-JP" dirty="0" smtClean="0"/>
              <a:t>Text Here</a:t>
            </a:r>
            <a:endParaRPr lang="en-US" dirty="0"/>
          </a:p>
        </p:txBody>
      </p:sp>
      <p:sp>
        <p:nvSpPr>
          <p:cNvPr id="35" name="図プレースホルダー 7"/>
          <p:cNvSpPr>
            <a:spLocks noGrp="1"/>
          </p:cNvSpPr>
          <p:nvPr>
            <p:ph type="pic" sz="quarter" idx="18" hasCustomPrompt="1"/>
          </p:nvPr>
        </p:nvSpPr>
        <p:spPr>
          <a:xfrm>
            <a:off x="476190" y="1418777"/>
            <a:ext cx="360071" cy="480053"/>
          </a:xfrm>
          <a:prstGeom prst="rect">
            <a:avLst/>
          </a:prstGeom>
        </p:spPr>
        <p:txBody>
          <a:bodyPr>
            <a:normAutofit/>
          </a:bodyPr>
          <a:lstStyle>
            <a:lvl1pPr>
              <a:defRPr sz="900">
                <a:latin typeface="Franklin Gothic Book" panose="020B0503020102020204" pitchFamily="34" charset="0"/>
              </a:defRPr>
            </a:lvl1pPr>
          </a:lstStyle>
          <a:p>
            <a:r>
              <a:rPr kumimoji="1" lang="en-US" altLang="ja-JP" dirty="0" smtClean="0"/>
              <a:t>ICON</a:t>
            </a:r>
            <a:endParaRPr kumimoji="1" lang="ja-JP" altLang="en-US" dirty="0"/>
          </a:p>
        </p:txBody>
      </p:sp>
      <p:sp>
        <p:nvSpPr>
          <p:cNvPr id="36" name="図プレースホルダー 7"/>
          <p:cNvSpPr>
            <a:spLocks noGrp="1"/>
          </p:cNvSpPr>
          <p:nvPr>
            <p:ph type="pic" sz="quarter" idx="36" hasCustomPrompt="1"/>
          </p:nvPr>
        </p:nvSpPr>
        <p:spPr>
          <a:xfrm>
            <a:off x="476190" y="3038957"/>
            <a:ext cx="360071" cy="480053"/>
          </a:xfrm>
          <a:prstGeom prst="rect">
            <a:avLst/>
          </a:prstGeom>
        </p:spPr>
        <p:txBody>
          <a:bodyPr>
            <a:normAutofit/>
          </a:bodyPr>
          <a:lstStyle>
            <a:lvl1pPr>
              <a:defRPr sz="900">
                <a:latin typeface="Franklin Gothic Book" panose="020B0503020102020204" pitchFamily="34" charset="0"/>
              </a:defRPr>
            </a:lvl1pPr>
          </a:lstStyle>
          <a:p>
            <a:r>
              <a:rPr kumimoji="1" lang="en-US" altLang="ja-JP" dirty="0" smtClean="0"/>
              <a:t>ICON</a:t>
            </a:r>
            <a:endParaRPr kumimoji="1" lang="ja-JP" altLang="en-US" dirty="0"/>
          </a:p>
        </p:txBody>
      </p:sp>
      <p:sp>
        <p:nvSpPr>
          <p:cNvPr id="37" name="図プレースホルダー 7"/>
          <p:cNvSpPr>
            <a:spLocks noGrp="1"/>
          </p:cNvSpPr>
          <p:nvPr>
            <p:ph type="pic" sz="quarter" idx="37" hasCustomPrompt="1"/>
          </p:nvPr>
        </p:nvSpPr>
        <p:spPr>
          <a:xfrm>
            <a:off x="476190" y="4659137"/>
            <a:ext cx="360071" cy="480053"/>
          </a:xfrm>
          <a:prstGeom prst="rect">
            <a:avLst/>
          </a:prstGeom>
        </p:spPr>
        <p:txBody>
          <a:bodyPr>
            <a:normAutofit/>
          </a:bodyPr>
          <a:lstStyle>
            <a:lvl1pPr>
              <a:defRPr sz="900">
                <a:latin typeface="Franklin Gothic Book" panose="020B0503020102020204" pitchFamily="34" charset="0"/>
              </a:defRPr>
            </a:lvl1pPr>
          </a:lstStyle>
          <a:p>
            <a:r>
              <a:rPr kumimoji="1" lang="en-US" altLang="ja-JP" dirty="0" smtClean="0"/>
              <a:t>ICON</a:t>
            </a:r>
            <a:endParaRPr kumimoji="1" lang="ja-JP" altLang="en-US" dirty="0"/>
          </a:p>
        </p:txBody>
      </p:sp>
      <p:sp>
        <p:nvSpPr>
          <p:cNvPr id="38" name="図プレースホルダー 7"/>
          <p:cNvSpPr>
            <a:spLocks noGrp="1"/>
          </p:cNvSpPr>
          <p:nvPr>
            <p:ph type="pic" sz="quarter" idx="38" hasCustomPrompt="1"/>
          </p:nvPr>
        </p:nvSpPr>
        <p:spPr>
          <a:xfrm>
            <a:off x="4752036" y="1418777"/>
            <a:ext cx="360071" cy="480053"/>
          </a:xfrm>
          <a:prstGeom prst="rect">
            <a:avLst/>
          </a:prstGeom>
        </p:spPr>
        <p:txBody>
          <a:bodyPr>
            <a:normAutofit/>
          </a:bodyPr>
          <a:lstStyle>
            <a:lvl1pPr>
              <a:defRPr sz="900">
                <a:latin typeface="Franklin Gothic Book" panose="020B0503020102020204" pitchFamily="34" charset="0"/>
              </a:defRPr>
            </a:lvl1pPr>
          </a:lstStyle>
          <a:p>
            <a:r>
              <a:rPr kumimoji="1" lang="en-US" altLang="ja-JP" dirty="0" smtClean="0"/>
              <a:t>ICON</a:t>
            </a:r>
            <a:endParaRPr kumimoji="1" lang="ja-JP" altLang="en-US" dirty="0"/>
          </a:p>
        </p:txBody>
      </p:sp>
      <p:sp>
        <p:nvSpPr>
          <p:cNvPr id="39" name="図プレースホルダー 7"/>
          <p:cNvSpPr>
            <a:spLocks noGrp="1"/>
          </p:cNvSpPr>
          <p:nvPr>
            <p:ph type="pic" sz="quarter" idx="39" hasCustomPrompt="1"/>
          </p:nvPr>
        </p:nvSpPr>
        <p:spPr>
          <a:xfrm>
            <a:off x="4752036" y="3038957"/>
            <a:ext cx="360071" cy="480053"/>
          </a:xfrm>
          <a:prstGeom prst="rect">
            <a:avLst/>
          </a:prstGeom>
        </p:spPr>
        <p:txBody>
          <a:bodyPr>
            <a:normAutofit/>
          </a:bodyPr>
          <a:lstStyle>
            <a:lvl1pPr>
              <a:defRPr sz="900">
                <a:latin typeface="Franklin Gothic Book" panose="020B0503020102020204" pitchFamily="34" charset="0"/>
              </a:defRPr>
            </a:lvl1pPr>
          </a:lstStyle>
          <a:p>
            <a:r>
              <a:rPr kumimoji="1" lang="en-US" altLang="ja-JP" dirty="0" smtClean="0"/>
              <a:t>ICON</a:t>
            </a:r>
            <a:endParaRPr kumimoji="1" lang="ja-JP" altLang="en-US" dirty="0"/>
          </a:p>
        </p:txBody>
      </p:sp>
      <p:sp>
        <p:nvSpPr>
          <p:cNvPr id="40" name="図プレースホルダー 7"/>
          <p:cNvSpPr>
            <a:spLocks noGrp="1"/>
          </p:cNvSpPr>
          <p:nvPr>
            <p:ph type="pic" sz="quarter" idx="40" hasCustomPrompt="1"/>
          </p:nvPr>
        </p:nvSpPr>
        <p:spPr>
          <a:xfrm>
            <a:off x="4752036" y="4659137"/>
            <a:ext cx="360071" cy="480053"/>
          </a:xfrm>
          <a:prstGeom prst="rect">
            <a:avLst/>
          </a:prstGeom>
        </p:spPr>
        <p:txBody>
          <a:bodyPr>
            <a:normAutofit/>
          </a:bodyPr>
          <a:lstStyle>
            <a:lvl1pPr>
              <a:defRPr sz="900">
                <a:latin typeface="Franklin Gothic Book" panose="020B0503020102020204" pitchFamily="34" charset="0"/>
              </a:defRPr>
            </a:lvl1pPr>
          </a:lstStyle>
          <a:p>
            <a:r>
              <a:rPr kumimoji="1" lang="en-US" altLang="ja-JP" dirty="0" smtClean="0"/>
              <a:t>ICON</a:t>
            </a:r>
            <a:endParaRPr kumimoji="1" lang="ja-JP" altLang="en-US" dirty="0"/>
          </a:p>
        </p:txBody>
      </p:sp>
    </p:spTree>
    <p:extLst>
      <p:ext uri="{BB962C8B-B14F-4D97-AF65-F5344CB8AC3E}">
        <p14:creationId xmlns:p14="http://schemas.microsoft.com/office/powerpoint/2010/main" val="321616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childTnLst>
                          </p:cTn>
                        </p:par>
                        <p:par>
                          <p:cTn id="14" fill="hold">
                            <p:stCondLst>
                              <p:cond delay="500"/>
                            </p:stCondLst>
                            <p:childTnLst>
                              <p:par>
                                <p:cTn id="15" presetID="10" presetClass="entr" presetSubtype="0" fill="hold" grpId="0" nodeType="afterEffect">
                                  <p:stCondLst>
                                    <p:cond delay="50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par>
                          <p:cTn id="24" fill="hold">
                            <p:stCondLst>
                              <p:cond delay="1500"/>
                            </p:stCondLst>
                            <p:childTnLst>
                              <p:par>
                                <p:cTn id="25" presetID="10" presetClass="entr" presetSubtype="0" fill="hold" grpId="0" nodeType="afterEffect">
                                  <p:stCondLst>
                                    <p:cond delay="50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childTnLst>
                          </p:cTn>
                        </p:par>
                        <p:par>
                          <p:cTn id="34" fill="hold">
                            <p:stCondLst>
                              <p:cond delay="2500"/>
                            </p:stCondLst>
                            <p:childTnLst>
                              <p:par>
                                <p:cTn id="35" presetID="10" presetClass="entr" presetSubtype="0" fill="hold" grpId="0" nodeType="afterEffect">
                                  <p:stCondLst>
                                    <p:cond delay="50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49"/>
                                        </p:tgtEl>
                                        <p:attrNameLst>
                                          <p:attrName>style.visibility</p:attrName>
                                        </p:attrNameLst>
                                      </p:cBhvr>
                                      <p:to>
                                        <p:strVal val="visible"/>
                                      </p:to>
                                    </p:set>
                                    <p:animEffect transition="in" filter="fade">
                                      <p:cBhvr>
                                        <p:cTn id="40" dur="500"/>
                                        <p:tgtEl>
                                          <p:spTgt spid="49"/>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500"/>
                                        <p:tgtEl>
                                          <p:spTgt spid="38"/>
                                        </p:tgtEl>
                                      </p:cBhvr>
                                    </p:animEffect>
                                  </p:childTnLst>
                                </p:cTn>
                              </p:par>
                            </p:childTnLst>
                          </p:cTn>
                        </p:par>
                        <p:par>
                          <p:cTn id="44" fill="hold">
                            <p:stCondLst>
                              <p:cond delay="3500"/>
                            </p:stCondLst>
                            <p:childTnLst>
                              <p:par>
                                <p:cTn id="45" presetID="10" presetClass="entr" presetSubtype="0" fill="hold" grpId="0" nodeType="afterEffect">
                                  <p:stCondLst>
                                    <p:cond delay="50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500"/>
                                        <p:tgtEl>
                                          <p:spTgt spid="53"/>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500"/>
                                        <p:tgtEl>
                                          <p:spTgt spid="54"/>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childTnLst>
                                </p:cTn>
                              </p:par>
                            </p:childTnLst>
                          </p:cTn>
                        </p:par>
                        <p:par>
                          <p:cTn id="54" fill="hold">
                            <p:stCondLst>
                              <p:cond delay="4500"/>
                            </p:stCondLst>
                            <p:childTnLst>
                              <p:par>
                                <p:cTn id="55" presetID="10" presetClass="entr" presetSubtype="0" fill="hold" grpId="0" nodeType="afterEffect">
                                  <p:stCondLst>
                                    <p:cond delay="50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500"/>
                                        <p:tgtEl>
                                          <p:spTgt spid="58"/>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500"/>
                                        <p:tgtEl>
                                          <p:spTgt spid="59"/>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tmplLst>
          <p:tmpl>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p:tmplLst>
          <p:tmpl>
            <p:tnLst>
              <p:par>
                <p:cT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23" grpId="0">
        <p:tmplLst>
          <p:tmpl>
            <p:tnLst>
              <p:par>
                <p:cTn presetID="10" presetClass="entr" presetSubtype="0" fill="hold" nodeType="afterEffect">
                  <p:stCondLst>
                    <p:cond delay="50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p:tmplLst>
          <p:tmpl>
            <p:tnLst>
              <p:par>
                <p:cTn presetID="10" presetClass="entr" presetSubtype="0" fill="hold" nodeType="withEffect">
                  <p:stCondLst>
                    <p:cond delay="5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8" grpId="0">
        <p:tmplLst>
          <p:tmpl>
            <p:tnLst>
              <p:par>
                <p:cTn presetID="10" presetClass="entr" presetSubtype="0" fill="hold" nodeType="afterEffect">
                  <p:stCondLst>
                    <p:cond delay="50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29" grpId="0">
        <p:tmplLst>
          <p:tmpl>
            <p:tnLst>
              <p:par>
                <p:cTn presetID="10" presetClass="entr" presetSubtype="0" fill="hold" nodeType="withEffect">
                  <p:stCondLst>
                    <p:cond delay="50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48" grpId="0">
        <p:tmplLst>
          <p:tmpl>
            <p:tnLst>
              <p:par>
                <p:cTn presetID="10" presetClass="entr" presetSubtype="0" fill="hold" nodeType="afterEffect">
                  <p:stCondLst>
                    <p:cond delay="500"/>
                  </p:stCondLst>
                  <p:childTnLst>
                    <p:set>
                      <p:cBhvr>
                        <p:cTn dur="1" fill="hold">
                          <p:stCondLst>
                            <p:cond delay="0"/>
                          </p:stCondLst>
                        </p:cTn>
                        <p:tgtEl>
                          <p:spTgt spid="48"/>
                        </p:tgtEl>
                        <p:attrNameLst>
                          <p:attrName>style.visibility</p:attrName>
                        </p:attrNameLst>
                      </p:cBhvr>
                      <p:to>
                        <p:strVal val="visible"/>
                      </p:to>
                    </p:set>
                    <p:animEffect transition="in" filter="fade">
                      <p:cBhvr>
                        <p:cTn dur="500"/>
                        <p:tgtEl>
                          <p:spTgt spid="48"/>
                        </p:tgtEl>
                      </p:cBhvr>
                    </p:animEffect>
                  </p:childTnLst>
                </p:cTn>
              </p:par>
            </p:tnLst>
          </p:tmpl>
        </p:tmplLst>
      </p:bldP>
      <p:bldP spid="49" grpId="0">
        <p:tmplLst>
          <p:tmpl>
            <p:tnLst>
              <p:par>
                <p:cTn presetID="10" presetClass="entr" presetSubtype="0" fill="hold" nodeType="withEffect">
                  <p:stCondLst>
                    <p:cond delay="500"/>
                  </p:stCondLst>
                  <p:childTnLst>
                    <p:set>
                      <p:cBhvr>
                        <p:cTn dur="1" fill="hold">
                          <p:stCondLst>
                            <p:cond delay="0"/>
                          </p:stCondLst>
                        </p:cTn>
                        <p:tgtEl>
                          <p:spTgt spid="49"/>
                        </p:tgtEl>
                        <p:attrNameLst>
                          <p:attrName>style.visibility</p:attrName>
                        </p:attrNameLst>
                      </p:cBhvr>
                      <p:to>
                        <p:strVal val="visible"/>
                      </p:to>
                    </p:set>
                    <p:animEffect transition="in" filter="fade">
                      <p:cBhvr>
                        <p:cTn dur="500"/>
                        <p:tgtEl>
                          <p:spTgt spid="49"/>
                        </p:tgtEl>
                      </p:cBhvr>
                    </p:animEffect>
                  </p:childTnLst>
                </p:cTn>
              </p:par>
            </p:tnLst>
          </p:tmpl>
        </p:tmplLst>
      </p:bldP>
      <p:bldP spid="53" grpId="0">
        <p:tmplLst>
          <p:tmpl>
            <p:tnLst>
              <p:par>
                <p:cTn presetID="10" presetClass="entr" presetSubtype="0" fill="hold" nodeType="afterEffect">
                  <p:stCondLst>
                    <p:cond delay="50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childTnLst>
                </p:cTn>
              </p:par>
            </p:tnLst>
          </p:tmpl>
        </p:tmplLst>
      </p:bldP>
      <p:bldP spid="54" grpId="0">
        <p:tmplLst>
          <p:tmpl>
            <p:tnLst>
              <p:par>
                <p:cTn presetID="10" presetClass="entr" presetSubtype="0" fill="hold" nodeType="withEffect">
                  <p:stCondLst>
                    <p:cond delay="50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P spid="58" grpId="0">
        <p:tmplLst>
          <p:tmpl>
            <p:tnLst>
              <p:par>
                <p:cTn presetID="10" presetClass="entr" presetSubtype="0" fill="hold" nodeType="afterEffect">
                  <p:stCondLst>
                    <p:cond delay="50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childTnLst>
                </p:cTn>
              </p:par>
            </p:tnLst>
          </p:tmpl>
        </p:tmplLst>
      </p:bldP>
      <p:bldP spid="59" grpId="0">
        <p:tmplLst>
          <p:tmpl>
            <p:tnLst>
              <p:par>
                <p:cTn presetID="10" presetClass="entr" presetSubtype="0" fill="hold" nodeType="withEffect">
                  <p:stCondLst>
                    <p:cond delay="500"/>
                  </p:stCondLst>
                  <p:childTnLst>
                    <p:set>
                      <p:cBhvr>
                        <p:cTn dur="1" fill="hold">
                          <p:stCondLst>
                            <p:cond delay="0"/>
                          </p:stCondLst>
                        </p:cTn>
                        <p:tgtEl>
                          <p:spTgt spid="59"/>
                        </p:tgtEl>
                        <p:attrNameLst>
                          <p:attrName>style.visibility</p:attrName>
                        </p:attrNameLst>
                      </p:cBhvr>
                      <p:to>
                        <p:strVal val="visible"/>
                      </p:to>
                    </p:set>
                    <p:animEffect transition="in" filter="fade">
                      <p:cBhvr>
                        <p:cTn dur="500"/>
                        <p:tgtEl>
                          <p:spTgt spid="59"/>
                        </p:tgtEl>
                      </p:cBhvr>
                    </p:animEffect>
                  </p:childTnLst>
                </p:cTn>
              </p:par>
            </p:tnLst>
          </p:tmpl>
        </p:tmplLst>
      </p:bldP>
      <p:bldP spid="35" grpId="0"/>
      <p:bldP spid="36" grpId="0"/>
      <p:bldP spid="37" grpId="0"/>
      <p:bldP spid="38" grpId="0"/>
      <p:bldP spid="39" grpId="0"/>
      <p:bldP spid="40" grpId="0"/>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163275" tIns="81638" rIns="163275" bIns="81638"/>
          <a:lstStyle/>
          <a:p>
            <a:r>
              <a:rPr lang="en-US" smtClean="0"/>
              <a:t>Click to edit Master title style</a:t>
            </a:r>
            <a:endParaRPr lang="en-GB"/>
          </a:p>
        </p:txBody>
      </p:sp>
      <p:sp>
        <p:nvSpPr>
          <p:cNvPr id="3" name="Text Placeholder 2"/>
          <p:cNvSpPr>
            <a:spLocks noGrp="1"/>
          </p:cNvSpPr>
          <p:nvPr>
            <p:ph type="body" idx="1"/>
          </p:nvPr>
        </p:nvSpPr>
        <p:spPr>
          <a:xfrm>
            <a:off x="457200" y="1600202"/>
            <a:ext cx="8229600" cy="4525963"/>
          </a:xfrm>
          <a:prstGeom prst="rect">
            <a:avLst/>
          </a:prstGeom>
        </p:spPr>
        <p:txBody>
          <a:bodyPr lIns="163275" tIns="81638" rIns="163275" bIns="81638"/>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2"/>
            <a:ext cx="2133600" cy="365125"/>
          </a:xfrm>
          <a:prstGeom prst="rect">
            <a:avLst/>
          </a:prstGeom>
        </p:spPr>
        <p:txBody>
          <a:bodyPr lIns="163275" tIns="81638" rIns="163275" bIns="81638"/>
          <a:lstStyle/>
          <a:p>
            <a:fld id="{8437855F-B056-435F-82AC-C6405D55221D}" type="datetime1">
              <a:rPr lang="en-GB" smtClean="0">
                <a:solidFill>
                  <a:prstClr val="black"/>
                </a:solidFill>
              </a:rPr>
              <a:pPr/>
              <a:t>28/09/2017</a:t>
            </a:fld>
            <a:endParaRPr lang="en-GB">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lIns="163275" tIns="81638" rIns="163275" bIns="81638"/>
          <a:lstStyle/>
          <a:p>
            <a:endParaRPr lang="en-GB">
              <a:solidFill>
                <a:prstClr val="black"/>
              </a:solidFill>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lIns="163275" tIns="81638" rIns="163275" bIns="81638"/>
          <a:lstStyle/>
          <a:p>
            <a:fld id="{BB3862E7-A0D2-4278-B724-6EA0C366B7B3}"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637297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3x3 icon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a:prstGeom prst="rect">
            <a:avLst/>
          </a:prstGeom>
        </p:spPr>
        <p:txBody>
          <a:bodyPr/>
          <a:lstStyle>
            <a:lvl1pPr>
              <a:defRPr>
                <a:solidFill>
                  <a:schemeClr val="bg1"/>
                </a:solidFill>
              </a:defRPr>
            </a:lvl1pPr>
          </a:lstStyle>
          <a:p>
            <a:r>
              <a:rPr lang="en-US" smtClean="0"/>
              <a:t>Click to edit Master title style</a:t>
            </a:r>
            <a:endParaRPr lang="en-US"/>
          </a:p>
        </p:txBody>
      </p:sp>
      <p:sp>
        <p:nvSpPr>
          <p:cNvPr id="30" name="Text Placeholder 29"/>
          <p:cNvSpPr>
            <a:spLocks noGrp="1"/>
          </p:cNvSpPr>
          <p:nvPr>
            <p:ph type="body" sz="quarter" idx="18" hasCustomPrompt="1"/>
          </p:nvPr>
        </p:nvSpPr>
        <p:spPr>
          <a:xfrm>
            <a:off x="1002257" y="1942317"/>
            <a:ext cx="1947672" cy="431800"/>
          </a:xfrm>
          <a:prstGeom prst="rect">
            <a:avLst/>
          </a:prstGeom>
        </p:spPr>
        <p:txBody>
          <a:bodyPr anchor="ctr">
            <a:normAutofit/>
          </a:bodyPr>
          <a:lstStyle>
            <a:lvl1pPr marL="0" indent="0" algn="l">
              <a:buNone/>
              <a:defRPr sz="1500" b="1" cap="none" baseline="0">
                <a:solidFill>
                  <a:srgbClr val="324D5E"/>
                </a:solidFill>
              </a:defRPr>
            </a:lvl1pPr>
          </a:lstStyle>
          <a:p>
            <a:pPr lvl="0"/>
            <a:r>
              <a:rPr lang="en-US" smtClean="0"/>
              <a:t>Title Here</a:t>
            </a:r>
            <a:endParaRPr lang="en-US"/>
          </a:p>
        </p:txBody>
      </p:sp>
      <p:sp>
        <p:nvSpPr>
          <p:cNvPr id="35" name="Text Placeholder 29"/>
          <p:cNvSpPr>
            <a:spLocks noGrp="1"/>
          </p:cNvSpPr>
          <p:nvPr>
            <p:ph type="body" sz="quarter" idx="22" hasCustomPrompt="1"/>
          </p:nvPr>
        </p:nvSpPr>
        <p:spPr>
          <a:xfrm>
            <a:off x="1002257" y="2374120"/>
            <a:ext cx="1947672" cy="1226993"/>
          </a:xfrm>
          <a:prstGeom prst="rect">
            <a:avLst/>
          </a:prstGeo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31" name="Text Placeholder 7"/>
          <p:cNvSpPr>
            <a:spLocks noGrp="1"/>
          </p:cNvSpPr>
          <p:nvPr>
            <p:ph type="body" sz="quarter" idx="26" hasCustomPrompt="1"/>
          </p:nvPr>
        </p:nvSpPr>
        <p:spPr>
          <a:xfrm>
            <a:off x="361952" y="1822982"/>
            <a:ext cx="597503" cy="594360"/>
          </a:xfrm>
          <a:prstGeom prst="ellipse">
            <a:avLst/>
          </a:prstGeom>
          <a:solidFill>
            <a:schemeClr val="tx2"/>
          </a:solidFill>
        </p:spPr>
        <p:txBody>
          <a:bodyPr vert="horz" lIns="91440" tIns="45720" rIns="91440" bIns="45720" rtlCol="0" anchor="ctr">
            <a:normAutofit/>
          </a:bodyPr>
          <a:lstStyle>
            <a:lvl1pPr marL="0" indent="0" algn="ctr">
              <a:buNone/>
              <a:defRPr lang="en-US" sz="2250">
                <a:solidFill>
                  <a:schemeClr val="bg1"/>
                </a:solidFill>
                <a:latin typeface="FontAwesome" pitchFamily="2" charset="0"/>
              </a:defRPr>
            </a:lvl1pPr>
          </a:lstStyle>
          <a:p>
            <a:pPr lvl="0"/>
            <a:r>
              <a:rPr lang="en-US" smtClean="0"/>
              <a:t></a:t>
            </a:r>
            <a:endParaRPr lang="en-US"/>
          </a:p>
        </p:txBody>
      </p:sp>
      <p:sp>
        <p:nvSpPr>
          <p:cNvPr id="25" name="Text Placeholder 29"/>
          <p:cNvSpPr>
            <a:spLocks noGrp="1"/>
          </p:cNvSpPr>
          <p:nvPr>
            <p:ph type="body" sz="quarter" idx="27" hasCustomPrompt="1"/>
          </p:nvPr>
        </p:nvSpPr>
        <p:spPr>
          <a:xfrm>
            <a:off x="1002257" y="4299402"/>
            <a:ext cx="1947672" cy="431800"/>
          </a:xfrm>
          <a:prstGeom prst="rect">
            <a:avLst/>
          </a:prstGeom>
        </p:spPr>
        <p:txBody>
          <a:bodyPr anchor="ctr">
            <a:normAutofit/>
          </a:bodyPr>
          <a:lstStyle>
            <a:lvl1pPr marL="0" indent="0" algn="l">
              <a:buNone/>
              <a:defRPr sz="1500" b="1" cap="none" baseline="0">
                <a:solidFill>
                  <a:srgbClr val="324D5E"/>
                </a:solidFill>
              </a:defRPr>
            </a:lvl1pPr>
          </a:lstStyle>
          <a:p>
            <a:pPr lvl="0"/>
            <a:r>
              <a:rPr lang="en-US" smtClean="0"/>
              <a:t>Title Here</a:t>
            </a:r>
            <a:endParaRPr lang="en-US"/>
          </a:p>
        </p:txBody>
      </p:sp>
      <p:sp>
        <p:nvSpPr>
          <p:cNvPr id="26" name="Text Placeholder 29"/>
          <p:cNvSpPr>
            <a:spLocks noGrp="1"/>
          </p:cNvSpPr>
          <p:nvPr>
            <p:ph type="body" sz="quarter" idx="28" hasCustomPrompt="1"/>
          </p:nvPr>
        </p:nvSpPr>
        <p:spPr>
          <a:xfrm>
            <a:off x="1002257" y="4731205"/>
            <a:ext cx="1947672" cy="1226993"/>
          </a:xfrm>
          <a:prstGeom prst="rect">
            <a:avLst/>
          </a:prstGeo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27" name="Text Placeholder 7"/>
          <p:cNvSpPr>
            <a:spLocks noGrp="1"/>
          </p:cNvSpPr>
          <p:nvPr>
            <p:ph type="body" sz="quarter" idx="29" hasCustomPrompt="1"/>
          </p:nvPr>
        </p:nvSpPr>
        <p:spPr>
          <a:xfrm>
            <a:off x="361952" y="4180067"/>
            <a:ext cx="597503" cy="594360"/>
          </a:xfrm>
          <a:prstGeom prst="ellipse">
            <a:avLst/>
          </a:prstGeom>
          <a:solidFill>
            <a:schemeClr val="accent1"/>
          </a:solidFill>
        </p:spPr>
        <p:txBody>
          <a:bodyPr vert="horz" lIns="91440" tIns="45720" rIns="91440" bIns="45720" rtlCol="0" anchor="ctr">
            <a:normAutofit/>
          </a:bodyPr>
          <a:lstStyle>
            <a:lvl1pPr marL="0" indent="0" algn="ctr">
              <a:buNone/>
              <a:defRPr lang="en-US" sz="2250">
                <a:latin typeface="FontAwesome" pitchFamily="2" charset="0"/>
              </a:defRPr>
            </a:lvl1pPr>
          </a:lstStyle>
          <a:p>
            <a:pPr lvl="0"/>
            <a:r>
              <a:rPr lang="en-US" smtClean="0"/>
              <a:t></a:t>
            </a:r>
            <a:endParaRPr lang="en-US"/>
          </a:p>
        </p:txBody>
      </p:sp>
      <p:sp>
        <p:nvSpPr>
          <p:cNvPr id="28" name="Text Placeholder 29"/>
          <p:cNvSpPr>
            <a:spLocks noGrp="1"/>
          </p:cNvSpPr>
          <p:nvPr>
            <p:ph type="body" sz="quarter" idx="30" hasCustomPrompt="1"/>
          </p:nvPr>
        </p:nvSpPr>
        <p:spPr>
          <a:xfrm>
            <a:off x="3879617" y="1942317"/>
            <a:ext cx="1947672" cy="431800"/>
          </a:xfrm>
          <a:prstGeom prst="rect">
            <a:avLst/>
          </a:prstGeom>
        </p:spPr>
        <p:txBody>
          <a:bodyPr anchor="ctr">
            <a:normAutofit/>
          </a:bodyPr>
          <a:lstStyle>
            <a:lvl1pPr marL="0" indent="0" algn="l">
              <a:buNone/>
              <a:defRPr sz="1500" b="1" cap="none" baseline="0">
                <a:solidFill>
                  <a:srgbClr val="324D5E"/>
                </a:solidFill>
              </a:defRPr>
            </a:lvl1pPr>
          </a:lstStyle>
          <a:p>
            <a:pPr lvl="0"/>
            <a:r>
              <a:rPr lang="en-US" smtClean="0"/>
              <a:t>Title Here</a:t>
            </a:r>
            <a:endParaRPr lang="en-US"/>
          </a:p>
        </p:txBody>
      </p:sp>
      <p:sp>
        <p:nvSpPr>
          <p:cNvPr id="29" name="Text Placeholder 29"/>
          <p:cNvSpPr>
            <a:spLocks noGrp="1"/>
          </p:cNvSpPr>
          <p:nvPr>
            <p:ph type="body" sz="quarter" idx="31" hasCustomPrompt="1"/>
          </p:nvPr>
        </p:nvSpPr>
        <p:spPr>
          <a:xfrm>
            <a:off x="3879617" y="2374120"/>
            <a:ext cx="1947672" cy="1226993"/>
          </a:xfrm>
          <a:prstGeom prst="rect">
            <a:avLst/>
          </a:prstGeo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34" name="Text Placeholder 7"/>
          <p:cNvSpPr>
            <a:spLocks noGrp="1"/>
          </p:cNvSpPr>
          <p:nvPr>
            <p:ph type="body" sz="quarter" idx="32" hasCustomPrompt="1"/>
          </p:nvPr>
        </p:nvSpPr>
        <p:spPr>
          <a:xfrm>
            <a:off x="3239312" y="1822982"/>
            <a:ext cx="597503" cy="594360"/>
          </a:xfrm>
          <a:prstGeom prst="ellipse">
            <a:avLst/>
          </a:prstGeom>
          <a:solidFill>
            <a:schemeClr val="accent3"/>
          </a:solidFill>
        </p:spPr>
        <p:txBody>
          <a:bodyPr vert="horz" lIns="91440" tIns="45720" rIns="91440" bIns="45720" rtlCol="0" anchor="ctr">
            <a:normAutofit/>
          </a:bodyPr>
          <a:lstStyle>
            <a:lvl1pPr marL="0" indent="0" algn="ctr">
              <a:buNone/>
              <a:defRPr lang="en-US" sz="2250">
                <a:latin typeface="FontAwesome" pitchFamily="2" charset="0"/>
              </a:defRPr>
            </a:lvl1pPr>
          </a:lstStyle>
          <a:p>
            <a:pPr lvl="0"/>
            <a:r>
              <a:rPr lang="en-US" smtClean="0"/>
              <a:t></a:t>
            </a:r>
            <a:endParaRPr lang="en-US"/>
          </a:p>
        </p:txBody>
      </p:sp>
      <p:sp>
        <p:nvSpPr>
          <p:cNvPr id="38" name="Text Placeholder 29"/>
          <p:cNvSpPr>
            <a:spLocks noGrp="1"/>
          </p:cNvSpPr>
          <p:nvPr>
            <p:ph type="body" sz="quarter" idx="33" hasCustomPrompt="1"/>
          </p:nvPr>
        </p:nvSpPr>
        <p:spPr>
          <a:xfrm>
            <a:off x="3879617" y="4299402"/>
            <a:ext cx="1947672" cy="431800"/>
          </a:xfrm>
          <a:prstGeom prst="rect">
            <a:avLst/>
          </a:prstGeom>
        </p:spPr>
        <p:txBody>
          <a:bodyPr anchor="ctr">
            <a:normAutofit/>
          </a:bodyPr>
          <a:lstStyle>
            <a:lvl1pPr marL="0" indent="0" algn="l">
              <a:buNone/>
              <a:defRPr sz="1500" b="1" cap="none" baseline="0">
                <a:solidFill>
                  <a:srgbClr val="324D5E"/>
                </a:solidFill>
              </a:defRPr>
            </a:lvl1pPr>
          </a:lstStyle>
          <a:p>
            <a:pPr lvl="0"/>
            <a:r>
              <a:rPr lang="en-US" smtClean="0"/>
              <a:t>Title Here</a:t>
            </a:r>
            <a:endParaRPr lang="en-US"/>
          </a:p>
        </p:txBody>
      </p:sp>
      <p:sp>
        <p:nvSpPr>
          <p:cNvPr id="39" name="Text Placeholder 29"/>
          <p:cNvSpPr>
            <a:spLocks noGrp="1"/>
          </p:cNvSpPr>
          <p:nvPr>
            <p:ph type="body" sz="quarter" idx="34" hasCustomPrompt="1"/>
          </p:nvPr>
        </p:nvSpPr>
        <p:spPr>
          <a:xfrm>
            <a:off x="3879617" y="4731205"/>
            <a:ext cx="1947672" cy="1226993"/>
          </a:xfrm>
          <a:prstGeom prst="rect">
            <a:avLst/>
          </a:prstGeo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40" name="Text Placeholder 7"/>
          <p:cNvSpPr>
            <a:spLocks noGrp="1"/>
          </p:cNvSpPr>
          <p:nvPr>
            <p:ph type="body" sz="quarter" idx="35" hasCustomPrompt="1"/>
          </p:nvPr>
        </p:nvSpPr>
        <p:spPr>
          <a:xfrm>
            <a:off x="3239312" y="4180067"/>
            <a:ext cx="597503" cy="594360"/>
          </a:xfrm>
          <a:prstGeom prst="ellipse">
            <a:avLst/>
          </a:prstGeom>
          <a:solidFill>
            <a:schemeClr val="accent4"/>
          </a:solidFill>
        </p:spPr>
        <p:txBody>
          <a:bodyPr vert="horz" lIns="91440" tIns="45720" rIns="91440" bIns="45720" rtlCol="0" anchor="ctr">
            <a:normAutofit/>
          </a:bodyPr>
          <a:lstStyle>
            <a:lvl1pPr marL="0" indent="0" algn="ctr">
              <a:buNone/>
              <a:defRPr lang="en-US" sz="2250">
                <a:latin typeface="FontAwesome" pitchFamily="2" charset="0"/>
              </a:defRPr>
            </a:lvl1pPr>
          </a:lstStyle>
          <a:p>
            <a:pPr lvl="0"/>
            <a:r>
              <a:rPr lang="en-US" smtClean="0"/>
              <a:t></a:t>
            </a:r>
            <a:endParaRPr lang="en-US"/>
          </a:p>
        </p:txBody>
      </p:sp>
      <p:sp>
        <p:nvSpPr>
          <p:cNvPr id="41" name="Text Placeholder 29"/>
          <p:cNvSpPr>
            <a:spLocks noGrp="1"/>
          </p:cNvSpPr>
          <p:nvPr>
            <p:ph type="body" sz="quarter" idx="36" hasCustomPrompt="1"/>
          </p:nvPr>
        </p:nvSpPr>
        <p:spPr>
          <a:xfrm>
            <a:off x="6834379" y="1942317"/>
            <a:ext cx="1947672" cy="431800"/>
          </a:xfrm>
          <a:prstGeom prst="rect">
            <a:avLst/>
          </a:prstGeom>
        </p:spPr>
        <p:txBody>
          <a:bodyPr anchor="ctr">
            <a:normAutofit/>
          </a:bodyPr>
          <a:lstStyle>
            <a:lvl1pPr marL="0" indent="0" algn="l">
              <a:buNone/>
              <a:defRPr sz="1500" b="1" cap="none" baseline="0">
                <a:solidFill>
                  <a:srgbClr val="324D5E"/>
                </a:solidFill>
              </a:defRPr>
            </a:lvl1pPr>
          </a:lstStyle>
          <a:p>
            <a:pPr lvl="0"/>
            <a:r>
              <a:rPr lang="en-US" smtClean="0"/>
              <a:t>Title Here</a:t>
            </a:r>
            <a:endParaRPr lang="en-US"/>
          </a:p>
        </p:txBody>
      </p:sp>
      <p:sp>
        <p:nvSpPr>
          <p:cNvPr id="44" name="Text Placeholder 29"/>
          <p:cNvSpPr>
            <a:spLocks noGrp="1"/>
          </p:cNvSpPr>
          <p:nvPr>
            <p:ph type="body" sz="quarter" idx="37" hasCustomPrompt="1"/>
          </p:nvPr>
        </p:nvSpPr>
        <p:spPr>
          <a:xfrm>
            <a:off x="6834379" y="2374120"/>
            <a:ext cx="1947672" cy="1226993"/>
          </a:xfrm>
          <a:prstGeom prst="rect">
            <a:avLst/>
          </a:prstGeo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51" name="Text Placeholder 7"/>
          <p:cNvSpPr>
            <a:spLocks noGrp="1"/>
          </p:cNvSpPr>
          <p:nvPr>
            <p:ph type="body" sz="quarter" idx="38" hasCustomPrompt="1"/>
          </p:nvPr>
        </p:nvSpPr>
        <p:spPr>
          <a:xfrm>
            <a:off x="6194073" y="1822982"/>
            <a:ext cx="597503" cy="594360"/>
          </a:xfrm>
          <a:prstGeom prst="ellipse">
            <a:avLst/>
          </a:prstGeom>
          <a:solidFill>
            <a:schemeClr val="accent5"/>
          </a:solidFill>
        </p:spPr>
        <p:txBody>
          <a:bodyPr vert="horz" lIns="91440" tIns="45720" rIns="91440" bIns="45720" rtlCol="0" anchor="ctr">
            <a:normAutofit/>
          </a:bodyPr>
          <a:lstStyle>
            <a:lvl1pPr marL="0" indent="0" algn="ctr">
              <a:buNone/>
              <a:defRPr lang="en-US" sz="2250">
                <a:solidFill>
                  <a:schemeClr val="bg1"/>
                </a:solidFill>
                <a:latin typeface="FontAwesome" pitchFamily="2" charset="0"/>
              </a:defRPr>
            </a:lvl1pPr>
          </a:lstStyle>
          <a:p>
            <a:pPr lvl="0"/>
            <a:r>
              <a:rPr lang="en-US" smtClean="0"/>
              <a:t></a:t>
            </a:r>
            <a:endParaRPr lang="en-US"/>
          </a:p>
        </p:txBody>
      </p:sp>
      <p:sp>
        <p:nvSpPr>
          <p:cNvPr id="52" name="Text Placeholder 29"/>
          <p:cNvSpPr>
            <a:spLocks noGrp="1"/>
          </p:cNvSpPr>
          <p:nvPr>
            <p:ph type="body" sz="quarter" idx="39" hasCustomPrompt="1"/>
          </p:nvPr>
        </p:nvSpPr>
        <p:spPr>
          <a:xfrm>
            <a:off x="6834379" y="4299402"/>
            <a:ext cx="1947672" cy="431800"/>
          </a:xfrm>
          <a:prstGeom prst="rect">
            <a:avLst/>
          </a:prstGeom>
        </p:spPr>
        <p:txBody>
          <a:bodyPr anchor="ctr">
            <a:normAutofit/>
          </a:bodyPr>
          <a:lstStyle>
            <a:lvl1pPr marL="0" indent="0" algn="l">
              <a:buNone/>
              <a:defRPr sz="1500" b="1" cap="none" baseline="0">
                <a:solidFill>
                  <a:srgbClr val="324D5E"/>
                </a:solidFill>
              </a:defRPr>
            </a:lvl1pPr>
          </a:lstStyle>
          <a:p>
            <a:pPr lvl="0"/>
            <a:r>
              <a:rPr lang="en-US" smtClean="0"/>
              <a:t>Title Here</a:t>
            </a:r>
            <a:endParaRPr lang="en-US"/>
          </a:p>
        </p:txBody>
      </p:sp>
      <p:sp>
        <p:nvSpPr>
          <p:cNvPr id="53" name="Text Placeholder 29"/>
          <p:cNvSpPr>
            <a:spLocks noGrp="1"/>
          </p:cNvSpPr>
          <p:nvPr>
            <p:ph type="body" sz="quarter" idx="40" hasCustomPrompt="1"/>
          </p:nvPr>
        </p:nvSpPr>
        <p:spPr>
          <a:xfrm>
            <a:off x="6834379" y="4731205"/>
            <a:ext cx="1947672" cy="1226993"/>
          </a:xfrm>
          <a:prstGeom prst="rect">
            <a:avLst/>
          </a:prstGeo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54" name="Text Placeholder 7"/>
          <p:cNvSpPr>
            <a:spLocks noGrp="1"/>
          </p:cNvSpPr>
          <p:nvPr>
            <p:ph type="body" sz="quarter" idx="41" hasCustomPrompt="1"/>
          </p:nvPr>
        </p:nvSpPr>
        <p:spPr>
          <a:xfrm>
            <a:off x="6194073" y="4180067"/>
            <a:ext cx="597503" cy="594360"/>
          </a:xfrm>
          <a:prstGeom prst="ellipse">
            <a:avLst/>
          </a:prstGeom>
          <a:solidFill>
            <a:schemeClr val="accent6"/>
          </a:solidFill>
        </p:spPr>
        <p:txBody>
          <a:bodyPr vert="horz" lIns="91440" tIns="45720" rIns="91440" bIns="45720" rtlCol="0" anchor="ctr">
            <a:normAutofit/>
          </a:bodyPr>
          <a:lstStyle>
            <a:lvl1pPr marL="0" indent="0" algn="ctr">
              <a:buNone/>
              <a:defRPr lang="en-US" sz="2250">
                <a:solidFill>
                  <a:schemeClr val="bg1"/>
                </a:solidFill>
                <a:latin typeface="FontAwesome" pitchFamily="2" charset="0"/>
              </a:defRPr>
            </a:lvl1pPr>
          </a:lstStyle>
          <a:p>
            <a:pPr lvl="0"/>
            <a:r>
              <a:rPr lang="en-US" smtClean="0"/>
              <a:t></a:t>
            </a:r>
            <a:endParaRPr lang="en-US"/>
          </a:p>
        </p:txBody>
      </p:sp>
    </p:spTree>
    <p:extLst>
      <p:ext uri="{BB962C8B-B14F-4D97-AF65-F5344CB8AC3E}">
        <p14:creationId xmlns:p14="http://schemas.microsoft.com/office/powerpoint/2010/main" val="329601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3 icon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a:prstGeom prst="rect">
            <a:avLst/>
          </a:prstGeom>
        </p:spPr>
        <p:txBody>
          <a:bodyPr/>
          <a:lstStyle>
            <a:lvl1pPr>
              <a:defRPr>
                <a:solidFill>
                  <a:schemeClr val="bg1"/>
                </a:solidFill>
              </a:defRPr>
            </a:lvl1pPr>
          </a:lstStyle>
          <a:p>
            <a:r>
              <a:rPr lang="en-US" smtClean="0"/>
              <a:t>Click to edit Master title style</a:t>
            </a:r>
            <a:endParaRPr lang="en-US"/>
          </a:p>
        </p:txBody>
      </p:sp>
      <p:sp>
        <p:nvSpPr>
          <p:cNvPr id="30" name="Text Placeholder 29"/>
          <p:cNvSpPr>
            <a:spLocks noGrp="1"/>
          </p:cNvSpPr>
          <p:nvPr>
            <p:ph type="body" sz="quarter" idx="18" hasCustomPrompt="1"/>
          </p:nvPr>
        </p:nvSpPr>
        <p:spPr>
          <a:xfrm>
            <a:off x="1081278" y="3749884"/>
            <a:ext cx="1947672" cy="431800"/>
          </a:xfrm>
          <a:prstGeom prst="rect">
            <a:avLst/>
          </a:prstGeom>
        </p:spPr>
        <p:txBody>
          <a:bodyPr anchor="ctr">
            <a:normAutofit/>
          </a:bodyPr>
          <a:lstStyle>
            <a:lvl1pPr marL="0" indent="0" algn="ctr">
              <a:buNone/>
              <a:defRPr sz="1650" cap="all" baseline="0">
                <a:solidFill>
                  <a:srgbClr val="324D5E"/>
                </a:solidFill>
              </a:defRPr>
            </a:lvl1pPr>
          </a:lstStyle>
          <a:p>
            <a:pPr lvl="0"/>
            <a:r>
              <a:rPr lang="en-US" smtClean="0"/>
              <a:t>Title Here</a:t>
            </a:r>
            <a:endParaRPr lang="en-US"/>
          </a:p>
        </p:txBody>
      </p:sp>
      <p:sp>
        <p:nvSpPr>
          <p:cNvPr id="32" name="Text Placeholder 29"/>
          <p:cNvSpPr>
            <a:spLocks noGrp="1"/>
          </p:cNvSpPr>
          <p:nvPr>
            <p:ph type="body" sz="quarter" idx="19" hasCustomPrompt="1"/>
          </p:nvPr>
        </p:nvSpPr>
        <p:spPr>
          <a:xfrm>
            <a:off x="3598166" y="3749884"/>
            <a:ext cx="1947672" cy="431800"/>
          </a:xfrm>
          <a:prstGeom prst="rect">
            <a:avLst/>
          </a:prstGeom>
        </p:spPr>
        <p:txBody>
          <a:bodyPr anchor="ctr">
            <a:norm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650" cap="all" baseline="0">
                <a:solidFill>
                  <a:srgbClr val="324D5E"/>
                </a:solidFill>
              </a:defRPr>
            </a:lvl1pPr>
          </a:lstStyle>
          <a:p>
            <a:pPr lvl="0"/>
            <a:r>
              <a:rPr lang="en-US" smtClean="0"/>
              <a:t>Title Here</a:t>
            </a:r>
            <a:endParaRPr lang="en-US"/>
          </a:p>
        </p:txBody>
      </p:sp>
      <p:sp>
        <p:nvSpPr>
          <p:cNvPr id="33" name="Text Placeholder 29"/>
          <p:cNvSpPr>
            <a:spLocks noGrp="1"/>
          </p:cNvSpPr>
          <p:nvPr>
            <p:ph type="body" sz="quarter" idx="20" hasCustomPrompt="1"/>
          </p:nvPr>
        </p:nvSpPr>
        <p:spPr>
          <a:xfrm>
            <a:off x="6110313" y="3749884"/>
            <a:ext cx="1947672" cy="431800"/>
          </a:xfrm>
          <a:prstGeom prst="rect">
            <a:avLst/>
          </a:prstGeom>
        </p:spPr>
        <p:txBody>
          <a:bodyPr anchor="ctr">
            <a:normAutofit/>
          </a:bodyPr>
          <a:lstStyle>
            <a:lvl1pPr marL="0" indent="0" algn="ctr">
              <a:buNone/>
              <a:defRPr sz="1650" cap="all" baseline="0">
                <a:solidFill>
                  <a:srgbClr val="324D5E"/>
                </a:solidFill>
              </a:defRPr>
            </a:lvl1pPr>
          </a:lstStyle>
          <a:p>
            <a:pPr lvl="0"/>
            <a:r>
              <a:rPr lang="en-US" smtClean="0"/>
              <a:t>Title Here</a:t>
            </a:r>
            <a:endParaRPr lang="en-US"/>
          </a:p>
        </p:txBody>
      </p:sp>
      <p:sp>
        <p:nvSpPr>
          <p:cNvPr id="35" name="Text Placeholder 29"/>
          <p:cNvSpPr>
            <a:spLocks noGrp="1"/>
          </p:cNvSpPr>
          <p:nvPr>
            <p:ph type="body" sz="quarter" idx="22" hasCustomPrompt="1"/>
          </p:nvPr>
        </p:nvSpPr>
        <p:spPr>
          <a:xfrm>
            <a:off x="1081278" y="4223705"/>
            <a:ext cx="1947672" cy="1226993"/>
          </a:xfrm>
          <a:prstGeom prst="rect">
            <a:avLst/>
          </a:prstGeo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36" name="Text Placeholder 29"/>
          <p:cNvSpPr>
            <a:spLocks noGrp="1"/>
          </p:cNvSpPr>
          <p:nvPr>
            <p:ph type="body" sz="quarter" idx="23" hasCustomPrompt="1"/>
          </p:nvPr>
        </p:nvSpPr>
        <p:spPr>
          <a:xfrm>
            <a:off x="3598166" y="4223705"/>
            <a:ext cx="1947672" cy="1226993"/>
          </a:xfrm>
          <a:prstGeom prst="rect">
            <a:avLst/>
          </a:prstGeo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37" name="Text Placeholder 29"/>
          <p:cNvSpPr>
            <a:spLocks noGrp="1"/>
          </p:cNvSpPr>
          <p:nvPr>
            <p:ph type="body" sz="quarter" idx="24" hasCustomPrompt="1"/>
          </p:nvPr>
        </p:nvSpPr>
        <p:spPr>
          <a:xfrm>
            <a:off x="6110313" y="4223705"/>
            <a:ext cx="1947672" cy="1226993"/>
          </a:xfrm>
          <a:prstGeom prst="rect">
            <a:avLst/>
          </a:prstGeom>
        </p:spPr>
        <p:txBody>
          <a:bodyPr anchor="t">
            <a:normAutofit/>
          </a:bodyPr>
          <a:lstStyle>
            <a:lvl1pPr marL="0" indent="0" algn="just">
              <a:buNone/>
              <a:defRPr sz="1350">
                <a:solidFill>
                  <a:srgbClr val="8C9CA6"/>
                </a:solidFill>
              </a:defRPr>
            </a:lvl1pPr>
          </a:lstStyle>
          <a:p>
            <a:pPr lvl="0"/>
            <a:r>
              <a:rPr lang="en-US" smtClean="0"/>
              <a:t>Short description here</a:t>
            </a:r>
            <a:endParaRPr lang="en-US"/>
          </a:p>
        </p:txBody>
      </p:sp>
      <p:sp>
        <p:nvSpPr>
          <p:cNvPr id="31" name="Text Placeholder 7"/>
          <p:cNvSpPr>
            <a:spLocks noGrp="1"/>
          </p:cNvSpPr>
          <p:nvPr>
            <p:ph type="body" sz="quarter" idx="26" hasCustomPrompt="1"/>
          </p:nvPr>
        </p:nvSpPr>
        <p:spPr>
          <a:xfrm>
            <a:off x="1081278" y="1686031"/>
            <a:ext cx="1947672" cy="1947672"/>
          </a:xfrm>
          <a:prstGeom prst="ellipse">
            <a:avLst/>
          </a:prstGeom>
          <a:solidFill>
            <a:schemeClr val="accent1"/>
          </a:solidFill>
        </p:spPr>
        <p:txBody>
          <a:bodyPr vert="horz" lIns="91440" tIns="45720" rIns="91440" bIns="45720" rtlCol="0" anchor="ctr">
            <a:normAutofit/>
          </a:bodyPr>
          <a:lstStyle>
            <a:lvl1pPr marL="0" indent="0" algn="ctr">
              <a:buNone/>
              <a:defRPr lang="en-US" sz="7500">
                <a:latin typeface="FontAwesome" pitchFamily="2" charset="0"/>
              </a:defRPr>
            </a:lvl1pPr>
          </a:lstStyle>
          <a:p>
            <a:pPr lvl="0"/>
            <a:r>
              <a:rPr lang="en-US" smtClean="0"/>
              <a:t></a:t>
            </a:r>
            <a:endParaRPr lang="en-US"/>
          </a:p>
        </p:txBody>
      </p:sp>
      <p:sp>
        <p:nvSpPr>
          <p:cNvPr id="42" name="Text Placeholder 7"/>
          <p:cNvSpPr>
            <a:spLocks noGrp="1"/>
          </p:cNvSpPr>
          <p:nvPr>
            <p:ph type="body" sz="quarter" idx="27" hasCustomPrompt="1"/>
          </p:nvPr>
        </p:nvSpPr>
        <p:spPr>
          <a:xfrm>
            <a:off x="3595796" y="1686031"/>
            <a:ext cx="1947672" cy="1947672"/>
          </a:xfrm>
          <a:prstGeom prst="ellipse">
            <a:avLst/>
          </a:prstGeom>
          <a:solidFill>
            <a:schemeClr val="accent2"/>
          </a:solidFill>
        </p:spPr>
        <p:txBody>
          <a:bodyPr vert="horz" lIns="91440" tIns="45720" rIns="91440" bIns="45720" rtlCol="0" anchor="ctr">
            <a:normAutofit/>
          </a:bodyPr>
          <a:lstStyle>
            <a:lvl1pPr marL="0" indent="0" algn="ctr">
              <a:buNone/>
              <a:defRPr lang="en-US" sz="7500">
                <a:solidFill>
                  <a:schemeClr val="bg1"/>
                </a:solidFill>
                <a:latin typeface="FontAwesome" pitchFamily="2" charset="0"/>
              </a:defRPr>
            </a:lvl1pPr>
          </a:lstStyle>
          <a:p>
            <a:pPr lvl="0"/>
            <a:r>
              <a:rPr lang="en-US" smtClean="0"/>
              <a:t></a:t>
            </a:r>
            <a:endParaRPr lang="en-US"/>
          </a:p>
        </p:txBody>
      </p:sp>
      <p:sp>
        <p:nvSpPr>
          <p:cNvPr id="43" name="Text Placeholder 7"/>
          <p:cNvSpPr>
            <a:spLocks noGrp="1"/>
          </p:cNvSpPr>
          <p:nvPr>
            <p:ph type="body" sz="quarter" idx="28" hasCustomPrompt="1"/>
          </p:nvPr>
        </p:nvSpPr>
        <p:spPr>
          <a:xfrm>
            <a:off x="6111497" y="1686031"/>
            <a:ext cx="1947672" cy="1947672"/>
          </a:xfrm>
          <a:prstGeom prst="ellipse">
            <a:avLst/>
          </a:prstGeom>
          <a:solidFill>
            <a:schemeClr val="accent3"/>
          </a:solidFill>
        </p:spPr>
        <p:txBody>
          <a:bodyPr vert="horz" lIns="91440" tIns="45720" rIns="91440" bIns="45720" rtlCol="0" anchor="ctr">
            <a:normAutofit/>
          </a:bodyPr>
          <a:lstStyle>
            <a:lvl1pPr marL="0" indent="0" algn="ctr">
              <a:buNone/>
              <a:defRPr lang="en-US" sz="7500">
                <a:latin typeface="FontAwesome" pitchFamily="2" charset="0"/>
              </a:defRPr>
            </a:lvl1pPr>
          </a:lstStyle>
          <a:p>
            <a:pPr lvl="0"/>
            <a:r>
              <a:rPr lang="en-US" smtClean="0"/>
              <a:t></a:t>
            </a:r>
            <a:endParaRPr lang="en-US"/>
          </a:p>
        </p:txBody>
      </p:sp>
    </p:spTree>
    <p:extLst>
      <p:ext uri="{BB962C8B-B14F-4D97-AF65-F5344CB8AC3E}">
        <p14:creationId xmlns:p14="http://schemas.microsoft.com/office/powerpoint/2010/main" val="2635446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7DF5728-4963-4C08-AA09-1F13095958C9}" type="datetimeFigureOut">
              <a:rPr lang="en-ZA">
                <a:solidFill>
                  <a:prstClr val="black"/>
                </a:solidFill>
              </a:rPr>
              <a:pPr/>
              <a:t>2017/09/28</a:t>
            </a:fld>
            <a:endParaRPr lang="en-ZA">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ZA">
              <a:solidFill>
                <a:prstClr val="black"/>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3F85EA2-179B-4CB3-89BE-2D2770AAF373}" type="slidenum">
              <a:rPr lang="en-ZA">
                <a:solidFill>
                  <a:prstClr val="black"/>
                </a:solidFill>
              </a:rPr>
              <a:pPr/>
              <a:t>‹#›</a:t>
            </a:fld>
            <a:endParaRPr lang="en-ZA">
              <a:solidFill>
                <a:prstClr val="black"/>
              </a:solidFill>
            </a:endParaRPr>
          </a:p>
        </p:txBody>
      </p:sp>
    </p:spTree>
    <p:extLst>
      <p:ext uri="{BB962C8B-B14F-4D97-AF65-F5344CB8AC3E}">
        <p14:creationId xmlns:p14="http://schemas.microsoft.com/office/powerpoint/2010/main" val="1575493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2 columns">
    <p:spTree>
      <p:nvGrpSpPr>
        <p:cNvPr id="1" name=""/>
        <p:cNvGrpSpPr/>
        <p:nvPr/>
      </p:nvGrpSpPr>
      <p:grpSpPr>
        <a:xfrm>
          <a:off x="0" y="0"/>
          <a:ext cx="0" cy="0"/>
          <a:chOff x="0" y="0"/>
          <a:chExt cx="0" cy="0"/>
        </a:xfrm>
      </p:grpSpPr>
      <p:sp>
        <p:nvSpPr>
          <p:cNvPr id="7" name="Rectangle 6"/>
          <p:cNvSpPr/>
          <p:nvPr userDrawn="1"/>
        </p:nvSpPr>
        <p:spPr>
          <a:xfrm>
            <a:off x="2" y="-9731"/>
            <a:ext cx="9143999" cy="1181306"/>
          </a:xfrm>
          <a:prstGeom prst="rect">
            <a:avLst/>
          </a:prstGeom>
          <a:solidFill>
            <a:srgbClr val="273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628650" y="244372"/>
            <a:ext cx="7886700" cy="673100"/>
          </a:xfrm>
          <a:prstGeom prst="rect">
            <a:avLst/>
          </a:prstGeom>
        </p:spPr>
        <p:txBody>
          <a:bodyPr/>
          <a:lstStyle>
            <a:lvl1pPr>
              <a:defRPr>
                <a:solidFill>
                  <a:schemeClr val="bg1"/>
                </a:solidFill>
              </a:defRPr>
            </a:lvl1pPr>
          </a:lstStyle>
          <a:p>
            <a:r>
              <a:rPr lang="en-US" smtClean="0"/>
              <a:t>Click to edit Master title style</a:t>
            </a:r>
            <a:endParaRPr lang="en-US"/>
          </a:p>
        </p:txBody>
      </p:sp>
      <p:sp>
        <p:nvSpPr>
          <p:cNvPr id="14" name="Content Placeholder 2"/>
          <p:cNvSpPr>
            <a:spLocks noGrp="1"/>
          </p:cNvSpPr>
          <p:nvPr>
            <p:ph sz="half" idx="1"/>
          </p:nvPr>
        </p:nvSpPr>
        <p:spPr>
          <a:xfrm>
            <a:off x="628650" y="1643174"/>
            <a:ext cx="38862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1" name="Content Placeholder 3"/>
          <p:cNvSpPr>
            <a:spLocks noGrp="1"/>
          </p:cNvSpPr>
          <p:nvPr>
            <p:ph sz="half" idx="2"/>
          </p:nvPr>
        </p:nvSpPr>
        <p:spPr>
          <a:xfrm>
            <a:off x="4629150" y="1643174"/>
            <a:ext cx="38862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0103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Quote slide (long) 2">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548680"/>
            <a:ext cx="8064896" cy="4824536"/>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LONG QUOTE SLIDE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t>
            </a:r>
            <a:r>
              <a:rPr lang="en-US" dirty="0" err="1" smtClean="0"/>
              <a:t>vero</a:t>
            </a:r>
            <a:r>
              <a:rPr lang="en-US" dirty="0" smtClean="0"/>
              <a:t> </a:t>
            </a:r>
            <a:r>
              <a:rPr lang="en-US" dirty="0" err="1" smtClean="0"/>
              <a:t>eos</a:t>
            </a:r>
            <a:r>
              <a:rPr lang="en-US" dirty="0" smtClean="0"/>
              <a:t> et </a:t>
            </a:r>
            <a:r>
              <a:rPr lang="en-US" dirty="0" err="1" smtClean="0"/>
              <a:t>accusam</a:t>
            </a:r>
            <a:r>
              <a:rPr lang="en-US" dirty="0" smtClean="0"/>
              <a:t> et </a:t>
            </a:r>
            <a:r>
              <a:rPr lang="en-US" dirty="0" err="1" smtClean="0"/>
              <a:t>justo</a:t>
            </a:r>
            <a:r>
              <a:rPr lang="en-US" dirty="0" smtClean="0"/>
              <a:t> duo </a:t>
            </a:r>
            <a:r>
              <a:rPr lang="en-US" dirty="0" err="1" smtClean="0"/>
              <a:t>dolores</a:t>
            </a:r>
            <a:r>
              <a:rPr lang="en-US" dirty="0" smtClean="0"/>
              <a:t> et </a:t>
            </a:r>
            <a:r>
              <a:rPr lang="en-US" dirty="0" err="1" smtClean="0"/>
              <a:t>ea</a:t>
            </a:r>
            <a:r>
              <a:rPr lang="en-US" dirty="0" smtClean="0"/>
              <a:t> </a:t>
            </a:r>
            <a:r>
              <a:rPr lang="en-US" dirty="0" err="1" smtClean="0"/>
              <a:t>rebum</a:t>
            </a:r>
            <a:r>
              <a:rPr lang="en-US" dirty="0" smtClean="0"/>
              <a:t>. Stet </a:t>
            </a:r>
            <a:r>
              <a:rPr lang="en-US" dirty="0" err="1" smtClean="0"/>
              <a:t>clita</a:t>
            </a:r>
            <a:r>
              <a:rPr lang="en-US" dirty="0" smtClean="0"/>
              <a:t> </a:t>
            </a:r>
            <a:r>
              <a:rPr lang="en-US" dirty="0" err="1" smtClean="0"/>
              <a:t>kasd</a:t>
            </a:r>
            <a:r>
              <a:rPr lang="en-US" dirty="0" smtClean="0"/>
              <a:t> </a:t>
            </a:r>
            <a:r>
              <a:rPr lang="en-US" dirty="0" err="1" smtClean="0"/>
              <a:t>gubergren</a:t>
            </a:r>
            <a:r>
              <a:rPr lang="en-US" dirty="0" smtClean="0"/>
              <a:t>, no sea </a:t>
            </a:r>
            <a:r>
              <a:rPr lang="en-US" dirty="0" err="1" smtClean="0"/>
              <a:t>takimata</a:t>
            </a:r>
            <a:r>
              <a:rPr lang="en-US" dirty="0" smtClean="0"/>
              <a:t> </a:t>
            </a:r>
            <a:r>
              <a:rPr lang="en-US" dirty="0" err="1" smtClean="0"/>
              <a:t>sanctus</a:t>
            </a:r>
            <a:r>
              <a:rPr lang="en-US" dirty="0" smtClean="0"/>
              <a:t> </a:t>
            </a:r>
            <a:r>
              <a:rPr lang="en-US" dirty="0" err="1" smtClean="0"/>
              <a:t>est</a:t>
            </a:r>
            <a:r>
              <a:rPr lang="en-US" dirty="0" smtClean="0"/>
              <a:t> Lorem ipsum dolor sit </a:t>
            </a:r>
            <a:r>
              <a:rPr lang="en-US" dirty="0" err="1" smtClean="0"/>
              <a:t>amet</a:t>
            </a:r>
            <a:r>
              <a:rPr lang="en-US" dirty="0" smtClean="0"/>
              <a:t>.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Source: Lorem Ipsum Dolor Sit</a:t>
            </a:r>
            <a:endParaRPr lang="en-ZA" dirty="0" smtClean="0"/>
          </a:p>
        </p:txBody>
      </p:sp>
    </p:spTree>
    <p:extLst>
      <p:ext uri="{BB962C8B-B14F-4D97-AF65-F5344CB8AC3E}">
        <p14:creationId xmlns:p14="http://schemas.microsoft.com/office/powerpoint/2010/main" val="2701048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GB"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a:fld id="{B4EC2352-5E12-8446-88C8-8A1E0FA80335}" type="datetimeFigureOut">
              <a:rPr lang="en-US">
                <a:solidFill>
                  <a:prstClr val="black"/>
                </a:solidFill>
              </a:rPr>
              <a:pPr defTabSz="457200"/>
              <a:t>9/28/2017</a:t>
            </a:fld>
            <a:endParaRPr lang="en-GB"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a:endParaRPr lang="en-GB"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a:fld id="{2B63C292-985E-D64E-9DAB-927CE4297830}" type="slidenum">
              <a:rPr lang="en-GB">
                <a:solidFill>
                  <a:prstClr val="black"/>
                </a:solidFill>
              </a:rPr>
              <a:pPr defTabSz="457200"/>
              <a:t>‹#›</a:t>
            </a:fld>
            <a:endParaRPr lang="en-GB" dirty="0">
              <a:solidFill>
                <a:prstClr val="black"/>
              </a:solidFill>
            </a:endParaRPr>
          </a:p>
        </p:txBody>
      </p:sp>
    </p:spTree>
    <p:extLst>
      <p:ext uri="{BB962C8B-B14F-4D97-AF65-F5344CB8AC3E}">
        <p14:creationId xmlns:p14="http://schemas.microsoft.com/office/powerpoint/2010/main" val="415779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59376"/>
            <a:ext cx="8229600" cy="1143000"/>
          </a:xfrm>
          <a:prstGeom prst="rect">
            <a:avLst/>
          </a:prstGeom>
        </p:spPr>
        <p:txBody>
          <a:bodyPr/>
          <a:lstStyle/>
          <a:p>
            <a:r>
              <a:rPr lang="en-GB" dirty="0" smtClean="0"/>
              <a:t>Click to edit Master title style</a:t>
            </a:r>
            <a:endParaRPr lang="en-GB" dirty="0"/>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a:fld id="{B4EC2352-5E12-8446-88C8-8A1E0FA80335}" type="datetimeFigureOut">
              <a:rPr lang="en-US">
                <a:solidFill>
                  <a:prstClr val="black"/>
                </a:solidFill>
              </a:rPr>
              <a:pPr defTabSz="457200"/>
              <a:t>9/28/2017</a:t>
            </a:fld>
            <a:endParaRPr lang="en-GB"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a:endParaRPr lang="en-GB"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a:fld id="{2B63C292-985E-D64E-9DAB-927CE4297830}" type="slidenum">
              <a:rPr lang="en-GB">
                <a:solidFill>
                  <a:prstClr val="black"/>
                </a:solidFill>
              </a:rPr>
              <a:pPr defTabSz="457200"/>
              <a:t>‹#›</a:t>
            </a:fld>
            <a:endParaRPr lang="en-GB" dirty="0">
              <a:solidFill>
                <a:prstClr val="black"/>
              </a:solidFill>
            </a:endParaRPr>
          </a:p>
        </p:txBody>
      </p:sp>
    </p:spTree>
    <p:extLst>
      <p:ext uri="{BB962C8B-B14F-4D97-AF65-F5344CB8AC3E}">
        <p14:creationId xmlns:p14="http://schemas.microsoft.com/office/powerpoint/2010/main" val="191860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GB"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a:fld id="{B4EC2352-5E12-8446-88C8-8A1E0FA80335}" type="datetimeFigureOut">
              <a:rPr lang="en-US">
                <a:solidFill>
                  <a:prstClr val="black"/>
                </a:solidFill>
              </a:rPr>
              <a:pPr defTabSz="457200"/>
              <a:t>9/28/2017</a:t>
            </a:fld>
            <a:endParaRPr lang="en-GB"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a:endParaRPr lang="en-GB"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a:fld id="{2B63C292-985E-D64E-9DAB-927CE4297830}" type="slidenum">
              <a:rPr lang="en-GB">
                <a:solidFill>
                  <a:prstClr val="black"/>
                </a:solidFill>
              </a:rPr>
              <a:pPr defTabSz="457200"/>
              <a:t>‹#›</a:t>
            </a:fld>
            <a:endParaRPr lang="en-GB" dirty="0">
              <a:solidFill>
                <a:prstClr val="black"/>
              </a:solidFill>
            </a:endParaRPr>
          </a:p>
        </p:txBody>
      </p:sp>
    </p:spTree>
    <p:extLst>
      <p:ext uri="{BB962C8B-B14F-4D97-AF65-F5344CB8AC3E}">
        <p14:creationId xmlns:p14="http://schemas.microsoft.com/office/powerpoint/2010/main" val="3984057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457200"/>
            <a:fld id="{B4EC2352-5E12-8446-88C8-8A1E0FA80335}" type="datetimeFigureOut">
              <a:rPr lang="en-US">
                <a:solidFill>
                  <a:prstClr val="black"/>
                </a:solidFill>
              </a:rPr>
              <a:pPr defTabSz="457200"/>
              <a:t>9/28/2017</a:t>
            </a:fld>
            <a:endParaRPr lang="en-GB" dirty="0">
              <a:solidFill>
                <a:prstClr val="black"/>
              </a:solidFill>
            </a:endParaRPr>
          </a:p>
        </p:txBody>
      </p:sp>
      <p:sp>
        <p:nvSpPr>
          <p:cNvPr id="6" name="Footer Placeholder 5"/>
          <p:cNvSpPr>
            <a:spLocks noGrp="1"/>
          </p:cNvSpPr>
          <p:nvPr>
            <p:ph type="ftr" sz="quarter" idx="11"/>
          </p:nvPr>
        </p:nvSpPr>
        <p:spPr>
          <a:xfrm>
            <a:off x="3048000" y="6800611"/>
            <a:ext cx="2895600" cy="365125"/>
          </a:xfrm>
          <a:prstGeom prst="rect">
            <a:avLst/>
          </a:prstGeom>
        </p:spPr>
        <p:txBody>
          <a:bodyPr/>
          <a:lstStyle/>
          <a:p>
            <a:pPr defTabSz="457200"/>
            <a:endParaRPr lang="en-GB" dirty="0">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457200"/>
            <a:fld id="{2B63C292-985E-D64E-9DAB-927CE4297830}" type="slidenum">
              <a:rPr lang="en-GB">
                <a:solidFill>
                  <a:prstClr val="black"/>
                </a:solidFill>
              </a:rPr>
              <a:pPr defTabSz="457200"/>
              <a:t>‹#›</a:t>
            </a:fld>
            <a:endParaRPr lang="en-GB" dirty="0">
              <a:solidFill>
                <a:prstClr val="black"/>
              </a:solidFill>
            </a:endParaRPr>
          </a:p>
        </p:txBody>
      </p:sp>
    </p:spTree>
    <p:extLst>
      <p:ext uri="{BB962C8B-B14F-4D97-AF65-F5344CB8AC3E}">
        <p14:creationId xmlns:p14="http://schemas.microsoft.com/office/powerpoint/2010/main" val="109588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GB"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defTabSz="457200"/>
            <a:fld id="{B4EC2352-5E12-8446-88C8-8A1E0FA80335}" type="datetimeFigureOut">
              <a:rPr lang="en-US">
                <a:solidFill>
                  <a:prstClr val="black"/>
                </a:solidFill>
              </a:rPr>
              <a:pPr defTabSz="457200"/>
              <a:t>9/28/2017</a:t>
            </a:fld>
            <a:endParaRPr lang="en-GB" dirty="0">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defTabSz="457200"/>
            <a:endParaRPr lang="en-GB" dirty="0">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pPr defTabSz="457200"/>
            <a:fld id="{2B63C292-985E-D64E-9DAB-927CE4297830}" type="slidenum">
              <a:rPr lang="en-GB">
                <a:solidFill>
                  <a:prstClr val="black"/>
                </a:solidFill>
              </a:rPr>
              <a:pPr defTabSz="457200"/>
              <a:t>‹#›</a:t>
            </a:fld>
            <a:endParaRPr lang="en-GB" dirty="0">
              <a:solidFill>
                <a:prstClr val="black"/>
              </a:solidFill>
            </a:endParaRPr>
          </a:p>
        </p:txBody>
      </p:sp>
    </p:spTree>
    <p:extLst>
      <p:ext uri="{BB962C8B-B14F-4D97-AF65-F5344CB8AC3E}">
        <p14:creationId xmlns:p14="http://schemas.microsoft.com/office/powerpoint/2010/main" val="2341354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GB"/>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defTabSz="457200"/>
            <a:fld id="{B4EC2352-5E12-8446-88C8-8A1E0FA80335}" type="datetimeFigureOut">
              <a:rPr lang="en-US">
                <a:solidFill>
                  <a:prstClr val="black"/>
                </a:solidFill>
              </a:rPr>
              <a:pPr defTabSz="457200"/>
              <a:t>9/28/2017</a:t>
            </a:fld>
            <a:endParaRPr lang="en-GB" dirty="0">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defTabSz="457200"/>
            <a:endParaRPr lang="en-GB" dirty="0">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pPr defTabSz="457200"/>
            <a:fld id="{2B63C292-985E-D64E-9DAB-927CE4297830}" type="slidenum">
              <a:rPr lang="en-GB">
                <a:solidFill>
                  <a:prstClr val="black"/>
                </a:solidFill>
              </a:rPr>
              <a:pPr defTabSz="457200"/>
              <a:t>‹#›</a:t>
            </a:fld>
            <a:endParaRPr lang="en-GB" dirty="0">
              <a:solidFill>
                <a:prstClr val="black"/>
              </a:solidFill>
            </a:endParaRPr>
          </a:p>
        </p:txBody>
      </p:sp>
    </p:spTree>
    <p:extLst>
      <p:ext uri="{BB962C8B-B14F-4D97-AF65-F5344CB8AC3E}">
        <p14:creationId xmlns:p14="http://schemas.microsoft.com/office/powerpoint/2010/main" val="456056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pPr defTabSz="457200"/>
            <a:fld id="{B4EC2352-5E12-8446-88C8-8A1E0FA80335}" type="datetimeFigureOut">
              <a:rPr lang="en-US">
                <a:solidFill>
                  <a:prstClr val="black"/>
                </a:solidFill>
              </a:rPr>
              <a:pPr defTabSz="457200"/>
              <a:t>9/28/2017</a:t>
            </a:fld>
            <a:endParaRPr lang="en-GB" dirty="0">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pPr defTabSz="457200"/>
            <a:endParaRPr lang="en-GB" dirty="0">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pPr defTabSz="457200"/>
            <a:fld id="{2B63C292-985E-D64E-9DAB-927CE4297830}" type="slidenum">
              <a:rPr lang="en-GB">
                <a:solidFill>
                  <a:prstClr val="black"/>
                </a:solidFill>
              </a:rPr>
              <a:pPr defTabSz="457200"/>
              <a:t>‹#›</a:t>
            </a:fld>
            <a:endParaRPr lang="en-GB" dirty="0">
              <a:solidFill>
                <a:prstClr val="black"/>
              </a:solidFill>
            </a:endParaRPr>
          </a:p>
        </p:txBody>
      </p:sp>
    </p:spTree>
    <p:extLst>
      <p:ext uri="{BB962C8B-B14F-4D97-AF65-F5344CB8AC3E}">
        <p14:creationId xmlns:p14="http://schemas.microsoft.com/office/powerpoint/2010/main" val="3815009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GB" smtClean="0"/>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457200"/>
            <a:fld id="{B4EC2352-5E12-8446-88C8-8A1E0FA80335}" type="datetimeFigureOut">
              <a:rPr lang="en-US">
                <a:solidFill>
                  <a:prstClr val="black"/>
                </a:solidFill>
              </a:rPr>
              <a:pPr defTabSz="457200"/>
              <a:t>9/28/2017</a:t>
            </a:fld>
            <a:endParaRPr lang="en-GB" dirty="0">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457200"/>
            <a:endParaRPr lang="en-GB" dirty="0">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457200"/>
            <a:fld id="{2B63C292-985E-D64E-9DAB-927CE4297830}" type="slidenum">
              <a:rPr lang="en-GB">
                <a:solidFill>
                  <a:prstClr val="black"/>
                </a:solidFill>
              </a:rPr>
              <a:pPr defTabSz="457200"/>
              <a:t>‹#›</a:t>
            </a:fld>
            <a:endParaRPr lang="en-GB" dirty="0">
              <a:solidFill>
                <a:prstClr val="black"/>
              </a:solidFill>
            </a:endParaRPr>
          </a:p>
        </p:txBody>
      </p:sp>
    </p:spTree>
    <p:extLst>
      <p:ext uri="{BB962C8B-B14F-4D97-AF65-F5344CB8AC3E}">
        <p14:creationId xmlns:p14="http://schemas.microsoft.com/office/powerpoint/2010/main" val="2124047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GB" smtClean="0"/>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457200"/>
            <a:fld id="{B4EC2352-5E12-8446-88C8-8A1E0FA80335}" type="datetimeFigureOut">
              <a:rPr lang="en-US">
                <a:solidFill>
                  <a:prstClr val="black"/>
                </a:solidFill>
              </a:rPr>
              <a:pPr defTabSz="457200"/>
              <a:t>9/28/2017</a:t>
            </a:fld>
            <a:endParaRPr lang="en-GB" dirty="0">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457200"/>
            <a:endParaRPr lang="en-GB" dirty="0">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457200"/>
            <a:fld id="{2B63C292-985E-D64E-9DAB-927CE4297830}" type="slidenum">
              <a:rPr lang="en-GB">
                <a:solidFill>
                  <a:prstClr val="black"/>
                </a:solidFill>
              </a:rPr>
              <a:pPr defTabSz="457200"/>
              <a:t>‹#›</a:t>
            </a:fld>
            <a:endParaRPr lang="en-GB" dirty="0">
              <a:solidFill>
                <a:prstClr val="black"/>
              </a:solidFill>
            </a:endParaRPr>
          </a:p>
        </p:txBody>
      </p:sp>
    </p:spTree>
    <p:extLst>
      <p:ext uri="{BB962C8B-B14F-4D97-AF65-F5344CB8AC3E}">
        <p14:creationId xmlns:p14="http://schemas.microsoft.com/office/powerpoint/2010/main" val="4250551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a:fld id="{B4EC2352-5E12-8446-88C8-8A1E0FA80335}" type="datetimeFigureOut">
              <a:rPr lang="en-US">
                <a:solidFill>
                  <a:prstClr val="black"/>
                </a:solidFill>
              </a:rPr>
              <a:pPr defTabSz="457200"/>
              <a:t>9/28/2017</a:t>
            </a:fld>
            <a:endParaRPr lang="en-GB"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a:endParaRPr lang="en-GB"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a:fld id="{2B63C292-985E-D64E-9DAB-927CE4297830}" type="slidenum">
              <a:rPr lang="en-GB">
                <a:solidFill>
                  <a:prstClr val="black"/>
                </a:solidFill>
              </a:rPr>
              <a:pPr defTabSz="457200"/>
              <a:t>‹#›</a:t>
            </a:fld>
            <a:endParaRPr lang="en-GB" dirty="0">
              <a:solidFill>
                <a:prstClr val="black"/>
              </a:solidFill>
            </a:endParaRPr>
          </a:p>
        </p:txBody>
      </p:sp>
    </p:spTree>
    <p:extLst>
      <p:ext uri="{BB962C8B-B14F-4D97-AF65-F5344CB8AC3E}">
        <p14:creationId xmlns:p14="http://schemas.microsoft.com/office/powerpoint/2010/main" val="2727013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GB"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a:fld id="{B4EC2352-5E12-8446-88C8-8A1E0FA80335}" type="datetimeFigureOut">
              <a:rPr lang="en-US">
                <a:solidFill>
                  <a:prstClr val="black"/>
                </a:solidFill>
              </a:rPr>
              <a:pPr defTabSz="457200"/>
              <a:t>9/28/2017</a:t>
            </a:fld>
            <a:endParaRPr lang="en-GB"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a:endParaRPr lang="en-GB"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a:fld id="{2B63C292-985E-D64E-9DAB-927CE4297830}" type="slidenum">
              <a:rPr lang="en-GB">
                <a:solidFill>
                  <a:prstClr val="black"/>
                </a:solidFill>
              </a:rPr>
              <a:pPr defTabSz="457200"/>
              <a:t>‹#›</a:t>
            </a:fld>
            <a:endParaRPr lang="en-GB" dirty="0">
              <a:solidFill>
                <a:prstClr val="black"/>
              </a:solidFill>
            </a:endParaRPr>
          </a:p>
        </p:txBody>
      </p:sp>
    </p:spTree>
    <p:extLst>
      <p:ext uri="{BB962C8B-B14F-4D97-AF65-F5344CB8AC3E}">
        <p14:creationId xmlns:p14="http://schemas.microsoft.com/office/powerpoint/2010/main" val="468471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accent4">
            <a:lumMod val="50000"/>
          </a:schemeClr>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539552" y="549399"/>
            <a:ext cx="8064896" cy="2951609"/>
          </a:xfrm>
          <a:prstGeom prst="rect">
            <a:avLst/>
          </a:prstGeom>
        </p:spPr>
        <p:txBody>
          <a:bodyPr>
            <a:normAutofit/>
          </a:bodyPr>
          <a:lstStyle>
            <a:lvl1pPr marL="0" indent="0">
              <a:buNone/>
              <a:defRPr sz="6000" b="1">
                <a:solidFill>
                  <a:schemeClr val="bg1"/>
                </a:solidFill>
              </a:defRPr>
            </a:lvl1pPr>
          </a:lstStyle>
          <a:p>
            <a:pPr lvl="0"/>
            <a:r>
              <a:rPr lang="en-ZA" sz="6000" dirty="0" smtClean="0"/>
              <a:t>PRESENTATION TITLE INSERTED HERE</a:t>
            </a:r>
            <a:endParaRPr lang="en-ZA" dirty="0"/>
          </a:p>
        </p:txBody>
      </p:sp>
      <p:sp>
        <p:nvSpPr>
          <p:cNvPr id="13" name="Text Placeholder 12"/>
          <p:cNvSpPr>
            <a:spLocks noGrp="1"/>
          </p:cNvSpPr>
          <p:nvPr>
            <p:ph type="body" sz="quarter" idx="11" hasCustomPrompt="1"/>
          </p:nvPr>
        </p:nvSpPr>
        <p:spPr>
          <a:xfrm>
            <a:off x="539551" y="3645024"/>
            <a:ext cx="8064897" cy="864096"/>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SUBHEADING INSERTED HERE LOREM IPSUM DOLOR SIT AMET, CONSETETUR SADIPSCING ELITR, SED DIAM NONUMY EIRMOD</a:t>
            </a:r>
            <a:endParaRPr lang="en-ZA" dirty="0" smtClean="0"/>
          </a:p>
        </p:txBody>
      </p:sp>
      <p:sp>
        <p:nvSpPr>
          <p:cNvPr id="15" name="Text Placeholder 14"/>
          <p:cNvSpPr>
            <a:spLocks noGrp="1"/>
          </p:cNvSpPr>
          <p:nvPr>
            <p:ph type="body" sz="quarter" idx="12" hasCustomPrompt="1"/>
          </p:nvPr>
        </p:nvSpPr>
        <p:spPr>
          <a:xfrm>
            <a:off x="539552" y="4581128"/>
            <a:ext cx="8064896" cy="576064"/>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mtClean="0"/>
              <a:t>Presenter </a:t>
            </a:r>
            <a:r>
              <a:rPr lang="en-US" dirty="0" smtClean="0"/>
              <a:t>Name and Surname</a:t>
            </a:r>
            <a:endParaRPr lang="en-ZA" dirty="0" smtClean="0"/>
          </a:p>
        </p:txBody>
      </p:sp>
    </p:spTree>
    <p:extLst>
      <p:ext uri="{BB962C8B-B14F-4D97-AF65-F5344CB8AC3E}">
        <p14:creationId xmlns:p14="http://schemas.microsoft.com/office/powerpoint/2010/main" val="3696991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4">
            <a:lumMod val="50000"/>
          </a:schemeClr>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539552" y="548681"/>
            <a:ext cx="8064896" cy="2016223"/>
          </a:xfrm>
          <a:prstGeom prst="rect">
            <a:avLst/>
          </a:prstGeom>
        </p:spPr>
        <p:txBody>
          <a:bodyPr>
            <a:normAutofit/>
          </a:bodyPr>
          <a:lstStyle>
            <a:lvl1pPr marL="0" indent="0">
              <a:buNone/>
              <a:defRPr sz="6000" b="1">
                <a:solidFill>
                  <a:schemeClr val="bg1"/>
                </a:solidFill>
              </a:defRPr>
            </a:lvl1pPr>
          </a:lstStyle>
          <a:p>
            <a:pPr lvl="0"/>
            <a:r>
              <a:rPr lang="en-ZA" sz="6000" dirty="0" smtClean="0"/>
              <a:t>Presentation title inserted here</a:t>
            </a:r>
            <a:endParaRPr lang="en-ZA" dirty="0"/>
          </a:p>
        </p:txBody>
      </p:sp>
      <p:sp>
        <p:nvSpPr>
          <p:cNvPr id="13" name="Text Placeholder 12"/>
          <p:cNvSpPr>
            <a:spLocks noGrp="1"/>
          </p:cNvSpPr>
          <p:nvPr>
            <p:ph type="body" sz="quarter" idx="11" hasCustomPrompt="1"/>
          </p:nvPr>
        </p:nvSpPr>
        <p:spPr>
          <a:xfrm>
            <a:off x="539551" y="2636912"/>
            <a:ext cx="8064897" cy="864096"/>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Subheading inserted here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endParaRPr lang="en-ZA" dirty="0" smtClean="0"/>
          </a:p>
        </p:txBody>
      </p:sp>
      <p:sp>
        <p:nvSpPr>
          <p:cNvPr id="15" name="Text Placeholder 14"/>
          <p:cNvSpPr>
            <a:spLocks noGrp="1"/>
          </p:cNvSpPr>
          <p:nvPr>
            <p:ph type="body" sz="quarter" idx="12" hasCustomPrompt="1"/>
          </p:nvPr>
        </p:nvSpPr>
        <p:spPr>
          <a:xfrm>
            <a:off x="539552" y="3429000"/>
            <a:ext cx="8064896" cy="576064"/>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Presenter Name and Surname</a:t>
            </a:r>
            <a:endParaRPr lang="en-ZA" dirty="0" smtClean="0"/>
          </a:p>
        </p:txBody>
      </p:sp>
    </p:spTree>
    <p:extLst>
      <p:ext uri="{BB962C8B-B14F-4D97-AF65-F5344CB8AC3E}">
        <p14:creationId xmlns:p14="http://schemas.microsoft.com/office/powerpoint/2010/main" val="2967795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accent4">
            <a:lumMod val="50000"/>
          </a:schemeClr>
        </a:solidFill>
        <a:effectLst/>
      </p:bgPr>
    </p:bg>
    <p:spTree>
      <p:nvGrpSpPr>
        <p:cNvPr id="1" name=""/>
        <p:cNvGrpSpPr/>
        <p:nvPr/>
      </p:nvGrpSpPr>
      <p:grpSpPr>
        <a:xfrm>
          <a:off x="0" y="0"/>
          <a:ext cx="0" cy="0"/>
          <a:chOff x="0" y="0"/>
          <a:chExt cx="0" cy="0"/>
        </a:xfrm>
      </p:grpSpPr>
      <p:sp>
        <p:nvSpPr>
          <p:cNvPr id="13" name="Text Placeholder 12"/>
          <p:cNvSpPr>
            <a:spLocks noGrp="1"/>
          </p:cNvSpPr>
          <p:nvPr>
            <p:ph type="body" sz="quarter" idx="11" hasCustomPrompt="1"/>
          </p:nvPr>
        </p:nvSpPr>
        <p:spPr>
          <a:xfrm>
            <a:off x="539551" y="1268760"/>
            <a:ext cx="8064897" cy="720080"/>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Subheading inserted here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endParaRPr lang="en-ZA" dirty="0" smtClean="0"/>
          </a:p>
        </p:txBody>
      </p:sp>
      <p:sp>
        <p:nvSpPr>
          <p:cNvPr id="15" name="Text Placeholder 14"/>
          <p:cNvSpPr>
            <a:spLocks noGrp="1"/>
          </p:cNvSpPr>
          <p:nvPr>
            <p:ph type="body" sz="quarter" idx="12" hasCustomPrompt="1"/>
          </p:nvPr>
        </p:nvSpPr>
        <p:spPr>
          <a:xfrm>
            <a:off x="539552" y="2060848"/>
            <a:ext cx="8064896" cy="576064"/>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Author Name and Surname</a:t>
            </a:r>
            <a:endParaRPr lang="en-ZA" dirty="0" smtClean="0"/>
          </a:p>
        </p:txBody>
      </p:sp>
      <p:sp>
        <p:nvSpPr>
          <p:cNvPr id="6" name="Text Placeholder 12"/>
          <p:cNvSpPr>
            <a:spLocks noGrp="1"/>
          </p:cNvSpPr>
          <p:nvPr>
            <p:ph type="body" sz="quarter" idx="13" hasCustomPrompt="1"/>
          </p:nvPr>
        </p:nvSpPr>
        <p:spPr>
          <a:xfrm>
            <a:off x="539552" y="548680"/>
            <a:ext cx="8064896" cy="648072"/>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3200" b="1">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Presentation title inserted here</a:t>
            </a:r>
            <a:endParaRPr lang="en-ZA" dirty="0" smtClean="0"/>
          </a:p>
        </p:txBody>
      </p:sp>
    </p:spTree>
    <p:extLst>
      <p:ext uri="{BB962C8B-B14F-4D97-AF65-F5344CB8AC3E}">
        <p14:creationId xmlns:p14="http://schemas.microsoft.com/office/powerpoint/2010/main" val="2240908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ection heading">
    <p:bg>
      <p:bgPr>
        <a:solidFill>
          <a:schemeClr val="accent4">
            <a:lumMod val="50000"/>
          </a:schemeClr>
        </a:solidFill>
        <a:effectLst/>
      </p:bgPr>
    </p:bg>
    <p:spTree>
      <p:nvGrpSpPr>
        <p:cNvPr id="1" name=""/>
        <p:cNvGrpSpPr/>
        <p:nvPr/>
      </p:nvGrpSpPr>
      <p:grpSpPr>
        <a:xfrm>
          <a:off x="0" y="0"/>
          <a:ext cx="0" cy="0"/>
          <a:chOff x="0" y="0"/>
          <a:chExt cx="0" cy="0"/>
        </a:xfrm>
      </p:grpSpPr>
      <p:sp>
        <p:nvSpPr>
          <p:cNvPr id="13" name="Text Placeholder 12"/>
          <p:cNvSpPr>
            <a:spLocks noGrp="1"/>
          </p:cNvSpPr>
          <p:nvPr>
            <p:ph type="body" sz="quarter" idx="11" hasCustomPrompt="1"/>
          </p:nvPr>
        </p:nvSpPr>
        <p:spPr>
          <a:xfrm>
            <a:off x="539551" y="2780928"/>
            <a:ext cx="8064897" cy="720080"/>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aseline="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Description of this section</a:t>
            </a:r>
            <a:endParaRPr lang="en-ZA" dirty="0" smtClean="0"/>
          </a:p>
        </p:txBody>
      </p:sp>
      <p:sp>
        <p:nvSpPr>
          <p:cNvPr id="3" name="Text Placeholder 2"/>
          <p:cNvSpPr>
            <a:spLocks noGrp="1"/>
          </p:cNvSpPr>
          <p:nvPr>
            <p:ph type="body" sz="quarter" idx="14" hasCustomPrompt="1"/>
          </p:nvPr>
        </p:nvSpPr>
        <p:spPr>
          <a:xfrm>
            <a:off x="539552" y="2204864"/>
            <a:ext cx="8064896" cy="504825"/>
          </a:xfrm>
          <a:prstGeom prst="rect">
            <a:avLst/>
          </a:prstGeom>
        </p:spPr>
        <p:txBody>
          <a:bodyPr>
            <a:noAutofit/>
          </a:bodyPr>
          <a:lstStyle>
            <a:lvl1pPr marL="0" indent="0" algn="l">
              <a:buNone/>
              <a:defRPr sz="2400" b="1" baseline="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ZA" dirty="0" smtClean="0"/>
              <a:t>SECTION HEADING</a:t>
            </a:r>
            <a:endParaRPr lang="en-ZA" dirty="0"/>
          </a:p>
        </p:txBody>
      </p:sp>
    </p:spTree>
    <p:extLst>
      <p:ext uri="{BB962C8B-B14F-4D97-AF65-F5344CB8AC3E}">
        <p14:creationId xmlns:p14="http://schemas.microsoft.com/office/powerpoint/2010/main" val="365996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Quote slide (long) 1">
    <p:bg>
      <p:bgPr>
        <a:solidFill>
          <a:schemeClr val="accent4">
            <a:lumMod val="50000"/>
          </a:schemeClr>
        </a:solidFill>
        <a:effectLst/>
      </p:bgPr>
    </p:bg>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548680"/>
            <a:ext cx="8064896" cy="4824536"/>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baseline="0">
                <a:solidFill>
                  <a:schemeClr val="bg1"/>
                </a:solidFill>
              </a:defRPr>
            </a:lvl1pPr>
            <a:lvl2pPr>
              <a:defRPr>
                <a:solidFill>
                  <a:schemeClr val="bg1"/>
                </a:solidFill>
              </a:defRPr>
            </a:lvl2pPr>
            <a:lvl3pPr>
              <a:defRPr>
                <a:solidFill>
                  <a:schemeClr val="bg1"/>
                </a:solidFill>
              </a:defRPr>
            </a:lvl3pPr>
            <a:lvl4pPr>
              <a:buNone/>
              <a:defRPr>
                <a:solidFill>
                  <a:schemeClr val="bg1"/>
                </a:solidFill>
              </a:defRPr>
            </a:lvl4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LONG QUOTE SLIDE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t>
            </a:r>
            <a:r>
              <a:rPr lang="en-US" dirty="0" err="1" smtClean="0"/>
              <a:t>vero</a:t>
            </a:r>
            <a:r>
              <a:rPr lang="en-US" dirty="0" smtClean="0"/>
              <a:t> </a:t>
            </a:r>
            <a:r>
              <a:rPr lang="en-US" dirty="0" err="1" smtClean="0"/>
              <a:t>eos</a:t>
            </a:r>
            <a:r>
              <a:rPr lang="en-US" dirty="0" smtClean="0"/>
              <a:t> et </a:t>
            </a:r>
            <a:r>
              <a:rPr lang="en-US" dirty="0" err="1" smtClean="0"/>
              <a:t>accusam</a:t>
            </a:r>
            <a:r>
              <a:rPr lang="en-US" dirty="0" smtClean="0"/>
              <a:t> et </a:t>
            </a:r>
            <a:r>
              <a:rPr lang="en-US" dirty="0" err="1" smtClean="0"/>
              <a:t>justo</a:t>
            </a:r>
            <a:r>
              <a:rPr lang="en-US" dirty="0" smtClean="0"/>
              <a:t> duo </a:t>
            </a:r>
            <a:r>
              <a:rPr lang="en-US" dirty="0" err="1" smtClean="0"/>
              <a:t>dolores</a:t>
            </a:r>
            <a:r>
              <a:rPr lang="en-US" dirty="0" smtClean="0"/>
              <a:t> et </a:t>
            </a:r>
            <a:r>
              <a:rPr lang="en-US" dirty="0" err="1" smtClean="0"/>
              <a:t>ea</a:t>
            </a:r>
            <a:r>
              <a:rPr lang="en-US" dirty="0" smtClean="0"/>
              <a:t> </a:t>
            </a:r>
            <a:r>
              <a:rPr lang="en-US" dirty="0" err="1" smtClean="0"/>
              <a:t>rebum</a:t>
            </a:r>
            <a:r>
              <a:rPr lang="en-US" dirty="0" smtClean="0"/>
              <a:t>. Stet </a:t>
            </a:r>
            <a:r>
              <a:rPr lang="en-US" dirty="0" err="1" smtClean="0"/>
              <a:t>clita</a:t>
            </a:r>
            <a:r>
              <a:rPr lang="en-US" dirty="0" smtClean="0"/>
              <a:t> </a:t>
            </a:r>
            <a:r>
              <a:rPr lang="en-US" dirty="0" err="1" smtClean="0"/>
              <a:t>kasd</a:t>
            </a:r>
            <a:r>
              <a:rPr lang="en-US" dirty="0" smtClean="0"/>
              <a:t> </a:t>
            </a:r>
            <a:r>
              <a:rPr lang="en-US" dirty="0" err="1" smtClean="0"/>
              <a:t>gubergren</a:t>
            </a:r>
            <a:r>
              <a:rPr lang="en-US" dirty="0" smtClean="0"/>
              <a:t>, no sea </a:t>
            </a:r>
            <a:r>
              <a:rPr lang="en-US" dirty="0" err="1" smtClean="0"/>
              <a:t>takimata</a:t>
            </a:r>
            <a:r>
              <a:rPr lang="en-US" dirty="0" smtClean="0"/>
              <a:t> </a:t>
            </a:r>
            <a:r>
              <a:rPr lang="en-US" dirty="0" err="1" smtClean="0"/>
              <a:t>sanctus</a:t>
            </a:r>
            <a:r>
              <a:rPr lang="en-US" dirty="0" smtClean="0"/>
              <a:t> </a:t>
            </a:r>
            <a:r>
              <a:rPr lang="en-US" dirty="0" err="1" smtClean="0"/>
              <a:t>est</a:t>
            </a:r>
            <a:r>
              <a:rPr lang="en-US" dirty="0" smtClean="0"/>
              <a:t> Lorem ipsum dolor sit </a:t>
            </a:r>
            <a:r>
              <a:rPr lang="en-US" dirty="0" err="1" smtClean="0"/>
              <a:t>amet</a:t>
            </a:r>
            <a:r>
              <a:rPr lang="en-US" dirty="0" smtClean="0"/>
              <a:t>.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Source: Lorem Ipsum Dolor Sit</a:t>
            </a:r>
            <a:endParaRPr lang="en-ZA" dirty="0" smtClean="0"/>
          </a:p>
        </p:txBody>
      </p:sp>
    </p:spTree>
    <p:extLst>
      <p:ext uri="{BB962C8B-B14F-4D97-AF65-F5344CB8AC3E}">
        <p14:creationId xmlns:p14="http://schemas.microsoft.com/office/powerpoint/2010/main" val="2976308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Quote slide (long) 2">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548680"/>
            <a:ext cx="8064896" cy="4824536"/>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LONG QUOTE SLIDE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t>
            </a:r>
            <a:r>
              <a:rPr lang="en-US" dirty="0" err="1" smtClean="0"/>
              <a:t>vero</a:t>
            </a:r>
            <a:r>
              <a:rPr lang="en-US" dirty="0" smtClean="0"/>
              <a:t> </a:t>
            </a:r>
            <a:r>
              <a:rPr lang="en-US" dirty="0" err="1" smtClean="0"/>
              <a:t>eos</a:t>
            </a:r>
            <a:r>
              <a:rPr lang="en-US" dirty="0" smtClean="0"/>
              <a:t> et </a:t>
            </a:r>
            <a:r>
              <a:rPr lang="en-US" dirty="0" err="1" smtClean="0"/>
              <a:t>accusam</a:t>
            </a:r>
            <a:r>
              <a:rPr lang="en-US" dirty="0" smtClean="0"/>
              <a:t> et </a:t>
            </a:r>
            <a:r>
              <a:rPr lang="en-US" dirty="0" err="1" smtClean="0"/>
              <a:t>justo</a:t>
            </a:r>
            <a:r>
              <a:rPr lang="en-US" dirty="0" smtClean="0"/>
              <a:t> duo </a:t>
            </a:r>
            <a:r>
              <a:rPr lang="en-US" dirty="0" err="1" smtClean="0"/>
              <a:t>dolores</a:t>
            </a:r>
            <a:r>
              <a:rPr lang="en-US" dirty="0" smtClean="0"/>
              <a:t> et </a:t>
            </a:r>
            <a:r>
              <a:rPr lang="en-US" dirty="0" err="1" smtClean="0"/>
              <a:t>ea</a:t>
            </a:r>
            <a:r>
              <a:rPr lang="en-US" dirty="0" smtClean="0"/>
              <a:t> </a:t>
            </a:r>
            <a:r>
              <a:rPr lang="en-US" dirty="0" err="1" smtClean="0"/>
              <a:t>rebum</a:t>
            </a:r>
            <a:r>
              <a:rPr lang="en-US" dirty="0" smtClean="0"/>
              <a:t>. Stet </a:t>
            </a:r>
            <a:r>
              <a:rPr lang="en-US" dirty="0" err="1" smtClean="0"/>
              <a:t>clita</a:t>
            </a:r>
            <a:r>
              <a:rPr lang="en-US" dirty="0" smtClean="0"/>
              <a:t> </a:t>
            </a:r>
            <a:r>
              <a:rPr lang="en-US" dirty="0" err="1" smtClean="0"/>
              <a:t>kasd</a:t>
            </a:r>
            <a:r>
              <a:rPr lang="en-US" dirty="0" smtClean="0"/>
              <a:t> </a:t>
            </a:r>
            <a:r>
              <a:rPr lang="en-US" dirty="0" err="1" smtClean="0"/>
              <a:t>gubergren</a:t>
            </a:r>
            <a:r>
              <a:rPr lang="en-US" dirty="0" smtClean="0"/>
              <a:t>, no sea </a:t>
            </a:r>
            <a:r>
              <a:rPr lang="en-US" dirty="0" err="1" smtClean="0"/>
              <a:t>takimata</a:t>
            </a:r>
            <a:r>
              <a:rPr lang="en-US" dirty="0" smtClean="0"/>
              <a:t> </a:t>
            </a:r>
            <a:r>
              <a:rPr lang="en-US" dirty="0" err="1" smtClean="0"/>
              <a:t>sanctus</a:t>
            </a:r>
            <a:r>
              <a:rPr lang="en-US" dirty="0" smtClean="0"/>
              <a:t> </a:t>
            </a:r>
            <a:r>
              <a:rPr lang="en-US" dirty="0" err="1" smtClean="0"/>
              <a:t>est</a:t>
            </a:r>
            <a:r>
              <a:rPr lang="en-US" dirty="0" smtClean="0"/>
              <a:t> Lorem ipsum dolor sit </a:t>
            </a:r>
            <a:r>
              <a:rPr lang="en-US" dirty="0" err="1" smtClean="0"/>
              <a:t>amet</a:t>
            </a:r>
            <a:r>
              <a:rPr lang="en-US" dirty="0" smtClean="0"/>
              <a:t>.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Source: Lorem Ipsum Dolor Sit</a:t>
            </a:r>
            <a:endParaRPr lang="en-ZA" dirty="0" smtClean="0"/>
          </a:p>
        </p:txBody>
      </p:sp>
    </p:spTree>
    <p:extLst>
      <p:ext uri="{BB962C8B-B14F-4D97-AF65-F5344CB8AC3E}">
        <p14:creationId xmlns:p14="http://schemas.microsoft.com/office/powerpoint/2010/main" val="4107507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Quote slide (short) 1">
    <p:bg>
      <p:bgPr>
        <a:solidFill>
          <a:schemeClr val="accent4">
            <a:lumMod val="50000"/>
          </a:schemeClr>
        </a:solidFill>
        <a:effectLst/>
      </p:bgPr>
    </p:bg>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1916832"/>
            <a:ext cx="8064896" cy="1728192"/>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SHORT QUOTE SLIDE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Source: Lorem Ipsum Dolor Sit</a:t>
            </a:r>
            <a:endParaRPr lang="en-ZA" dirty="0" smtClean="0"/>
          </a:p>
        </p:txBody>
      </p:sp>
    </p:spTree>
    <p:extLst>
      <p:ext uri="{BB962C8B-B14F-4D97-AF65-F5344CB8AC3E}">
        <p14:creationId xmlns:p14="http://schemas.microsoft.com/office/powerpoint/2010/main" val="983086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Quote slide (short) 2">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1916832"/>
            <a:ext cx="8064896" cy="1728192"/>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SHORT QUOTE SLIDE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Source: Lorem Ipsum Dolor Sit</a:t>
            </a:r>
            <a:endParaRPr lang="en-ZA" dirty="0" smtClean="0"/>
          </a:p>
        </p:txBody>
      </p:sp>
    </p:spTree>
    <p:extLst>
      <p:ext uri="{BB962C8B-B14F-4D97-AF65-F5344CB8AC3E}">
        <p14:creationId xmlns:p14="http://schemas.microsoft.com/office/powerpoint/2010/main" val="2671271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Icon slide 1">
    <p:bg>
      <p:bgPr>
        <a:solidFill>
          <a:schemeClr val="accent4">
            <a:lumMod val="50000"/>
          </a:schemeClr>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2124820" y="1700832"/>
            <a:ext cx="4895452" cy="2520256"/>
          </a:xfrm>
          <a:prstGeom prst="rect">
            <a:avLst/>
          </a:prstGeom>
        </p:spPr>
        <p:txBody>
          <a:bodyPr/>
          <a:lstStyle>
            <a:lvl1pPr marL="0" indent="0" algn="ctr">
              <a:buNone/>
              <a:defRPr>
                <a:solidFill>
                  <a:schemeClr val="bg1"/>
                </a:solidFill>
              </a:defRPr>
            </a:lvl1pPr>
          </a:lstStyle>
          <a:p>
            <a:r>
              <a:rPr lang="en-ZA" dirty="0" smtClean="0"/>
              <a:t>Insert icon(s)</a:t>
            </a:r>
            <a:endParaRPr lang="en-ZA" dirty="0"/>
          </a:p>
        </p:txBody>
      </p:sp>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ctr">
              <a:buNone/>
              <a:defRPr sz="4000">
                <a:solidFill>
                  <a:schemeClr val="bg1"/>
                </a:solidFill>
              </a:defRPr>
            </a:lvl1pPr>
          </a:lstStyle>
          <a:p>
            <a:pPr lvl="0"/>
            <a:r>
              <a:rPr lang="en-ZA" dirty="0" smtClean="0"/>
              <a:t>SHORT HEADING GOES HERE </a:t>
            </a:r>
            <a:endParaRPr lang="en-ZA" dirty="0"/>
          </a:p>
        </p:txBody>
      </p:sp>
      <p:sp>
        <p:nvSpPr>
          <p:cNvPr id="11" name="Text Placeholder 10"/>
          <p:cNvSpPr>
            <a:spLocks noGrp="1"/>
          </p:cNvSpPr>
          <p:nvPr>
            <p:ph type="body" sz="quarter" idx="12" hasCustomPrompt="1"/>
          </p:nvPr>
        </p:nvSpPr>
        <p:spPr>
          <a:xfrm>
            <a:off x="539553" y="4941168"/>
            <a:ext cx="8064894" cy="936625"/>
          </a:xfrm>
          <a:prstGeom prst="rect">
            <a:avLst/>
          </a:prstGeom>
        </p:spPr>
        <p:txBody>
          <a:bodyPr>
            <a:normAutofit/>
          </a:bodyPr>
          <a:lstStyle>
            <a:lvl1pPr marL="0" indent="0" algn="ctr">
              <a:buNone/>
              <a:defRPr sz="2200">
                <a:solidFill>
                  <a:schemeClr val="bg1"/>
                </a:solidFill>
              </a:defRPr>
            </a:lvl1pPr>
          </a:lstStyle>
          <a:p>
            <a:pPr lvl="0"/>
            <a:r>
              <a:rPr lang="en-ZA" dirty="0" smtClean="0"/>
              <a:t>Short description with a xx% goes here</a:t>
            </a:r>
            <a:endParaRPr lang="en-ZA" dirty="0"/>
          </a:p>
        </p:txBody>
      </p:sp>
    </p:spTree>
    <p:extLst>
      <p:ext uri="{BB962C8B-B14F-4D97-AF65-F5344CB8AC3E}">
        <p14:creationId xmlns:p14="http://schemas.microsoft.com/office/powerpoint/2010/main" val="1536066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Icon slide 2">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2124820" y="1700832"/>
            <a:ext cx="4895452" cy="2520256"/>
          </a:xfrm>
          <a:prstGeom prst="rect">
            <a:avLst/>
          </a:prstGeom>
        </p:spPr>
        <p:txBody>
          <a:bodyPr/>
          <a:lstStyle>
            <a:lvl1pPr marL="0" indent="0" algn="ctr">
              <a:buNone/>
              <a:defRPr>
                <a:solidFill>
                  <a:srgbClr val="000000"/>
                </a:solidFill>
              </a:defRPr>
            </a:lvl1pPr>
          </a:lstStyle>
          <a:p>
            <a:r>
              <a:rPr lang="en-ZA" dirty="0" smtClean="0"/>
              <a:t>Insert icon(s)</a:t>
            </a:r>
            <a:endParaRPr lang="en-ZA" dirty="0"/>
          </a:p>
        </p:txBody>
      </p:sp>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ctr">
              <a:buNone/>
              <a:defRPr sz="4000">
                <a:solidFill>
                  <a:srgbClr val="000000"/>
                </a:solidFill>
              </a:defRPr>
            </a:lvl1pPr>
          </a:lstStyle>
          <a:p>
            <a:pPr lvl="0"/>
            <a:r>
              <a:rPr lang="en-ZA" dirty="0" smtClean="0"/>
              <a:t>SHORT HEADING GOES HERE </a:t>
            </a:r>
            <a:endParaRPr lang="en-ZA" dirty="0"/>
          </a:p>
        </p:txBody>
      </p:sp>
      <p:sp>
        <p:nvSpPr>
          <p:cNvPr id="11" name="Text Placeholder 10"/>
          <p:cNvSpPr>
            <a:spLocks noGrp="1"/>
          </p:cNvSpPr>
          <p:nvPr>
            <p:ph type="body" sz="quarter" idx="12" hasCustomPrompt="1"/>
          </p:nvPr>
        </p:nvSpPr>
        <p:spPr>
          <a:xfrm>
            <a:off x="539551" y="4941168"/>
            <a:ext cx="8064898" cy="936625"/>
          </a:xfrm>
          <a:prstGeom prst="rect">
            <a:avLst/>
          </a:prstGeom>
        </p:spPr>
        <p:txBody>
          <a:bodyPr>
            <a:normAutofit/>
          </a:bodyPr>
          <a:lstStyle>
            <a:lvl1pPr marL="0" indent="0" algn="ctr">
              <a:buNone/>
              <a:defRPr sz="2200">
                <a:solidFill>
                  <a:srgbClr val="000000"/>
                </a:solidFill>
              </a:defRPr>
            </a:lvl1pPr>
          </a:lstStyle>
          <a:p>
            <a:pPr lvl="0"/>
            <a:r>
              <a:rPr lang="en-ZA" dirty="0" smtClean="0"/>
              <a:t>Short description with a xx% goes here</a:t>
            </a:r>
            <a:endParaRPr lang="en-ZA" dirty="0"/>
          </a:p>
        </p:txBody>
      </p:sp>
    </p:spTree>
    <p:extLst>
      <p:ext uri="{BB962C8B-B14F-4D97-AF65-F5344CB8AC3E}">
        <p14:creationId xmlns:p14="http://schemas.microsoft.com/office/powerpoint/2010/main" val="2303158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Icon slide 3">
    <p:bg>
      <p:bgPr>
        <a:solidFill>
          <a:schemeClr val="accent4">
            <a:lumMod val="50000"/>
          </a:schemeClr>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332732" y="764704"/>
            <a:ext cx="6479628" cy="2592288"/>
          </a:xfrm>
          <a:prstGeom prst="rect">
            <a:avLst/>
          </a:prstGeom>
        </p:spPr>
        <p:txBody>
          <a:bodyPr/>
          <a:lstStyle>
            <a:lvl1pPr marL="0" indent="0" algn="ctr">
              <a:buNone/>
              <a:defRPr>
                <a:solidFill>
                  <a:schemeClr val="bg1"/>
                </a:solidFill>
              </a:defRPr>
            </a:lvl1pPr>
          </a:lstStyle>
          <a:p>
            <a:r>
              <a:rPr lang="en-ZA" dirty="0" smtClean="0"/>
              <a:t>Insert icon(s)</a:t>
            </a:r>
            <a:endParaRPr lang="en-ZA" dirty="0"/>
          </a:p>
        </p:txBody>
      </p:sp>
      <p:sp>
        <p:nvSpPr>
          <p:cNvPr id="11" name="Text Placeholder 10"/>
          <p:cNvSpPr>
            <a:spLocks noGrp="1"/>
          </p:cNvSpPr>
          <p:nvPr>
            <p:ph type="body" sz="quarter" idx="12" hasCustomPrompt="1"/>
          </p:nvPr>
        </p:nvSpPr>
        <p:spPr>
          <a:xfrm>
            <a:off x="539551" y="3861048"/>
            <a:ext cx="8064898" cy="2160240"/>
          </a:xfrm>
          <a:prstGeom prst="rect">
            <a:avLst/>
          </a:prstGeom>
        </p:spPr>
        <p:txBody>
          <a:bodyPr>
            <a:normAutofit/>
          </a:bodyPr>
          <a:lstStyle>
            <a:lvl1pPr marL="0" indent="0" algn="ctr">
              <a:buNone/>
              <a:defRPr sz="2200">
                <a:solidFill>
                  <a:schemeClr val="bg1"/>
                </a:solidFill>
              </a:defRPr>
            </a:lvl1pPr>
          </a:lstStyle>
          <a:p>
            <a:pPr lvl="0"/>
            <a:r>
              <a:rPr lang="en-ZA" dirty="0" smtClean="0"/>
              <a:t>Short description with a xx% goes here. Lorem ipsum </a:t>
            </a:r>
            <a:r>
              <a:rPr lang="en-ZA" dirty="0" err="1" smtClean="0"/>
              <a:t>dolor</a:t>
            </a:r>
            <a:r>
              <a:rPr lang="en-ZA" dirty="0" smtClean="0"/>
              <a:t> sit </a:t>
            </a:r>
            <a:r>
              <a:rPr lang="en-ZA" dirty="0" err="1" smtClean="0"/>
              <a:t>amet</a:t>
            </a:r>
            <a:r>
              <a:rPr lang="en-ZA" dirty="0" smtClean="0"/>
              <a:t>, </a:t>
            </a:r>
            <a:r>
              <a:rPr lang="en-ZA" dirty="0" err="1" smtClean="0"/>
              <a:t>consetetur</a:t>
            </a:r>
            <a:r>
              <a:rPr lang="en-ZA" dirty="0" smtClean="0"/>
              <a:t> </a:t>
            </a:r>
            <a:r>
              <a:rPr lang="en-ZA" dirty="0" err="1" smtClean="0"/>
              <a:t>sadipscing</a:t>
            </a:r>
            <a:r>
              <a:rPr lang="en-ZA" dirty="0" smtClean="0"/>
              <a:t> </a:t>
            </a:r>
            <a:r>
              <a:rPr lang="en-ZA" dirty="0" err="1" smtClean="0"/>
              <a:t>elitr</a:t>
            </a:r>
            <a:r>
              <a:rPr lang="en-ZA" dirty="0" smtClean="0"/>
              <a:t>, </a:t>
            </a:r>
            <a:r>
              <a:rPr lang="en-ZA" dirty="0" err="1" smtClean="0"/>
              <a:t>sed</a:t>
            </a:r>
            <a:r>
              <a:rPr lang="en-ZA" dirty="0" smtClean="0"/>
              <a:t> </a:t>
            </a:r>
            <a:r>
              <a:rPr lang="en-ZA" dirty="0" err="1" smtClean="0"/>
              <a:t>diam</a:t>
            </a:r>
            <a:r>
              <a:rPr lang="en-ZA" dirty="0" smtClean="0"/>
              <a:t> </a:t>
            </a:r>
            <a:r>
              <a:rPr lang="en-ZA" dirty="0" err="1" smtClean="0"/>
              <a:t>nonumy</a:t>
            </a:r>
            <a:r>
              <a:rPr lang="en-ZA" dirty="0" smtClean="0"/>
              <a:t> </a:t>
            </a:r>
            <a:r>
              <a:rPr lang="en-ZA" dirty="0" err="1" smtClean="0"/>
              <a:t>eirmod</a:t>
            </a:r>
            <a:r>
              <a:rPr lang="en-ZA" dirty="0" smtClean="0"/>
              <a:t> </a:t>
            </a:r>
            <a:r>
              <a:rPr lang="en-ZA" dirty="0" err="1" smtClean="0"/>
              <a:t>tempor</a:t>
            </a:r>
            <a:r>
              <a:rPr lang="en-ZA" dirty="0" smtClean="0"/>
              <a:t> </a:t>
            </a:r>
            <a:r>
              <a:rPr lang="en-ZA" dirty="0" err="1" smtClean="0"/>
              <a:t>invidunt</a:t>
            </a:r>
            <a:r>
              <a:rPr lang="en-ZA" dirty="0" smtClean="0"/>
              <a:t> </a:t>
            </a:r>
            <a:r>
              <a:rPr lang="en-ZA" dirty="0" err="1" smtClean="0"/>
              <a:t>ut</a:t>
            </a:r>
            <a:r>
              <a:rPr lang="en-ZA" dirty="0" smtClean="0"/>
              <a:t> </a:t>
            </a:r>
            <a:r>
              <a:rPr lang="en-ZA" dirty="0" err="1" smtClean="0"/>
              <a:t>labore</a:t>
            </a:r>
            <a:r>
              <a:rPr lang="en-ZA" dirty="0" smtClean="0"/>
              <a:t> et </a:t>
            </a:r>
            <a:r>
              <a:rPr lang="en-ZA" dirty="0" err="1" smtClean="0"/>
              <a:t>dolore</a:t>
            </a:r>
            <a:r>
              <a:rPr lang="en-ZA" dirty="0" smtClean="0"/>
              <a:t> magna </a:t>
            </a:r>
            <a:r>
              <a:rPr lang="en-ZA" dirty="0" err="1" smtClean="0"/>
              <a:t>aliquyam</a:t>
            </a:r>
            <a:r>
              <a:rPr lang="en-ZA" dirty="0" smtClean="0"/>
              <a:t> </a:t>
            </a:r>
            <a:r>
              <a:rPr lang="en-ZA" dirty="0" err="1" smtClean="0"/>
              <a:t>erat</a:t>
            </a:r>
            <a:r>
              <a:rPr lang="en-ZA" dirty="0" smtClean="0"/>
              <a:t>, </a:t>
            </a:r>
            <a:r>
              <a:rPr lang="en-ZA" dirty="0" err="1" smtClean="0"/>
              <a:t>sed</a:t>
            </a:r>
            <a:r>
              <a:rPr lang="en-ZA" dirty="0" smtClean="0"/>
              <a:t> </a:t>
            </a:r>
            <a:r>
              <a:rPr lang="en-ZA" dirty="0" err="1" smtClean="0"/>
              <a:t>diam</a:t>
            </a:r>
            <a:r>
              <a:rPr lang="en-ZA" dirty="0" smtClean="0"/>
              <a:t> </a:t>
            </a:r>
            <a:r>
              <a:rPr lang="en-ZA" dirty="0" err="1" smtClean="0"/>
              <a:t>voluptua</a:t>
            </a:r>
            <a:r>
              <a:rPr lang="en-ZA" dirty="0" smtClean="0"/>
              <a:t>. At </a:t>
            </a:r>
            <a:r>
              <a:rPr lang="en-ZA" dirty="0" err="1" smtClean="0"/>
              <a:t>vero</a:t>
            </a:r>
            <a:r>
              <a:rPr lang="en-ZA" dirty="0" smtClean="0"/>
              <a:t> </a:t>
            </a:r>
            <a:r>
              <a:rPr lang="en-ZA" dirty="0" err="1" smtClean="0"/>
              <a:t>eos</a:t>
            </a:r>
            <a:r>
              <a:rPr lang="en-ZA" dirty="0" smtClean="0"/>
              <a:t> et </a:t>
            </a:r>
            <a:r>
              <a:rPr lang="en-ZA" dirty="0" err="1" smtClean="0"/>
              <a:t>accusam</a:t>
            </a:r>
            <a:r>
              <a:rPr lang="en-ZA" dirty="0" smtClean="0"/>
              <a:t> et </a:t>
            </a:r>
            <a:r>
              <a:rPr lang="en-ZA" dirty="0" err="1" smtClean="0"/>
              <a:t>justo</a:t>
            </a:r>
            <a:r>
              <a:rPr lang="en-ZA" dirty="0" smtClean="0"/>
              <a:t> duo </a:t>
            </a:r>
            <a:r>
              <a:rPr lang="en-ZA" dirty="0" err="1" smtClean="0"/>
              <a:t>dolores</a:t>
            </a:r>
            <a:r>
              <a:rPr lang="en-ZA" dirty="0" smtClean="0"/>
              <a:t> et </a:t>
            </a:r>
            <a:r>
              <a:rPr lang="en-ZA" dirty="0" err="1" smtClean="0"/>
              <a:t>ea</a:t>
            </a:r>
            <a:r>
              <a:rPr lang="en-ZA" dirty="0" smtClean="0"/>
              <a:t> </a:t>
            </a:r>
            <a:r>
              <a:rPr lang="en-ZA" dirty="0" err="1" smtClean="0"/>
              <a:t>rebum</a:t>
            </a:r>
            <a:r>
              <a:rPr lang="en-ZA" dirty="0" smtClean="0"/>
              <a:t>.</a:t>
            </a:r>
            <a:endParaRPr lang="en-ZA" dirty="0"/>
          </a:p>
        </p:txBody>
      </p:sp>
    </p:spTree>
    <p:extLst>
      <p:ext uri="{BB962C8B-B14F-4D97-AF65-F5344CB8AC3E}">
        <p14:creationId xmlns:p14="http://schemas.microsoft.com/office/powerpoint/2010/main" val="2577061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Icon slide 4">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332732" y="764704"/>
            <a:ext cx="6479628" cy="2592288"/>
          </a:xfrm>
          <a:prstGeom prst="rect">
            <a:avLst/>
          </a:prstGeom>
        </p:spPr>
        <p:txBody>
          <a:bodyPr/>
          <a:lstStyle>
            <a:lvl1pPr marL="0" indent="0" algn="ctr">
              <a:buNone/>
              <a:defRPr>
                <a:solidFill>
                  <a:srgbClr val="000000"/>
                </a:solidFill>
              </a:defRPr>
            </a:lvl1pPr>
          </a:lstStyle>
          <a:p>
            <a:r>
              <a:rPr lang="en-ZA" dirty="0" smtClean="0"/>
              <a:t>Insert icon(s)</a:t>
            </a:r>
            <a:endParaRPr lang="en-ZA" dirty="0"/>
          </a:p>
        </p:txBody>
      </p:sp>
      <p:sp>
        <p:nvSpPr>
          <p:cNvPr id="11" name="Text Placeholder 10"/>
          <p:cNvSpPr>
            <a:spLocks noGrp="1"/>
          </p:cNvSpPr>
          <p:nvPr>
            <p:ph type="body" sz="quarter" idx="12" hasCustomPrompt="1"/>
          </p:nvPr>
        </p:nvSpPr>
        <p:spPr>
          <a:xfrm>
            <a:off x="539551" y="3861048"/>
            <a:ext cx="8064898" cy="2160240"/>
          </a:xfrm>
          <a:prstGeom prst="rect">
            <a:avLst/>
          </a:prstGeom>
        </p:spPr>
        <p:txBody>
          <a:bodyPr>
            <a:normAutofit/>
          </a:bodyPr>
          <a:lstStyle>
            <a:lvl1pPr marL="0" indent="0" algn="ctr">
              <a:buNone/>
              <a:defRPr sz="2200">
                <a:solidFill>
                  <a:srgbClr val="000000"/>
                </a:solidFill>
              </a:defRPr>
            </a:lvl1pPr>
          </a:lstStyle>
          <a:p>
            <a:pPr lvl="0"/>
            <a:r>
              <a:rPr lang="en-ZA" dirty="0" smtClean="0"/>
              <a:t>Short description with a xx% goes here. Lorem ipsum </a:t>
            </a:r>
            <a:r>
              <a:rPr lang="en-ZA" dirty="0" err="1" smtClean="0"/>
              <a:t>dolor</a:t>
            </a:r>
            <a:r>
              <a:rPr lang="en-ZA" dirty="0" smtClean="0"/>
              <a:t> sit </a:t>
            </a:r>
            <a:r>
              <a:rPr lang="en-ZA" dirty="0" err="1" smtClean="0"/>
              <a:t>amet</a:t>
            </a:r>
            <a:r>
              <a:rPr lang="en-ZA" dirty="0" smtClean="0"/>
              <a:t>, </a:t>
            </a:r>
            <a:r>
              <a:rPr lang="en-ZA" dirty="0" err="1" smtClean="0"/>
              <a:t>consetetur</a:t>
            </a:r>
            <a:r>
              <a:rPr lang="en-ZA" dirty="0" smtClean="0"/>
              <a:t> </a:t>
            </a:r>
            <a:r>
              <a:rPr lang="en-ZA" dirty="0" err="1" smtClean="0"/>
              <a:t>sadipscing</a:t>
            </a:r>
            <a:r>
              <a:rPr lang="en-ZA" dirty="0" smtClean="0"/>
              <a:t> </a:t>
            </a:r>
            <a:r>
              <a:rPr lang="en-ZA" dirty="0" err="1" smtClean="0"/>
              <a:t>elitr</a:t>
            </a:r>
            <a:r>
              <a:rPr lang="en-ZA" dirty="0" smtClean="0"/>
              <a:t>, </a:t>
            </a:r>
            <a:r>
              <a:rPr lang="en-ZA" dirty="0" err="1" smtClean="0"/>
              <a:t>sed</a:t>
            </a:r>
            <a:r>
              <a:rPr lang="en-ZA" dirty="0" smtClean="0"/>
              <a:t> </a:t>
            </a:r>
            <a:r>
              <a:rPr lang="en-ZA" dirty="0" err="1" smtClean="0"/>
              <a:t>diam</a:t>
            </a:r>
            <a:r>
              <a:rPr lang="en-ZA" dirty="0" smtClean="0"/>
              <a:t> </a:t>
            </a:r>
            <a:r>
              <a:rPr lang="en-ZA" dirty="0" err="1" smtClean="0"/>
              <a:t>nonumy</a:t>
            </a:r>
            <a:r>
              <a:rPr lang="en-ZA" dirty="0" smtClean="0"/>
              <a:t> </a:t>
            </a:r>
            <a:r>
              <a:rPr lang="en-ZA" dirty="0" err="1" smtClean="0"/>
              <a:t>eirmod</a:t>
            </a:r>
            <a:r>
              <a:rPr lang="en-ZA" dirty="0" smtClean="0"/>
              <a:t> </a:t>
            </a:r>
            <a:r>
              <a:rPr lang="en-ZA" dirty="0" err="1" smtClean="0"/>
              <a:t>tempor</a:t>
            </a:r>
            <a:r>
              <a:rPr lang="en-ZA" dirty="0" smtClean="0"/>
              <a:t> </a:t>
            </a:r>
            <a:r>
              <a:rPr lang="en-ZA" dirty="0" err="1" smtClean="0"/>
              <a:t>invidunt</a:t>
            </a:r>
            <a:r>
              <a:rPr lang="en-ZA" dirty="0" smtClean="0"/>
              <a:t> </a:t>
            </a:r>
            <a:r>
              <a:rPr lang="en-ZA" dirty="0" err="1" smtClean="0"/>
              <a:t>ut</a:t>
            </a:r>
            <a:r>
              <a:rPr lang="en-ZA" dirty="0" smtClean="0"/>
              <a:t> </a:t>
            </a:r>
            <a:r>
              <a:rPr lang="en-ZA" dirty="0" err="1" smtClean="0"/>
              <a:t>labore</a:t>
            </a:r>
            <a:r>
              <a:rPr lang="en-ZA" dirty="0" smtClean="0"/>
              <a:t> et </a:t>
            </a:r>
            <a:r>
              <a:rPr lang="en-ZA" dirty="0" err="1" smtClean="0"/>
              <a:t>dolore</a:t>
            </a:r>
            <a:r>
              <a:rPr lang="en-ZA" dirty="0" smtClean="0"/>
              <a:t> magna </a:t>
            </a:r>
            <a:r>
              <a:rPr lang="en-ZA" dirty="0" err="1" smtClean="0"/>
              <a:t>aliquyam</a:t>
            </a:r>
            <a:r>
              <a:rPr lang="en-ZA" dirty="0" smtClean="0"/>
              <a:t> </a:t>
            </a:r>
            <a:r>
              <a:rPr lang="en-ZA" dirty="0" err="1" smtClean="0"/>
              <a:t>erat</a:t>
            </a:r>
            <a:r>
              <a:rPr lang="en-ZA" dirty="0" smtClean="0"/>
              <a:t>, </a:t>
            </a:r>
            <a:r>
              <a:rPr lang="en-ZA" dirty="0" err="1" smtClean="0"/>
              <a:t>sed</a:t>
            </a:r>
            <a:r>
              <a:rPr lang="en-ZA" dirty="0" smtClean="0"/>
              <a:t> </a:t>
            </a:r>
            <a:r>
              <a:rPr lang="en-ZA" dirty="0" err="1" smtClean="0"/>
              <a:t>diam</a:t>
            </a:r>
            <a:r>
              <a:rPr lang="en-ZA" dirty="0" smtClean="0"/>
              <a:t> </a:t>
            </a:r>
            <a:r>
              <a:rPr lang="en-ZA" dirty="0" err="1" smtClean="0"/>
              <a:t>voluptua</a:t>
            </a:r>
            <a:r>
              <a:rPr lang="en-ZA" dirty="0" smtClean="0"/>
              <a:t>. At </a:t>
            </a:r>
            <a:r>
              <a:rPr lang="en-ZA" dirty="0" err="1" smtClean="0"/>
              <a:t>vero</a:t>
            </a:r>
            <a:r>
              <a:rPr lang="en-ZA" dirty="0" smtClean="0"/>
              <a:t> </a:t>
            </a:r>
            <a:r>
              <a:rPr lang="en-ZA" dirty="0" err="1" smtClean="0"/>
              <a:t>eos</a:t>
            </a:r>
            <a:r>
              <a:rPr lang="en-ZA" dirty="0" smtClean="0"/>
              <a:t> et </a:t>
            </a:r>
            <a:r>
              <a:rPr lang="en-ZA" dirty="0" err="1" smtClean="0"/>
              <a:t>accusam</a:t>
            </a:r>
            <a:r>
              <a:rPr lang="en-ZA" dirty="0" smtClean="0"/>
              <a:t> et </a:t>
            </a:r>
            <a:r>
              <a:rPr lang="en-ZA" dirty="0" err="1" smtClean="0"/>
              <a:t>justo</a:t>
            </a:r>
            <a:r>
              <a:rPr lang="en-ZA" dirty="0" smtClean="0"/>
              <a:t> duo </a:t>
            </a:r>
            <a:r>
              <a:rPr lang="en-ZA" dirty="0" err="1" smtClean="0"/>
              <a:t>dolores</a:t>
            </a:r>
            <a:r>
              <a:rPr lang="en-ZA" dirty="0" smtClean="0"/>
              <a:t> et </a:t>
            </a:r>
            <a:r>
              <a:rPr lang="en-ZA" dirty="0" err="1" smtClean="0"/>
              <a:t>ea</a:t>
            </a:r>
            <a:r>
              <a:rPr lang="en-ZA" dirty="0" smtClean="0"/>
              <a:t> </a:t>
            </a:r>
            <a:r>
              <a:rPr lang="en-ZA" dirty="0" err="1" smtClean="0"/>
              <a:t>rebum</a:t>
            </a:r>
            <a:r>
              <a:rPr lang="en-ZA" dirty="0" smtClean="0"/>
              <a:t>.</a:t>
            </a:r>
            <a:endParaRPr lang="en-ZA" dirty="0"/>
          </a:p>
        </p:txBody>
      </p:sp>
    </p:spTree>
    <p:extLst>
      <p:ext uri="{BB962C8B-B14F-4D97-AF65-F5344CB8AC3E}">
        <p14:creationId xmlns:p14="http://schemas.microsoft.com/office/powerpoint/2010/main" val="1774834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ext slide 1">
    <p:bg>
      <p:bgPr>
        <a:solidFill>
          <a:schemeClr val="accent4">
            <a:lumMod val="50000"/>
          </a:scheme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39553" y="1124744"/>
            <a:ext cx="8064896" cy="4824536"/>
          </a:xfrm>
          <a:prstGeom prst="rect">
            <a:avLst/>
          </a:prstGeom>
        </p:spPr>
        <p:txBody>
          <a:bodyPr>
            <a:normAutofit/>
          </a:bodyPr>
          <a:lstStyle>
            <a:lvl1pPr marL="0" indent="0">
              <a:buFont typeface="Arial" panose="020B0604020202020204" pitchFamily="34" charset="0"/>
              <a:buNone/>
              <a:defRPr sz="2400">
                <a:solidFill>
                  <a:schemeClr val="bg1"/>
                </a:solidFill>
              </a:defRPr>
            </a:lvl1pPr>
            <a:lvl2pPr>
              <a:defRPr>
                <a:solidFill>
                  <a:schemeClr val="bg1"/>
                </a:solidFill>
              </a:defRPr>
            </a:lvl2pPr>
            <a:lvl3pPr>
              <a:defRPr>
                <a:solidFill>
                  <a:schemeClr val="bg1"/>
                </a:solidFill>
              </a:defRPr>
            </a:lvl3pPr>
            <a:lvl4pPr marL="1371600" indent="0">
              <a:buNone/>
              <a:defRPr>
                <a:solidFill>
                  <a:schemeClr val="bg1"/>
                </a:solidFill>
              </a:defRPr>
            </a:lvl4pPr>
          </a:lstStyle>
          <a:p>
            <a:pPr lvl="0"/>
            <a:endParaRPr lang="en-ZA" dirty="0" smtClean="0"/>
          </a:p>
        </p:txBody>
      </p:sp>
      <p:sp>
        <p:nvSpPr>
          <p:cNvPr id="8" name="Text Placeholder 8"/>
          <p:cNvSpPr>
            <a:spLocks noGrp="1"/>
          </p:cNvSpPr>
          <p:nvPr>
            <p:ph type="body" sz="quarter" idx="11" hasCustomPrompt="1"/>
          </p:nvPr>
        </p:nvSpPr>
        <p:spPr>
          <a:xfrm>
            <a:off x="540074" y="332656"/>
            <a:ext cx="8064374" cy="647353"/>
          </a:xfrm>
          <a:prstGeom prst="rect">
            <a:avLst/>
          </a:prstGeom>
        </p:spPr>
        <p:txBody>
          <a:bodyPr>
            <a:noAutofit/>
          </a:bodyPr>
          <a:lstStyle>
            <a:lvl1pPr marL="0" indent="0" algn="l">
              <a:buNone/>
              <a:defRPr sz="2800">
                <a:solidFill>
                  <a:schemeClr val="bg1"/>
                </a:solidFill>
              </a:defRPr>
            </a:lvl1pPr>
          </a:lstStyle>
          <a:p>
            <a:pPr lvl="0"/>
            <a:r>
              <a:rPr lang="en-ZA" dirty="0" smtClean="0"/>
              <a:t>SHORT HEADING GOES HERE </a:t>
            </a:r>
            <a:endParaRPr lang="en-ZA" dirty="0"/>
          </a:p>
        </p:txBody>
      </p:sp>
    </p:spTree>
    <p:extLst>
      <p:ext uri="{BB962C8B-B14F-4D97-AF65-F5344CB8AC3E}">
        <p14:creationId xmlns:p14="http://schemas.microsoft.com/office/powerpoint/2010/main" val="57781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Text slide 2">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39553" y="1124744"/>
            <a:ext cx="8064896" cy="4824536"/>
          </a:xfrm>
          <a:prstGeom prst="rect">
            <a:avLst/>
          </a:prstGeom>
        </p:spPr>
        <p:txBody>
          <a:bodyPr>
            <a:normAutofit/>
          </a:bodyPr>
          <a:lstStyle>
            <a:lvl1pPr marL="0" indent="0">
              <a:buNone/>
              <a:defRPr sz="2400"/>
            </a:lvl1pPr>
          </a:lstStyle>
          <a:p>
            <a:pPr lvl="0"/>
            <a:endParaRPr lang="en-ZA" dirty="0" smtClean="0"/>
          </a:p>
        </p:txBody>
      </p:sp>
      <p:sp>
        <p:nvSpPr>
          <p:cNvPr id="8" name="Text Placeholder 8"/>
          <p:cNvSpPr>
            <a:spLocks noGrp="1"/>
          </p:cNvSpPr>
          <p:nvPr>
            <p:ph type="body" sz="quarter" idx="11" hasCustomPrompt="1"/>
          </p:nvPr>
        </p:nvSpPr>
        <p:spPr>
          <a:xfrm>
            <a:off x="540074" y="332656"/>
            <a:ext cx="8064374" cy="647353"/>
          </a:xfrm>
          <a:prstGeom prst="rect">
            <a:avLst/>
          </a:prstGeom>
        </p:spPr>
        <p:txBody>
          <a:bodyPr>
            <a:noAutofit/>
          </a:bodyPr>
          <a:lstStyle>
            <a:lvl1pPr marL="0" indent="0" algn="l">
              <a:buNone/>
              <a:defRPr sz="2800">
                <a:solidFill>
                  <a:srgbClr val="000000"/>
                </a:solidFill>
              </a:defRPr>
            </a:lvl1pPr>
          </a:lstStyle>
          <a:p>
            <a:pPr lvl="0"/>
            <a:r>
              <a:rPr lang="en-ZA" dirty="0" smtClean="0"/>
              <a:t>SHORT HEADING GOES HERE </a:t>
            </a:r>
            <a:endParaRPr lang="en-ZA" dirty="0"/>
          </a:p>
        </p:txBody>
      </p:sp>
    </p:spTree>
    <p:extLst>
      <p:ext uri="{BB962C8B-B14F-4D97-AF65-F5344CB8AC3E}">
        <p14:creationId xmlns:p14="http://schemas.microsoft.com/office/powerpoint/2010/main" val="1937482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Graph slide">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3894150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Graph slide 2">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324171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Graph slide 3">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484454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Graph slide 4">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4027817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Graph slide 5">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3744832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Graph slide 6">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1095525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Graph slide 7">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30161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TABLE</a:t>
            </a:r>
            <a:endParaRPr lang="en-ZA" dirty="0"/>
          </a:p>
        </p:txBody>
      </p:sp>
      <p:sp>
        <p:nvSpPr>
          <p:cNvPr id="5" name="Picture Placeholder 6"/>
          <p:cNvSpPr>
            <a:spLocks noGrp="1"/>
          </p:cNvSpPr>
          <p:nvPr>
            <p:ph type="pic" sz="quarter" idx="10" hasCustomPrompt="1"/>
          </p:nvPr>
        </p:nvSpPr>
        <p:spPr>
          <a:xfrm>
            <a:off x="539552" y="1556792"/>
            <a:ext cx="8064896" cy="3888432"/>
          </a:xfrm>
          <a:prstGeom prst="rect">
            <a:avLst/>
          </a:prstGeom>
        </p:spPr>
        <p:txBody>
          <a:bodyPr/>
          <a:lstStyle>
            <a:lvl1pPr marL="0" indent="0" algn="ctr">
              <a:buNone/>
              <a:defRPr>
                <a:solidFill>
                  <a:srgbClr val="000000"/>
                </a:solidFill>
              </a:defRPr>
            </a:lvl1pPr>
          </a:lstStyle>
          <a:p>
            <a:r>
              <a:rPr lang="en-ZA" dirty="0" smtClean="0"/>
              <a:t>Insert table</a:t>
            </a:r>
            <a:endParaRPr lang="en-ZA" dirty="0"/>
          </a:p>
        </p:txBody>
      </p:sp>
    </p:spTree>
    <p:extLst>
      <p:ext uri="{BB962C8B-B14F-4D97-AF65-F5344CB8AC3E}">
        <p14:creationId xmlns:p14="http://schemas.microsoft.com/office/powerpoint/2010/main" val="29747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chemeClr val="accent4">
            <a:lumMod val="50000"/>
          </a:schemeClr>
        </a:solidFill>
        <a:effectLst/>
      </p:bgPr>
    </p:bg>
    <p:spTree>
      <p:nvGrpSpPr>
        <p:cNvPr id="1" name=""/>
        <p:cNvGrpSpPr/>
        <p:nvPr/>
      </p:nvGrpSpPr>
      <p:grpSpPr>
        <a:xfrm>
          <a:off x="0" y="0"/>
          <a:ext cx="0" cy="0"/>
          <a:chOff x="0" y="0"/>
          <a:chExt cx="0" cy="0"/>
        </a:xfrm>
      </p:grpSpPr>
      <p:sp>
        <p:nvSpPr>
          <p:cNvPr id="2" name="Text Placeholder 8"/>
          <p:cNvSpPr>
            <a:spLocks noGrp="1"/>
          </p:cNvSpPr>
          <p:nvPr>
            <p:ph type="body" sz="quarter" idx="11" hasCustomPrompt="1"/>
          </p:nvPr>
        </p:nvSpPr>
        <p:spPr>
          <a:xfrm>
            <a:off x="1980234" y="2421384"/>
            <a:ext cx="5184054" cy="863600"/>
          </a:xfrm>
          <a:prstGeom prst="rect">
            <a:avLst/>
          </a:prstGeom>
        </p:spPr>
        <p:txBody>
          <a:bodyPr>
            <a:noAutofit/>
          </a:bodyPr>
          <a:lstStyle>
            <a:lvl1pPr marL="0" indent="0" algn="ctr">
              <a:buNone/>
              <a:defRPr sz="2800" b="0" baseline="0">
                <a:solidFill>
                  <a:schemeClr val="bg1"/>
                </a:solidFill>
              </a:defRPr>
            </a:lvl1pPr>
          </a:lstStyle>
          <a:p>
            <a:pPr lvl="0"/>
            <a:r>
              <a:rPr lang="en-ZA" dirty="0" smtClean="0"/>
              <a:t>THANK YOU</a:t>
            </a:r>
            <a:endParaRPr lang="en-ZA" dirty="0"/>
          </a:p>
        </p:txBody>
      </p:sp>
    </p:spTree>
    <p:extLst>
      <p:ext uri="{BB962C8B-B14F-4D97-AF65-F5344CB8AC3E}">
        <p14:creationId xmlns:p14="http://schemas.microsoft.com/office/powerpoint/2010/main" val="345155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 name="Text Placeholder 8"/>
          <p:cNvSpPr>
            <a:spLocks noGrp="1"/>
          </p:cNvSpPr>
          <p:nvPr>
            <p:ph type="body" sz="quarter" idx="11" hasCustomPrompt="1"/>
          </p:nvPr>
        </p:nvSpPr>
        <p:spPr>
          <a:xfrm>
            <a:off x="1980234" y="2421384"/>
            <a:ext cx="5184054" cy="863600"/>
          </a:xfrm>
          <a:prstGeom prst="rect">
            <a:avLst/>
          </a:prstGeom>
        </p:spPr>
        <p:txBody>
          <a:bodyPr>
            <a:noAutofit/>
          </a:bodyPr>
          <a:lstStyle>
            <a:lvl1pPr marL="0" indent="0" algn="ctr">
              <a:buNone/>
              <a:defRPr sz="2800" b="0" baseline="0">
                <a:solidFill>
                  <a:srgbClr val="000000"/>
                </a:solidFill>
              </a:defRPr>
            </a:lvl1pPr>
          </a:lstStyle>
          <a:p>
            <a:pPr lvl="0"/>
            <a:r>
              <a:rPr lang="en-ZA" dirty="0" smtClean="0"/>
              <a:t>THANK YOU</a:t>
            </a:r>
            <a:endParaRPr lang="en-ZA" dirty="0"/>
          </a:p>
        </p:txBody>
      </p:sp>
    </p:spTree>
    <p:extLst>
      <p:ext uri="{BB962C8B-B14F-4D97-AF65-F5344CB8AC3E}">
        <p14:creationId xmlns:p14="http://schemas.microsoft.com/office/powerpoint/2010/main" val="3712098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Title Placeholder 1"/>
          <p:cNvSpPr>
            <a:spLocks noGrp="1"/>
          </p:cNvSpPr>
          <p:nvPr>
            <p:ph type="title"/>
          </p:nvPr>
        </p:nvSpPr>
        <p:spPr bwMode="auto">
          <a:xfrm>
            <a:off x="252922" y="492974"/>
            <a:ext cx="8229600" cy="6477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ZA" dirty="0" smtClean="0"/>
          </a:p>
        </p:txBody>
      </p:sp>
    </p:spTree>
    <p:extLst>
      <p:ext uri="{BB962C8B-B14F-4D97-AF65-F5344CB8AC3E}">
        <p14:creationId xmlns:p14="http://schemas.microsoft.com/office/powerpoint/2010/main" val="1468951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230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7591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659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67531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11458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217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Text slide 2">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39553" y="1124744"/>
            <a:ext cx="8064896" cy="4824536"/>
          </a:xfrm>
          <a:prstGeom prst="rect">
            <a:avLst/>
          </a:prstGeom>
        </p:spPr>
        <p:txBody>
          <a:bodyPr>
            <a:normAutofit/>
          </a:bodyPr>
          <a:lstStyle>
            <a:lvl1pPr marL="0" indent="0">
              <a:buNone/>
              <a:defRPr sz="2400"/>
            </a:lvl1pPr>
          </a:lstStyle>
          <a:p>
            <a:pPr lvl="0"/>
            <a:endParaRPr lang="en-ZA" dirty="0" smtClean="0"/>
          </a:p>
        </p:txBody>
      </p:sp>
      <p:sp>
        <p:nvSpPr>
          <p:cNvPr id="8" name="Text Placeholder 8"/>
          <p:cNvSpPr>
            <a:spLocks noGrp="1"/>
          </p:cNvSpPr>
          <p:nvPr>
            <p:ph type="body" sz="quarter" idx="11" hasCustomPrompt="1"/>
          </p:nvPr>
        </p:nvSpPr>
        <p:spPr>
          <a:xfrm>
            <a:off x="540074" y="332656"/>
            <a:ext cx="8064374" cy="647353"/>
          </a:xfrm>
          <a:prstGeom prst="rect">
            <a:avLst/>
          </a:prstGeom>
        </p:spPr>
        <p:txBody>
          <a:bodyPr>
            <a:noAutofit/>
          </a:bodyPr>
          <a:lstStyle>
            <a:lvl1pPr marL="0" indent="0" algn="l">
              <a:buNone/>
              <a:defRPr sz="2800">
                <a:solidFill>
                  <a:srgbClr val="000000"/>
                </a:solidFill>
              </a:defRPr>
            </a:lvl1pPr>
          </a:lstStyle>
          <a:p>
            <a:pPr lvl="0"/>
            <a:r>
              <a:rPr lang="en-ZA" dirty="0" smtClean="0"/>
              <a:t>SHORT HEADING GOES HERE </a:t>
            </a:r>
            <a:endParaRPr lang="en-ZA" dirty="0"/>
          </a:p>
        </p:txBody>
      </p:sp>
    </p:spTree>
    <p:extLst>
      <p:ext uri="{BB962C8B-B14F-4D97-AF65-F5344CB8AC3E}">
        <p14:creationId xmlns:p14="http://schemas.microsoft.com/office/powerpoint/2010/main" val="403344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055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3 Column">
    <p:spTree>
      <p:nvGrpSpPr>
        <p:cNvPr id="1" name=""/>
        <p:cNvGrpSpPr/>
        <p:nvPr/>
      </p:nvGrpSpPr>
      <p:grpSpPr>
        <a:xfrm>
          <a:off x="0" y="0"/>
          <a:ext cx="0" cy="0"/>
          <a:chOff x="0" y="0"/>
          <a:chExt cx="0" cy="0"/>
        </a:xfrm>
      </p:grpSpPr>
      <p:sp>
        <p:nvSpPr>
          <p:cNvPr id="13" name="正方形/長方形 12"/>
          <p:cNvSpPr/>
          <p:nvPr userDrawn="1"/>
        </p:nvSpPr>
        <p:spPr>
          <a:xfrm>
            <a:off x="454025" y="1571625"/>
            <a:ext cx="34925" cy="900113"/>
          </a:xfrm>
          <a:prstGeom prst="rect">
            <a:avLst/>
          </a:prstGeom>
          <a:solidFill>
            <a:schemeClr val="accent1"/>
          </a:solidFill>
          <a:ln w="12700" cmpd="thinThick">
            <a:no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anchor="ctr"/>
          <a:lstStyle/>
          <a:p>
            <a:pPr algn="ctr">
              <a:defRPr/>
            </a:pPr>
            <a:endParaRPr kumimoji="1" lang="ja-JP" altLang="en-US"/>
          </a:p>
        </p:txBody>
      </p:sp>
      <p:sp>
        <p:nvSpPr>
          <p:cNvPr id="14" name="正方形/長方形 13"/>
          <p:cNvSpPr/>
          <p:nvPr userDrawn="1"/>
        </p:nvSpPr>
        <p:spPr>
          <a:xfrm>
            <a:off x="3176588" y="1571625"/>
            <a:ext cx="36512" cy="900113"/>
          </a:xfrm>
          <a:prstGeom prst="rect">
            <a:avLst/>
          </a:prstGeom>
          <a:solidFill>
            <a:schemeClr val="accent1"/>
          </a:solidFill>
          <a:ln w="12700" cmpd="thinThick">
            <a:no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anchor="ctr"/>
          <a:lstStyle/>
          <a:p>
            <a:pPr algn="ctr">
              <a:defRPr/>
            </a:pPr>
            <a:endParaRPr kumimoji="1" lang="ja-JP" altLang="en-US"/>
          </a:p>
        </p:txBody>
      </p:sp>
      <p:sp>
        <p:nvSpPr>
          <p:cNvPr id="15" name="正方形/長方形 14"/>
          <p:cNvSpPr/>
          <p:nvPr userDrawn="1"/>
        </p:nvSpPr>
        <p:spPr>
          <a:xfrm>
            <a:off x="5899150" y="1571625"/>
            <a:ext cx="36513" cy="900113"/>
          </a:xfrm>
          <a:prstGeom prst="rect">
            <a:avLst/>
          </a:prstGeom>
          <a:solidFill>
            <a:schemeClr val="accent1"/>
          </a:solidFill>
          <a:ln w="12700" cmpd="thinThick">
            <a:no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anchor="ctr"/>
          <a:lstStyle/>
          <a:p>
            <a:pPr algn="ctr">
              <a:defRPr/>
            </a:pPr>
            <a:endParaRPr kumimoji="1" lang="ja-JP" altLang="en-US"/>
          </a:p>
        </p:txBody>
      </p:sp>
      <p:sp>
        <p:nvSpPr>
          <p:cNvPr id="2" name="タイトル 1"/>
          <p:cNvSpPr>
            <a:spLocks noGrp="1"/>
          </p:cNvSpPr>
          <p:nvPr>
            <p:ph type="title"/>
          </p:nvPr>
        </p:nvSpPr>
        <p:spPr>
          <a:xfrm>
            <a:off x="318659" y="128637"/>
            <a:ext cx="8371656" cy="750083"/>
          </a:xfrm>
          <a:prstGeom prst="rect">
            <a:avLst/>
          </a:prstGeom>
        </p:spPr>
        <p:txBody>
          <a:bodyPr lIns="51206" tIns="25603" rIns="51206" bIns="25603"/>
          <a:lstStyle>
            <a:lvl1pPr>
              <a:defRPr spc="840" baseline="0"/>
            </a:lvl1pPr>
          </a:lstStyle>
          <a:p>
            <a:r>
              <a:rPr lang="en-US" altLang="ja-JP" smtClean="0"/>
              <a:t>Click to edit Master title style</a:t>
            </a:r>
            <a:endParaRPr lang="ja-JP" altLang="en-US" dirty="0"/>
          </a:p>
        </p:txBody>
      </p:sp>
      <p:sp>
        <p:nvSpPr>
          <p:cNvPr id="5" name="テキスト プレースホルダー 11"/>
          <p:cNvSpPr>
            <a:spLocks noGrp="1"/>
          </p:cNvSpPr>
          <p:nvPr>
            <p:ph type="body" sz="quarter" idx="14"/>
          </p:nvPr>
        </p:nvSpPr>
        <p:spPr>
          <a:xfrm>
            <a:off x="548204" y="1298763"/>
            <a:ext cx="2586158" cy="695796"/>
          </a:xfrm>
          <a:prstGeom prst="rect">
            <a:avLst/>
          </a:prstGeom>
        </p:spPr>
        <p:txBody>
          <a:bodyPr lIns="51206" tIns="25603" rIns="51206" bIns="25603" anchor="b">
            <a:noAutofit/>
          </a:bodyPr>
          <a:lstStyle>
            <a:lvl1pPr algn="l">
              <a:defRPr sz="2000" spc="168">
                <a:solidFill>
                  <a:schemeClr val="accent1"/>
                </a:solidFill>
                <a:latin typeface="+mj-lt"/>
              </a:defRPr>
            </a:lvl1pPr>
          </a:lstStyle>
          <a:p>
            <a:pPr lvl="0"/>
            <a:r>
              <a:rPr lang="en-US" altLang="ja-JP" smtClean="0"/>
              <a:t>Click to edit Master text styles</a:t>
            </a:r>
          </a:p>
        </p:txBody>
      </p:sp>
      <p:sp>
        <p:nvSpPr>
          <p:cNvPr id="6" name="テキスト プレースホルダー 11"/>
          <p:cNvSpPr>
            <a:spLocks noGrp="1"/>
          </p:cNvSpPr>
          <p:nvPr>
            <p:ph type="body" sz="quarter" idx="15"/>
          </p:nvPr>
        </p:nvSpPr>
        <p:spPr>
          <a:xfrm>
            <a:off x="548204" y="2024565"/>
            <a:ext cx="2586158" cy="3930437"/>
          </a:xfrm>
          <a:prstGeom prst="rect">
            <a:avLst/>
          </a:prstGeom>
        </p:spPr>
        <p:txBody>
          <a:bodyPr lIns="51206" tIns="25603" rIns="51206" bIns="25603" anchor="t">
            <a:noAutofit/>
          </a:bodyPr>
          <a:lstStyle>
            <a:lvl1pPr algn="l">
              <a:lnSpc>
                <a:spcPct val="120000"/>
              </a:lnSpc>
              <a:spcBef>
                <a:spcPts val="672"/>
              </a:spcBef>
              <a:defRPr sz="1100">
                <a:solidFill>
                  <a:schemeClr val="tx1"/>
                </a:solidFill>
                <a:latin typeface="+mn-lt"/>
              </a:defRPr>
            </a:lvl1pPr>
          </a:lstStyle>
          <a:p>
            <a:pPr lvl="0"/>
            <a:r>
              <a:rPr lang="en-US" altLang="ja-JP" smtClean="0"/>
              <a:t>Click to edit Master text styles</a:t>
            </a:r>
          </a:p>
        </p:txBody>
      </p:sp>
      <p:sp>
        <p:nvSpPr>
          <p:cNvPr id="9" name="テキスト プレースホルダー 11"/>
          <p:cNvSpPr>
            <a:spLocks noGrp="1"/>
          </p:cNvSpPr>
          <p:nvPr>
            <p:ph type="body" sz="quarter" idx="16"/>
          </p:nvPr>
        </p:nvSpPr>
        <p:spPr>
          <a:xfrm>
            <a:off x="3266742" y="1323048"/>
            <a:ext cx="2586158" cy="695796"/>
          </a:xfrm>
          <a:prstGeom prst="rect">
            <a:avLst/>
          </a:prstGeom>
        </p:spPr>
        <p:txBody>
          <a:bodyPr lIns="51206" tIns="25603" rIns="51206" bIns="25603" anchor="b">
            <a:noAutofit/>
          </a:bodyPr>
          <a:lstStyle>
            <a:lvl1pPr algn="l">
              <a:defRPr sz="2000" spc="168">
                <a:solidFill>
                  <a:schemeClr val="accent1"/>
                </a:solidFill>
                <a:latin typeface="+mj-lt"/>
              </a:defRPr>
            </a:lvl1pPr>
          </a:lstStyle>
          <a:p>
            <a:pPr lvl="0"/>
            <a:r>
              <a:rPr lang="en-US" altLang="ja-JP" smtClean="0"/>
              <a:t>Click to edit Master text styles</a:t>
            </a:r>
          </a:p>
        </p:txBody>
      </p:sp>
      <p:sp>
        <p:nvSpPr>
          <p:cNvPr id="10" name="テキスト プレースホルダー 11"/>
          <p:cNvSpPr>
            <a:spLocks noGrp="1"/>
          </p:cNvSpPr>
          <p:nvPr>
            <p:ph type="body" sz="quarter" idx="17"/>
          </p:nvPr>
        </p:nvSpPr>
        <p:spPr>
          <a:xfrm>
            <a:off x="3266742" y="2048850"/>
            <a:ext cx="2586158" cy="3930437"/>
          </a:xfrm>
          <a:prstGeom prst="rect">
            <a:avLst/>
          </a:prstGeom>
        </p:spPr>
        <p:txBody>
          <a:bodyPr lIns="51206" tIns="25603" rIns="51206" bIns="25603" anchor="t">
            <a:noAutofit/>
          </a:bodyPr>
          <a:lstStyle>
            <a:lvl1pPr algn="l">
              <a:lnSpc>
                <a:spcPct val="120000"/>
              </a:lnSpc>
              <a:spcBef>
                <a:spcPts val="672"/>
              </a:spcBef>
              <a:defRPr sz="1100">
                <a:solidFill>
                  <a:schemeClr val="tx1"/>
                </a:solidFill>
                <a:latin typeface="+mn-lt"/>
              </a:defRPr>
            </a:lvl1pPr>
          </a:lstStyle>
          <a:p>
            <a:pPr lvl="0"/>
            <a:r>
              <a:rPr lang="en-US" altLang="ja-JP" smtClean="0"/>
              <a:t>Click to edit Master text styles</a:t>
            </a:r>
          </a:p>
        </p:txBody>
      </p:sp>
      <p:sp>
        <p:nvSpPr>
          <p:cNvPr id="11" name="テキスト プレースホルダー 11"/>
          <p:cNvSpPr>
            <a:spLocks noGrp="1"/>
          </p:cNvSpPr>
          <p:nvPr>
            <p:ph type="body" sz="quarter" idx="18"/>
          </p:nvPr>
        </p:nvSpPr>
        <p:spPr>
          <a:xfrm>
            <a:off x="5989780" y="1323048"/>
            <a:ext cx="2586158" cy="695796"/>
          </a:xfrm>
          <a:prstGeom prst="rect">
            <a:avLst/>
          </a:prstGeom>
        </p:spPr>
        <p:txBody>
          <a:bodyPr lIns="51206" tIns="25603" rIns="51206" bIns="25603" anchor="b">
            <a:noAutofit/>
          </a:bodyPr>
          <a:lstStyle>
            <a:lvl1pPr algn="l">
              <a:defRPr sz="2000" spc="168">
                <a:solidFill>
                  <a:schemeClr val="accent1"/>
                </a:solidFill>
                <a:latin typeface="+mj-lt"/>
              </a:defRPr>
            </a:lvl1pPr>
          </a:lstStyle>
          <a:p>
            <a:pPr lvl="0"/>
            <a:r>
              <a:rPr lang="en-US" altLang="ja-JP" smtClean="0"/>
              <a:t>Click to edit Master text styles</a:t>
            </a:r>
          </a:p>
        </p:txBody>
      </p:sp>
      <p:sp>
        <p:nvSpPr>
          <p:cNvPr id="12" name="テキスト プレースホルダー 11"/>
          <p:cNvSpPr>
            <a:spLocks noGrp="1"/>
          </p:cNvSpPr>
          <p:nvPr>
            <p:ph type="body" sz="quarter" idx="19"/>
          </p:nvPr>
        </p:nvSpPr>
        <p:spPr>
          <a:xfrm>
            <a:off x="5989780" y="2048850"/>
            <a:ext cx="2586158" cy="3930437"/>
          </a:xfrm>
          <a:prstGeom prst="rect">
            <a:avLst/>
          </a:prstGeom>
        </p:spPr>
        <p:txBody>
          <a:bodyPr lIns="51206" tIns="25603" rIns="51206" bIns="25603" anchor="t">
            <a:noAutofit/>
          </a:bodyPr>
          <a:lstStyle>
            <a:lvl1pPr algn="l">
              <a:lnSpc>
                <a:spcPct val="120000"/>
              </a:lnSpc>
              <a:spcBef>
                <a:spcPts val="672"/>
              </a:spcBef>
              <a:defRPr sz="1100">
                <a:solidFill>
                  <a:schemeClr val="tx1"/>
                </a:solidFill>
                <a:latin typeface="+mn-lt"/>
              </a:defRPr>
            </a:lvl1pPr>
          </a:lstStyle>
          <a:p>
            <a:pPr lvl="0"/>
            <a:r>
              <a:rPr lang="en-US" altLang="ja-JP" smtClean="0"/>
              <a:t>Click to edit Master text styles</a:t>
            </a:r>
          </a:p>
        </p:txBody>
      </p:sp>
    </p:spTree>
    <p:extLst>
      <p:ext uri="{BB962C8B-B14F-4D97-AF65-F5344CB8AC3E}">
        <p14:creationId xmlns:p14="http://schemas.microsoft.com/office/powerpoint/2010/main" val="41435330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50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8" decel="100000" fill="hold" grpId="0" nodeType="afterEffect">
                                  <p:stCondLst>
                                    <p:cond delay="50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Layers">
    <p:spTree>
      <p:nvGrpSpPr>
        <p:cNvPr id="1" name=""/>
        <p:cNvGrpSpPr/>
        <p:nvPr/>
      </p:nvGrpSpPr>
      <p:grpSpPr>
        <a:xfrm>
          <a:off x="0" y="0"/>
          <a:ext cx="0" cy="0"/>
          <a:chOff x="0" y="0"/>
          <a:chExt cx="0" cy="0"/>
        </a:xfrm>
      </p:grpSpPr>
      <p:sp>
        <p:nvSpPr>
          <p:cNvPr id="16" name="六角形 31"/>
          <p:cNvSpPr/>
          <p:nvPr userDrawn="1"/>
        </p:nvSpPr>
        <p:spPr>
          <a:xfrm rot="5400000">
            <a:off x="2436812" y="2284413"/>
            <a:ext cx="4270375" cy="2762250"/>
          </a:xfrm>
          <a:prstGeom prst="hexagon">
            <a:avLst>
              <a:gd name="adj" fmla="val 28637"/>
              <a:gd name="vf" fmla="val 115470"/>
            </a:avLst>
          </a:prstGeom>
          <a:solidFill>
            <a:schemeClr val="accent1">
              <a:lumMod val="20000"/>
              <a:lumOff val="80000"/>
            </a:schemeClr>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anchor="ctr"/>
          <a:lstStyle/>
          <a:p>
            <a:pPr algn="ctr">
              <a:defRPr/>
            </a:pPr>
            <a:endParaRPr kumimoji="1" lang="ja-JP" altLang="en-US"/>
          </a:p>
        </p:txBody>
      </p:sp>
      <p:sp>
        <p:nvSpPr>
          <p:cNvPr id="17" name="円/楕円 36"/>
          <p:cNvSpPr/>
          <p:nvPr userDrawn="1"/>
        </p:nvSpPr>
        <p:spPr>
          <a:xfrm>
            <a:off x="4060825" y="930275"/>
            <a:ext cx="1012825" cy="1350963"/>
          </a:xfrm>
          <a:prstGeom prst="ellipse">
            <a:avLst/>
          </a:prstGeom>
          <a:solidFill>
            <a:schemeClr val="accent1"/>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anchor="ctr"/>
          <a:lstStyle/>
          <a:p>
            <a:pPr algn="ctr">
              <a:defRPr/>
            </a:pPr>
            <a:endParaRPr kumimoji="1" lang="ja-JP" altLang="en-US"/>
          </a:p>
        </p:txBody>
      </p:sp>
      <p:sp>
        <p:nvSpPr>
          <p:cNvPr id="18" name="円/楕円 37"/>
          <p:cNvSpPr/>
          <p:nvPr userDrawn="1"/>
        </p:nvSpPr>
        <p:spPr>
          <a:xfrm>
            <a:off x="5427663" y="1920875"/>
            <a:ext cx="1012825" cy="1349375"/>
          </a:xfrm>
          <a:prstGeom prst="ellipse">
            <a:avLst/>
          </a:prstGeom>
          <a:solidFill>
            <a:schemeClr val="accent1"/>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anchor="ctr"/>
          <a:lstStyle/>
          <a:p>
            <a:pPr algn="ctr">
              <a:defRPr/>
            </a:pPr>
            <a:endParaRPr kumimoji="1" lang="ja-JP" altLang="en-US"/>
          </a:p>
        </p:txBody>
      </p:sp>
      <p:sp>
        <p:nvSpPr>
          <p:cNvPr id="19" name="円/楕円 38"/>
          <p:cNvSpPr/>
          <p:nvPr userDrawn="1"/>
        </p:nvSpPr>
        <p:spPr>
          <a:xfrm>
            <a:off x="5427663" y="4021138"/>
            <a:ext cx="1012825" cy="1349375"/>
          </a:xfrm>
          <a:prstGeom prst="ellipse">
            <a:avLst/>
          </a:prstGeom>
          <a:solidFill>
            <a:schemeClr val="accent1"/>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anchor="ctr"/>
          <a:lstStyle/>
          <a:p>
            <a:pPr algn="ctr">
              <a:defRPr/>
            </a:pPr>
            <a:endParaRPr kumimoji="1" lang="ja-JP" altLang="en-US"/>
          </a:p>
        </p:txBody>
      </p:sp>
      <p:sp>
        <p:nvSpPr>
          <p:cNvPr id="20" name="円/楕円 39"/>
          <p:cNvSpPr/>
          <p:nvPr userDrawn="1"/>
        </p:nvSpPr>
        <p:spPr>
          <a:xfrm>
            <a:off x="4060825" y="5040313"/>
            <a:ext cx="1012825" cy="1350962"/>
          </a:xfrm>
          <a:prstGeom prst="ellipse">
            <a:avLst/>
          </a:prstGeom>
          <a:solidFill>
            <a:schemeClr val="accent1"/>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anchor="ctr"/>
          <a:lstStyle/>
          <a:p>
            <a:pPr algn="ctr">
              <a:defRPr/>
            </a:pPr>
            <a:endParaRPr kumimoji="1" lang="ja-JP" altLang="en-US"/>
          </a:p>
        </p:txBody>
      </p:sp>
      <p:sp>
        <p:nvSpPr>
          <p:cNvPr id="21" name="円/楕円 40"/>
          <p:cNvSpPr/>
          <p:nvPr userDrawn="1"/>
        </p:nvSpPr>
        <p:spPr>
          <a:xfrm>
            <a:off x="2684463" y="4021138"/>
            <a:ext cx="1012825" cy="1349375"/>
          </a:xfrm>
          <a:prstGeom prst="ellipse">
            <a:avLst/>
          </a:prstGeom>
          <a:solidFill>
            <a:schemeClr val="accent1"/>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anchor="ctr"/>
          <a:lstStyle/>
          <a:p>
            <a:pPr algn="ctr">
              <a:defRPr/>
            </a:pPr>
            <a:endParaRPr kumimoji="1" lang="ja-JP" altLang="en-US"/>
          </a:p>
        </p:txBody>
      </p:sp>
      <p:sp>
        <p:nvSpPr>
          <p:cNvPr id="22" name="円/楕円 41"/>
          <p:cNvSpPr/>
          <p:nvPr userDrawn="1"/>
        </p:nvSpPr>
        <p:spPr>
          <a:xfrm>
            <a:off x="2684463" y="1914525"/>
            <a:ext cx="1012825" cy="1350963"/>
          </a:xfrm>
          <a:prstGeom prst="ellipse">
            <a:avLst/>
          </a:prstGeom>
          <a:solidFill>
            <a:schemeClr val="accent1"/>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lIns="51206" tIns="25603" rIns="51206" bIns="25603" anchor="ctr"/>
          <a:lstStyle/>
          <a:p>
            <a:pPr algn="ctr">
              <a:defRPr/>
            </a:pPr>
            <a:endParaRPr kumimoji="1" lang="ja-JP" altLang="en-US"/>
          </a:p>
        </p:txBody>
      </p:sp>
      <p:sp>
        <p:nvSpPr>
          <p:cNvPr id="23" name="円弧 51"/>
          <p:cNvSpPr/>
          <p:nvPr userDrawn="1"/>
        </p:nvSpPr>
        <p:spPr>
          <a:xfrm rot="2700000">
            <a:off x="3794919" y="1026319"/>
            <a:ext cx="1546225" cy="1160463"/>
          </a:xfrm>
          <a:prstGeom prst="arc">
            <a:avLst>
              <a:gd name="adj1" fmla="val 16200000"/>
              <a:gd name="adj2" fmla="val 20055362"/>
            </a:avLst>
          </a:prstGeom>
          <a:ln>
            <a:prstDash val="dash"/>
          </a:ln>
        </p:spPr>
        <p:style>
          <a:lnRef idx="1">
            <a:schemeClr val="accent1"/>
          </a:lnRef>
          <a:fillRef idx="0">
            <a:schemeClr val="accent1"/>
          </a:fillRef>
          <a:effectRef idx="0">
            <a:schemeClr val="accent1"/>
          </a:effectRef>
          <a:fontRef idx="minor">
            <a:schemeClr val="tx1"/>
          </a:fontRef>
        </p:style>
        <p:txBody>
          <a:bodyPr lIns="51206" tIns="25603" rIns="51206" bIns="25603" anchor="ctr"/>
          <a:lstStyle/>
          <a:p>
            <a:pPr algn="ctr">
              <a:defRPr/>
            </a:pPr>
            <a:endParaRPr kumimoji="1" lang="ja-JP" altLang="en-US"/>
          </a:p>
        </p:txBody>
      </p:sp>
      <p:cxnSp>
        <p:nvCxnSpPr>
          <p:cNvPr id="24" name="直線コネクタ 53"/>
          <p:cNvCxnSpPr/>
          <p:nvPr userDrawn="1"/>
        </p:nvCxnSpPr>
        <p:spPr>
          <a:xfrm>
            <a:off x="4978400" y="1060450"/>
            <a:ext cx="2825750" cy="0"/>
          </a:xfrm>
          <a:prstGeom prst="line">
            <a:avLst/>
          </a:prstGeom>
          <a:ln w="12700">
            <a:prstDash val="dash"/>
            <a:tailEnd type="oval" w="lg" len="lg"/>
          </a:ln>
        </p:spPr>
        <p:style>
          <a:lnRef idx="1">
            <a:schemeClr val="accent1"/>
          </a:lnRef>
          <a:fillRef idx="0">
            <a:schemeClr val="accent1"/>
          </a:fillRef>
          <a:effectRef idx="0">
            <a:schemeClr val="accent1"/>
          </a:effectRef>
          <a:fontRef idx="minor">
            <a:schemeClr val="tx1"/>
          </a:fontRef>
        </p:style>
      </p:cxnSp>
      <p:sp>
        <p:nvSpPr>
          <p:cNvPr id="25" name="円弧 59"/>
          <p:cNvSpPr/>
          <p:nvPr userDrawn="1"/>
        </p:nvSpPr>
        <p:spPr>
          <a:xfrm rot="2700000">
            <a:off x="5160169" y="2001044"/>
            <a:ext cx="1546225" cy="1160463"/>
          </a:xfrm>
          <a:prstGeom prst="arc">
            <a:avLst>
              <a:gd name="adj1" fmla="val 16200000"/>
              <a:gd name="adj2" fmla="val 20055362"/>
            </a:avLst>
          </a:prstGeom>
          <a:ln>
            <a:prstDash val="dash"/>
          </a:ln>
        </p:spPr>
        <p:style>
          <a:lnRef idx="1">
            <a:schemeClr val="accent1"/>
          </a:lnRef>
          <a:fillRef idx="0">
            <a:schemeClr val="accent1"/>
          </a:fillRef>
          <a:effectRef idx="0">
            <a:schemeClr val="accent1"/>
          </a:effectRef>
          <a:fontRef idx="minor">
            <a:schemeClr val="tx1"/>
          </a:fontRef>
        </p:style>
        <p:txBody>
          <a:bodyPr lIns="51206" tIns="25603" rIns="51206" bIns="25603" anchor="ctr"/>
          <a:lstStyle/>
          <a:p>
            <a:pPr algn="ctr">
              <a:defRPr/>
            </a:pPr>
            <a:endParaRPr kumimoji="1" lang="ja-JP" altLang="en-US"/>
          </a:p>
        </p:txBody>
      </p:sp>
      <p:cxnSp>
        <p:nvCxnSpPr>
          <p:cNvPr id="26" name="直線コネクタ 60"/>
          <p:cNvCxnSpPr/>
          <p:nvPr userDrawn="1"/>
        </p:nvCxnSpPr>
        <p:spPr>
          <a:xfrm>
            <a:off x="6343650" y="2035175"/>
            <a:ext cx="2501900" cy="0"/>
          </a:xfrm>
          <a:prstGeom prst="line">
            <a:avLst/>
          </a:prstGeom>
          <a:ln w="12700">
            <a:prstDash val="dash"/>
            <a:tailEnd type="oval" w="lg" len="lg"/>
          </a:ln>
        </p:spPr>
        <p:style>
          <a:lnRef idx="1">
            <a:schemeClr val="accent1"/>
          </a:lnRef>
          <a:fillRef idx="0">
            <a:schemeClr val="accent1"/>
          </a:fillRef>
          <a:effectRef idx="0">
            <a:schemeClr val="accent1"/>
          </a:effectRef>
          <a:fontRef idx="minor">
            <a:schemeClr val="tx1"/>
          </a:fontRef>
        </p:style>
      </p:cxnSp>
      <p:sp>
        <p:nvSpPr>
          <p:cNvPr id="27" name="円弧 62"/>
          <p:cNvSpPr/>
          <p:nvPr userDrawn="1"/>
        </p:nvSpPr>
        <p:spPr>
          <a:xfrm rot="2700000">
            <a:off x="5159376" y="4106862"/>
            <a:ext cx="1547812" cy="1160463"/>
          </a:xfrm>
          <a:prstGeom prst="arc">
            <a:avLst>
              <a:gd name="adj1" fmla="val 16200000"/>
              <a:gd name="adj2" fmla="val 20055362"/>
            </a:avLst>
          </a:prstGeom>
          <a:ln>
            <a:prstDash val="dash"/>
          </a:ln>
        </p:spPr>
        <p:style>
          <a:lnRef idx="1">
            <a:schemeClr val="accent1"/>
          </a:lnRef>
          <a:fillRef idx="0">
            <a:schemeClr val="accent1"/>
          </a:fillRef>
          <a:effectRef idx="0">
            <a:schemeClr val="accent1"/>
          </a:effectRef>
          <a:fontRef idx="minor">
            <a:schemeClr val="tx1"/>
          </a:fontRef>
        </p:style>
        <p:txBody>
          <a:bodyPr lIns="51206" tIns="25603" rIns="51206" bIns="25603" anchor="ctr"/>
          <a:lstStyle/>
          <a:p>
            <a:pPr algn="ctr">
              <a:defRPr/>
            </a:pPr>
            <a:endParaRPr kumimoji="1" lang="ja-JP" altLang="en-US"/>
          </a:p>
        </p:txBody>
      </p:sp>
      <p:cxnSp>
        <p:nvCxnSpPr>
          <p:cNvPr id="28" name="直線コネクタ 63"/>
          <p:cNvCxnSpPr/>
          <p:nvPr userDrawn="1"/>
        </p:nvCxnSpPr>
        <p:spPr>
          <a:xfrm>
            <a:off x="6343650" y="4140200"/>
            <a:ext cx="2501900" cy="0"/>
          </a:xfrm>
          <a:prstGeom prst="line">
            <a:avLst/>
          </a:prstGeom>
          <a:ln w="12700">
            <a:prstDash val="dash"/>
            <a:tailEnd type="oval" w="lg" len="lg"/>
          </a:ln>
        </p:spPr>
        <p:style>
          <a:lnRef idx="1">
            <a:schemeClr val="accent1"/>
          </a:lnRef>
          <a:fillRef idx="0">
            <a:schemeClr val="accent1"/>
          </a:fillRef>
          <a:effectRef idx="0">
            <a:schemeClr val="accent1"/>
          </a:effectRef>
          <a:fontRef idx="minor">
            <a:schemeClr val="tx1"/>
          </a:fontRef>
        </p:style>
      </p:cxnSp>
      <p:sp>
        <p:nvSpPr>
          <p:cNvPr id="29" name="円弧 69"/>
          <p:cNvSpPr/>
          <p:nvPr userDrawn="1"/>
        </p:nvSpPr>
        <p:spPr>
          <a:xfrm rot="18900000" flipH="1">
            <a:off x="2606676" y="1808162"/>
            <a:ext cx="1160462" cy="1547813"/>
          </a:xfrm>
          <a:prstGeom prst="arc">
            <a:avLst>
              <a:gd name="adj1" fmla="val 16200000"/>
              <a:gd name="adj2" fmla="val 20055362"/>
            </a:avLst>
          </a:prstGeom>
          <a:ln>
            <a:prstDash val="dash"/>
          </a:ln>
        </p:spPr>
        <p:style>
          <a:lnRef idx="1">
            <a:schemeClr val="accent1"/>
          </a:lnRef>
          <a:fillRef idx="0">
            <a:schemeClr val="accent1"/>
          </a:fillRef>
          <a:effectRef idx="0">
            <a:schemeClr val="accent1"/>
          </a:effectRef>
          <a:fontRef idx="minor">
            <a:schemeClr val="tx1"/>
          </a:fontRef>
        </p:style>
        <p:txBody>
          <a:bodyPr lIns="51206" tIns="25603" rIns="51206" bIns="25603" anchor="ctr"/>
          <a:lstStyle/>
          <a:p>
            <a:pPr algn="ctr">
              <a:defRPr/>
            </a:pPr>
            <a:endParaRPr kumimoji="1" lang="ja-JP" altLang="en-US"/>
          </a:p>
        </p:txBody>
      </p:sp>
      <p:cxnSp>
        <p:nvCxnSpPr>
          <p:cNvPr id="30" name="直線コネクタ 70"/>
          <p:cNvCxnSpPr/>
          <p:nvPr userDrawn="1"/>
        </p:nvCxnSpPr>
        <p:spPr>
          <a:xfrm flipH="1">
            <a:off x="260350" y="2035175"/>
            <a:ext cx="2516188" cy="0"/>
          </a:xfrm>
          <a:prstGeom prst="line">
            <a:avLst/>
          </a:prstGeom>
          <a:ln w="12700">
            <a:prstDash val="dash"/>
            <a:tailEnd type="oval" w="lg" len="lg"/>
          </a:ln>
        </p:spPr>
        <p:style>
          <a:lnRef idx="1">
            <a:schemeClr val="accent1"/>
          </a:lnRef>
          <a:fillRef idx="0">
            <a:schemeClr val="accent1"/>
          </a:fillRef>
          <a:effectRef idx="0">
            <a:schemeClr val="accent1"/>
          </a:effectRef>
          <a:fontRef idx="minor">
            <a:schemeClr val="tx1"/>
          </a:fontRef>
        </p:style>
      </p:cxnSp>
      <p:sp>
        <p:nvSpPr>
          <p:cNvPr id="31" name="円弧 76"/>
          <p:cNvSpPr/>
          <p:nvPr userDrawn="1"/>
        </p:nvSpPr>
        <p:spPr>
          <a:xfrm rot="18900000" flipH="1">
            <a:off x="2606676" y="3913187"/>
            <a:ext cx="1160462" cy="1547813"/>
          </a:xfrm>
          <a:prstGeom prst="arc">
            <a:avLst>
              <a:gd name="adj1" fmla="val 16200000"/>
              <a:gd name="adj2" fmla="val 20055362"/>
            </a:avLst>
          </a:prstGeom>
          <a:ln>
            <a:prstDash val="dash"/>
          </a:ln>
        </p:spPr>
        <p:style>
          <a:lnRef idx="1">
            <a:schemeClr val="accent1"/>
          </a:lnRef>
          <a:fillRef idx="0">
            <a:schemeClr val="accent1"/>
          </a:fillRef>
          <a:effectRef idx="0">
            <a:schemeClr val="accent1"/>
          </a:effectRef>
          <a:fontRef idx="minor">
            <a:schemeClr val="tx1"/>
          </a:fontRef>
        </p:style>
        <p:txBody>
          <a:bodyPr lIns="51206" tIns="25603" rIns="51206" bIns="25603" anchor="ctr"/>
          <a:lstStyle/>
          <a:p>
            <a:pPr algn="ctr">
              <a:defRPr/>
            </a:pPr>
            <a:endParaRPr kumimoji="1" lang="ja-JP" altLang="en-US"/>
          </a:p>
        </p:txBody>
      </p:sp>
      <p:cxnSp>
        <p:nvCxnSpPr>
          <p:cNvPr id="32" name="直線コネクタ 77"/>
          <p:cNvCxnSpPr/>
          <p:nvPr userDrawn="1"/>
        </p:nvCxnSpPr>
        <p:spPr>
          <a:xfrm flipH="1">
            <a:off x="260350" y="4140200"/>
            <a:ext cx="2516188" cy="0"/>
          </a:xfrm>
          <a:prstGeom prst="line">
            <a:avLst/>
          </a:prstGeom>
          <a:ln w="12700">
            <a:prstDash val="dash"/>
            <a:tailEnd type="oval" w="lg" len="lg"/>
          </a:ln>
        </p:spPr>
        <p:style>
          <a:lnRef idx="1">
            <a:schemeClr val="accent1"/>
          </a:lnRef>
          <a:fillRef idx="0">
            <a:schemeClr val="accent1"/>
          </a:fillRef>
          <a:effectRef idx="0">
            <a:schemeClr val="accent1"/>
          </a:effectRef>
          <a:fontRef idx="minor">
            <a:schemeClr val="tx1"/>
          </a:fontRef>
        </p:style>
      </p:cxnSp>
      <p:sp>
        <p:nvSpPr>
          <p:cNvPr id="33" name="円弧 79"/>
          <p:cNvSpPr/>
          <p:nvPr userDrawn="1"/>
        </p:nvSpPr>
        <p:spPr>
          <a:xfrm rot="2700000" flipH="1" flipV="1">
            <a:off x="3779044" y="5144294"/>
            <a:ext cx="1546225" cy="1160463"/>
          </a:xfrm>
          <a:prstGeom prst="arc">
            <a:avLst>
              <a:gd name="adj1" fmla="val 16200000"/>
              <a:gd name="adj2" fmla="val 20055362"/>
            </a:avLst>
          </a:prstGeom>
          <a:ln>
            <a:prstDash val="dash"/>
          </a:ln>
        </p:spPr>
        <p:style>
          <a:lnRef idx="1">
            <a:schemeClr val="accent1"/>
          </a:lnRef>
          <a:fillRef idx="0">
            <a:schemeClr val="accent1"/>
          </a:fillRef>
          <a:effectRef idx="0">
            <a:schemeClr val="accent1"/>
          </a:effectRef>
          <a:fontRef idx="minor">
            <a:schemeClr val="tx1"/>
          </a:fontRef>
        </p:style>
        <p:txBody>
          <a:bodyPr lIns="51206" tIns="25603" rIns="51206" bIns="25603" anchor="ctr"/>
          <a:lstStyle/>
          <a:p>
            <a:pPr algn="ctr">
              <a:defRPr/>
            </a:pPr>
            <a:endParaRPr kumimoji="1" lang="ja-JP" altLang="en-US"/>
          </a:p>
        </p:txBody>
      </p:sp>
      <p:cxnSp>
        <p:nvCxnSpPr>
          <p:cNvPr id="34" name="直線コネクタ 80"/>
          <p:cNvCxnSpPr/>
          <p:nvPr userDrawn="1"/>
        </p:nvCxnSpPr>
        <p:spPr>
          <a:xfrm flipH="1">
            <a:off x="1238250" y="6270625"/>
            <a:ext cx="2903538" cy="0"/>
          </a:xfrm>
          <a:prstGeom prst="line">
            <a:avLst/>
          </a:prstGeom>
          <a:ln w="12700">
            <a:prstDash val="dash"/>
            <a:tailEnd type="oval" w="lg" len="lg"/>
          </a:ln>
        </p:spPr>
        <p:style>
          <a:lnRef idx="1">
            <a:schemeClr val="accent1"/>
          </a:lnRef>
          <a:fillRef idx="0">
            <a:schemeClr val="accent1"/>
          </a:fillRef>
          <a:effectRef idx="0">
            <a:schemeClr val="accent1"/>
          </a:effectRef>
          <a:fontRef idx="minor">
            <a:schemeClr val="tx1"/>
          </a:fontRef>
        </p:style>
      </p:cxnSp>
      <p:cxnSp>
        <p:nvCxnSpPr>
          <p:cNvPr id="35" name="直線コネクタ 46"/>
          <p:cNvCxnSpPr/>
          <p:nvPr userDrawn="1"/>
        </p:nvCxnSpPr>
        <p:spPr>
          <a:xfrm flipH="1">
            <a:off x="0" y="1581150"/>
            <a:ext cx="3732213"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3" name="テキスト プレースホルダー 11"/>
          <p:cNvSpPr>
            <a:spLocks noGrp="1"/>
          </p:cNvSpPr>
          <p:nvPr>
            <p:ph type="body" sz="quarter" idx="21"/>
          </p:nvPr>
        </p:nvSpPr>
        <p:spPr>
          <a:xfrm>
            <a:off x="3491786" y="3300331"/>
            <a:ext cx="2137924" cy="660074"/>
          </a:xfrm>
          <a:prstGeom prst="rect">
            <a:avLst/>
          </a:prstGeom>
        </p:spPr>
        <p:txBody>
          <a:bodyPr lIns="51206" tIns="25603" rIns="51206" bIns="25603" anchor="ctr">
            <a:noAutofit/>
          </a:bodyPr>
          <a:lstStyle>
            <a:lvl1pPr algn="ctr">
              <a:lnSpc>
                <a:spcPct val="100000"/>
              </a:lnSpc>
              <a:spcBef>
                <a:spcPts val="0"/>
              </a:spcBef>
              <a:defRPr sz="2000" spc="168" baseline="0">
                <a:solidFill>
                  <a:schemeClr val="accent1"/>
                </a:solidFill>
                <a:latin typeface="+mj-lt"/>
              </a:defRPr>
            </a:lvl1pPr>
          </a:lstStyle>
          <a:p>
            <a:pPr lvl="0"/>
            <a:r>
              <a:rPr lang="en-US" altLang="ja-JP" smtClean="0"/>
              <a:t>Click to edit Master text styles</a:t>
            </a:r>
          </a:p>
        </p:txBody>
      </p:sp>
      <p:sp>
        <p:nvSpPr>
          <p:cNvPr id="44" name="テキスト プレースホルダー 11"/>
          <p:cNvSpPr>
            <a:spLocks noGrp="1"/>
          </p:cNvSpPr>
          <p:nvPr>
            <p:ph type="body" sz="quarter" idx="22"/>
          </p:nvPr>
        </p:nvSpPr>
        <p:spPr>
          <a:xfrm>
            <a:off x="2742788" y="2270294"/>
            <a:ext cx="900179" cy="660074"/>
          </a:xfrm>
          <a:prstGeom prst="rect">
            <a:avLst/>
          </a:prstGeom>
        </p:spPr>
        <p:txBody>
          <a:bodyPr lIns="51206" tIns="25603" rIns="51206" bIns="25603" anchor="ctr">
            <a:noAutofit/>
          </a:bodyPr>
          <a:lstStyle>
            <a:lvl1pPr algn="ctr">
              <a:lnSpc>
                <a:spcPct val="100000"/>
              </a:lnSpc>
              <a:spcBef>
                <a:spcPts val="0"/>
              </a:spcBef>
              <a:defRPr sz="1300" spc="0" baseline="0">
                <a:solidFill>
                  <a:schemeClr val="bg1"/>
                </a:solidFill>
                <a:latin typeface="+mj-lt"/>
              </a:defRPr>
            </a:lvl1pPr>
          </a:lstStyle>
          <a:p>
            <a:pPr lvl="0"/>
            <a:r>
              <a:rPr lang="en-US" altLang="ja-JP" smtClean="0"/>
              <a:t>Click to edit Master text styles</a:t>
            </a:r>
          </a:p>
        </p:txBody>
      </p:sp>
      <p:sp>
        <p:nvSpPr>
          <p:cNvPr id="45" name="テキスト プレースホルダー 11"/>
          <p:cNvSpPr>
            <a:spLocks noGrp="1"/>
          </p:cNvSpPr>
          <p:nvPr>
            <p:ph type="body" sz="quarter" idx="23"/>
          </p:nvPr>
        </p:nvSpPr>
        <p:spPr>
          <a:xfrm>
            <a:off x="4108813" y="1254904"/>
            <a:ext cx="900179" cy="660074"/>
          </a:xfrm>
          <a:prstGeom prst="rect">
            <a:avLst/>
          </a:prstGeom>
        </p:spPr>
        <p:txBody>
          <a:bodyPr lIns="51206" tIns="25603" rIns="51206" bIns="25603" anchor="ctr">
            <a:noAutofit/>
          </a:bodyPr>
          <a:lstStyle>
            <a:lvl1pPr algn="ctr">
              <a:lnSpc>
                <a:spcPct val="100000"/>
              </a:lnSpc>
              <a:spcBef>
                <a:spcPts val="0"/>
              </a:spcBef>
              <a:defRPr sz="1300" spc="0" baseline="0">
                <a:solidFill>
                  <a:schemeClr val="bg1"/>
                </a:solidFill>
                <a:latin typeface="+mj-lt"/>
              </a:defRPr>
            </a:lvl1pPr>
          </a:lstStyle>
          <a:p>
            <a:pPr lvl="0"/>
            <a:r>
              <a:rPr lang="en-US" altLang="ja-JP" smtClean="0"/>
              <a:t>Click to edit Master text styles</a:t>
            </a:r>
          </a:p>
        </p:txBody>
      </p:sp>
      <p:sp>
        <p:nvSpPr>
          <p:cNvPr id="46" name="テキスト プレースホルダー 11"/>
          <p:cNvSpPr>
            <a:spLocks noGrp="1"/>
          </p:cNvSpPr>
          <p:nvPr>
            <p:ph type="body" sz="quarter" idx="24"/>
          </p:nvPr>
        </p:nvSpPr>
        <p:spPr>
          <a:xfrm>
            <a:off x="5477079" y="2270294"/>
            <a:ext cx="900179" cy="660074"/>
          </a:xfrm>
          <a:prstGeom prst="rect">
            <a:avLst/>
          </a:prstGeom>
        </p:spPr>
        <p:txBody>
          <a:bodyPr lIns="51206" tIns="25603" rIns="51206" bIns="25603" anchor="ctr">
            <a:noAutofit/>
          </a:bodyPr>
          <a:lstStyle>
            <a:lvl1pPr algn="ctr">
              <a:lnSpc>
                <a:spcPct val="100000"/>
              </a:lnSpc>
              <a:spcBef>
                <a:spcPts val="0"/>
              </a:spcBef>
              <a:defRPr sz="1300" spc="0" baseline="0">
                <a:solidFill>
                  <a:schemeClr val="bg1"/>
                </a:solidFill>
                <a:latin typeface="+mj-lt"/>
              </a:defRPr>
            </a:lvl1pPr>
          </a:lstStyle>
          <a:p>
            <a:pPr lvl="0"/>
            <a:r>
              <a:rPr lang="en-US" altLang="ja-JP" smtClean="0"/>
              <a:t>Click to edit Master text styles</a:t>
            </a:r>
          </a:p>
        </p:txBody>
      </p:sp>
      <p:sp>
        <p:nvSpPr>
          <p:cNvPr id="49" name="テキスト プレースホルダー 11"/>
          <p:cNvSpPr>
            <a:spLocks noGrp="1"/>
          </p:cNvSpPr>
          <p:nvPr>
            <p:ph type="body" sz="quarter" idx="25"/>
          </p:nvPr>
        </p:nvSpPr>
        <p:spPr>
          <a:xfrm>
            <a:off x="2734426" y="4365803"/>
            <a:ext cx="900179" cy="660074"/>
          </a:xfrm>
          <a:prstGeom prst="rect">
            <a:avLst/>
          </a:prstGeom>
        </p:spPr>
        <p:txBody>
          <a:bodyPr lIns="51206" tIns="25603" rIns="51206" bIns="25603" anchor="ctr">
            <a:noAutofit/>
          </a:bodyPr>
          <a:lstStyle>
            <a:lvl1pPr algn="ctr">
              <a:lnSpc>
                <a:spcPct val="100000"/>
              </a:lnSpc>
              <a:spcBef>
                <a:spcPts val="0"/>
              </a:spcBef>
              <a:defRPr sz="1300" spc="0" baseline="0">
                <a:solidFill>
                  <a:schemeClr val="bg1"/>
                </a:solidFill>
                <a:latin typeface="+mj-lt"/>
              </a:defRPr>
            </a:lvl1pPr>
          </a:lstStyle>
          <a:p>
            <a:pPr lvl="0"/>
            <a:r>
              <a:rPr lang="en-US" altLang="ja-JP" smtClean="0"/>
              <a:t>Click to edit Master text styles</a:t>
            </a:r>
          </a:p>
        </p:txBody>
      </p:sp>
      <p:sp>
        <p:nvSpPr>
          <p:cNvPr id="50" name="テキスト プレースホルダー 11"/>
          <p:cNvSpPr>
            <a:spLocks noGrp="1"/>
          </p:cNvSpPr>
          <p:nvPr>
            <p:ph type="body" sz="quarter" idx="26"/>
          </p:nvPr>
        </p:nvSpPr>
        <p:spPr>
          <a:xfrm>
            <a:off x="5468717" y="4365803"/>
            <a:ext cx="900179" cy="660074"/>
          </a:xfrm>
          <a:prstGeom prst="rect">
            <a:avLst/>
          </a:prstGeom>
        </p:spPr>
        <p:txBody>
          <a:bodyPr lIns="51206" tIns="25603" rIns="51206" bIns="25603" anchor="ctr">
            <a:noAutofit/>
          </a:bodyPr>
          <a:lstStyle>
            <a:lvl1pPr algn="ctr">
              <a:lnSpc>
                <a:spcPct val="100000"/>
              </a:lnSpc>
              <a:spcBef>
                <a:spcPts val="0"/>
              </a:spcBef>
              <a:defRPr sz="1300" spc="0" baseline="0">
                <a:solidFill>
                  <a:schemeClr val="bg1"/>
                </a:solidFill>
                <a:latin typeface="+mj-lt"/>
              </a:defRPr>
            </a:lvl1pPr>
          </a:lstStyle>
          <a:p>
            <a:pPr lvl="0"/>
            <a:r>
              <a:rPr lang="en-US" altLang="ja-JP" smtClean="0"/>
              <a:t>Click to edit Master text styles</a:t>
            </a:r>
          </a:p>
        </p:txBody>
      </p:sp>
      <p:sp>
        <p:nvSpPr>
          <p:cNvPr id="51" name="テキスト プレースホルダー 11"/>
          <p:cNvSpPr>
            <a:spLocks noGrp="1"/>
          </p:cNvSpPr>
          <p:nvPr>
            <p:ph type="body" sz="quarter" idx="27"/>
          </p:nvPr>
        </p:nvSpPr>
        <p:spPr>
          <a:xfrm>
            <a:off x="4108813" y="5385917"/>
            <a:ext cx="900179" cy="660074"/>
          </a:xfrm>
          <a:prstGeom prst="rect">
            <a:avLst/>
          </a:prstGeom>
        </p:spPr>
        <p:txBody>
          <a:bodyPr lIns="51206" tIns="25603" rIns="51206" bIns="25603" anchor="ctr">
            <a:noAutofit/>
          </a:bodyPr>
          <a:lstStyle>
            <a:lvl1pPr algn="ctr">
              <a:lnSpc>
                <a:spcPct val="100000"/>
              </a:lnSpc>
              <a:spcBef>
                <a:spcPts val="0"/>
              </a:spcBef>
              <a:defRPr sz="1300" spc="0" baseline="0">
                <a:solidFill>
                  <a:schemeClr val="bg1"/>
                </a:solidFill>
                <a:latin typeface="+mj-lt"/>
              </a:defRPr>
            </a:lvl1pPr>
          </a:lstStyle>
          <a:p>
            <a:pPr lvl="0"/>
            <a:r>
              <a:rPr lang="en-US" altLang="ja-JP" smtClean="0"/>
              <a:t>Click to edit Master text styles</a:t>
            </a:r>
          </a:p>
        </p:txBody>
      </p:sp>
      <p:sp>
        <p:nvSpPr>
          <p:cNvPr id="82" name="テキスト プレースホルダー 11"/>
          <p:cNvSpPr>
            <a:spLocks noGrp="1"/>
          </p:cNvSpPr>
          <p:nvPr>
            <p:ph type="body" sz="quarter" idx="28"/>
          </p:nvPr>
        </p:nvSpPr>
        <p:spPr>
          <a:xfrm>
            <a:off x="5202987" y="1134929"/>
            <a:ext cx="2601841" cy="564892"/>
          </a:xfrm>
          <a:prstGeom prst="rect">
            <a:avLst/>
          </a:prstGeom>
        </p:spPr>
        <p:txBody>
          <a:bodyPr lIns="51206" tIns="25603" rIns="51206" bIns="25603" anchor="t">
            <a:noAutofit/>
          </a:bodyPr>
          <a:lstStyle>
            <a:lvl1pPr algn="l">
              <a:lnSpc>
                <a:spcPct val="120000"/>
              </a:lnSpc>
              <a:defRPr sz="900">
                <a:solidFill>
                  <a:schemeClr val="tx1"/>
                </a:solidFill>
                <a:latin typeface="+mn-lt"/>
              </a:defRPr>
            </a:lvl1pPr>
          </a:lstStyle>
          <a:p>
            <a:pPr lvl="0"/>
            <a:r>
              <a:rPr lang="en-US" altLang="ja-JP" smtClean="0"/>
              <a:t>Click to edit Master text styles</a:t>
            </a:r>
          </a:p>
        </p:txBody>
      </p:sp>
      <p:sp>
        <p:nvSpPr>
          <p:cNvPr id="90" name="テキスト プレースホルダー 11"/>
          <p:cNvSpPr>
            <a:spLocks noGrp="1"/>
          </p:cNvSpPr>
          <p:nvPr>
            <p:ph type="body" sz="quarter" idx="29"/>
          </p:nvPr>
        </p:nvSpPr>
        <p:spPr>
          <a:xfrm>
            <a:off x="6548511" y="2135731"/>
            <a:ext cx="2297808" cy="920736"/>
          </a:xfrm>
          <a:prstGeom prst="rect">
            <a:avLst/>
          </a:prstGeom>
        </p:spPr>
        <p:txBody>
          <a:bodyPr lIns="51206" tIns="25603" rIns="51206" bIns="25603" anchor="t">
            <a:noAutofit/>
          </a:bodyPr>
          <a:lstStyle>
            <a:lvl1pPr algn="l">
              <a:lnSpc>
                <a:spcPct val="120000"/>
              </a:lnSpc>
              <a:defRPr sz="900">
                <a:solidFill>
                  <a:schemeClr val="tx1"/>
                </a:solidFill>
                <a:latin typeface="+mn-lt"/>
              </a:defRPr>
            </a:lvl1pPr>
          </a:lstStyle>
          <a:p>
            <a:pPr lvl="0"/>
            <a:r>
              <a:rPr lang="en-US" altLang="ja-JP" smtClean="0"/>
              <a:t>Click to edit Master text styles</a:t>
            </a:r>
          </a:p>
        </p:txBody>
      </p:sp>
      <p:sp>
        <p:nvSpPr>
          <p:cNvPr id="91" name="テキスト プレースホルダー 11"/>
          <p:cNvSpPr>
            <a:spLocks noGrp="1"/>
          </p:cNvSpPr>
          <p:nvPr>
            <p:ph type="body" sz="quarter" idx="30"/>
          </p:nvPr>
        </p:nvSpPr>
        <p:spPr>
          <a:xfrm>
            <a:off x="6554862" y="4227003"/>
            <a:ext cx="2297808" cy="920736"/>
          </a:xfrm>
          <a:prstGeom prst="rect">
            <a:avLst/>
          </a:prstGeom>
        </p:spPr>
        <p:txBody>
          <a:bodyPr lIns="51206" tIns="25603" rIns="51206" bIns="25603" anchor="t">
            <a:noAutofit/>
          </a:bodyPr>
          <a:lstStyle>
            <a:lvl1pPr algn="l">
              <a:lnSpc>
                <a:spcPct val="120000"/>
              </a:lnSpc>
              <a:defRPr sz="900">
                <a:solidFill>
                  <a:schemeClr val="tx1"/>
                </a:solidFill>
                <a:latin typeface="+mn-lt"/>
              </a:defRPr>
            </a:lvl1pPr>
          </a:lstStyle>
          <a:p>
            <a:pPr lvl="0"/>
            <a:r>
              <a:rPr lang="en-US" altLang="ja-JP" smtClean="0"/>
              <a:t>Click to edit Master text styles</a:t>
            </a:r>
          </a:p>
        </p:txBody>
      </p:sp>
      <p:sp>
        <p:nvSpPr>
          <p:cNvPr id="92" name="テキスト プレースホルダー 11"/>
          <p:cNvSpPr>
            <a:spLocks noGrp="1"/>
          </p:cNvSpPr>
          <p:nvPr>
            <p:ph type="body" sz="quarter" idx="31"/>
          </p:nvPr>
        </p:nvSpPr>
        <p:spPr>
          <a:xfrm>
            <a:off x="248218" y="2135237"/>
            <a:ext cx="2297808" cy="920736"/>
          </a:xfrm>
          <a:prstGeom prst="rect">
            <a:avLst/>
          </a:prstGeom>
        </p:spPr>
        <p:txBody>
          <a:bodyPr lIns="51206" tIns="25603" rIns="51206" bIns="25603" anchor="t">
            <a:noAutofit/>
          </a:bodyPr>
          <a:lstStyle>
            <a:lvl1pPr algn="l">
              <a:lnSpc>
                <a:spcPct val="120000"/>
              </a:lnSpc>
              <a:defRPr sz="900">
                <a:solidFill>
                  <a:schemeClr val="tx1"/>
                </a:solidFill>
                <a:latin typeface="+mn-lt"/>
              </a:defRPr>
            </a:lvl1pPr>
          </a:lstStyle>
          <a:p>
            <a:pPr lvl="0"/>
            <a:r>
              <a:rPr lang="en-US" altLang="ja-JP" smtClean="0"/>
              <a:t>Click to edit Master text styles</a:t>
            </a:r>
          </a:p>
        </p:txBody>
      </p:sp>
      <p:sp>
        <p:nvSpPr>
          <p:cNvPr id="95" name="テキスト プレースホルダー 11"/>
          <p:cNvSpPr>
            <a:spLocks noGrp="1"/>
          </p:cNvSpPr>
          <p:nvPr>
            <p:ph type="body" sz="quarter" idx="32"/>
          </p:nvPr>
        </p:nvSpPr>
        <p:spPr>
          <a:xfrm>
            <a:off x="260373" y="4235470"/>
            <a:ext cx="2297808" cy="920736"/>
          </a:xfrm>
          <a:prstGeom prst="rect">
            <a:avLst/>
          </a:prstGeom>
        </p:spPr>
        <p:txBody>
          <a:bodyPr lIns="51206" tIns="25603" rIns="51206" bIns="25603" anchor="t">
            <a:noAutofit/>
          </a:bodyPr>
          <a:lstStyle>
            <a:lvl1pPr algn="l">
              <a:lnSpc>
                <a:spcPct val="120000"/>
              </a:lnSpc>
              <a:defRPr sz="900">
                <a:solidFill>
                  <a:schemeClr val="tx1"/>
                </a:solidFill>
                <a:latin typeface="+mn-lt"/>
              </a:defRPr>
            </a:lvl1pPr>
          </a:lstStyle>
          <a:p>
            <a:pPr lvl="0"/>
            <a:r>
              <a:rPr lang="en-US" altLang="ja-JP" smtClean="0"/>
              <a:t>Click to edit Master text styles</a:t>
            </a:r>
          </a:p>
        </p:txBody>
      </p:sp>
      <p:sp>
        <p:nvSpPr>
          <p:cNvPr id="96" name="テキスト プレースホルダー 11"/>
          <p:cNvSpPr>
            <a:spLocks noGrp="1"/>
          </p:cNvSpPr>
          <p:nvPr>
            <p:ph type="body" sz="quarter" idx="33"/>
          </p:nvPr>
        </p:nvSpPr>
        <p:spPr>
          <a:xfrm>
            <a:off x="1310100" y="5622262"/>
            <a:ext cx="2601841" cy="564892"/>
          </a:xfrm>
          <a:prstGeom prst="rect">
            <a:avLst/>
          </a:prstGeom>
        </p:spPr>
        <p:txBody>
          <a:bodyPr lIns="51206" tIns="25603" rIns="51206" bIns="25603" anchor="b">
            <a:noAutofit/>
          </a:bodyPr>
          <a:lstStyle>
            <a:lvl1pPr algn="l">
              <a:lnSpc>
                <a:spcPct val="120000"/>
              </a:lnSpc>
              <a:defRPr sz="900">
                <a:solidFill>
                  <a:schemeClr val="tx1"/>
                </a:solidFill>
                <a:latin typeface="+mn-lt"/>
              </a:defRPr>
            </a:lvl1pPr>
          </a:lstStyle>
          <a:p>
            <a:pPr lvl="0"/>
            <a:r>
              <a:rPr lang="en-US" altLang="ja-JP" smtClean="0"/>
              <a:t>Click to edit Master text styles</a:t>
            </a:r>
          </a:p>
        </p:txBody>
      </p:sp>
      <p:sp>
        <p:nvSpPr>
          <p:cNvPr id="98" name="テキスト プレースホルダー 11"/>
          <p:cNvSpPr>
            <a:spLocks noGrp="1"/>
          </p:cNvSpPr>
          <p:nvPr>
            <p:ph type="body" sz="quarter" idx="15"/>
          </p:nvPr>
        </p:nvSpPr>
        <p:spPr>
          <a:xfrm>
            <a:off x="228620" y="235781"/>
            <a:ext cx="3384844" cy="1322089"/>
          </a:xfrm>
          <a:prstGeom prst="rect">
            <a:avLst/>
          </a:prstGeom>
        </p:spPr>
        <p:txBody>
          <a:bodyPr lIns="51206" tIns="25603" rIns="51206" bIns="25603" anchor="b">
            <a:noAutofit/>
          </a:bodyPr>
          <a:lstStyle>
            <a:lvl1pPr algn="l">
              <a:lnSpc>
                <a:spcPct val="100000"/>
              </a:lnSpc>
              <a:spcBef>
                <a:spcPts val="0"/>
              </a:spcBef>
              <a:defRPr sz="3000" spc="336" baseline="0">
                <a:solidFill>
                  <a:schemeClr val="accent1"/>
                </a:solidFill>
                <a:latin typeface="+mj-lt"/>
              </a:defRPr>
            </a:lvl1pPr>
          </a:lstStyle>
          <a:p>
            <a:pPr lvl="0"/>
            <a:r>
              <a:rPr lang="en-US" altLang="ja-JP" smtClean="0"/>
              <a:t>Click to edit Master text styles</a:t>
            </a:r>
          </a:p>
        </p:txBody>
      </p:sp>
    </p:spTree>
    <p:extLst>
      <p:ext uri="{BB962C8B-B14F-4D97-AF65-F5344CB8AC3E}">
        <p14:creationId xmlns:p14="http://schemas.microsoft.com/office/powerpoint/2010/main" val="8718867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par>
                          <p:cTn id="28" fill="hold">
                            <p:stCondLst>
                              <p:cond delay="3500"/>
                            </p:stCondLst>
                            <p:childTnLst>
                              <p:par>
                                <p:cTn id="29" presetID="22" presetClass="entr" presetSubtype="4"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5000"/>
                            </p:stCondLst>
                            <p:childTnLst>
                              <p:par>
                                <p:cTn id="41" presetID="22" presetClass="entr" presetSubtype="4"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down)">
                                      <p:cBhvr>
                                        <p:cTn id="43" dur="500"/>
                                        <p:tgtEl>
                                          <p:spTgt spid="27"/>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childTnLst>
                          </p:cTn>
                        </p:par>
                        <p:par>
                          <p:cTn id="51" fill="hold">
                            <p:stCondLst>
                              <p:cond delay="6000"/>
                            </p:stCondLst>
                            <p:childTnLst>
                              <p:par>
                                <p:cTn id="52" presetID="22" presetClass="entr" presetSubtype="1" fill="hold"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up)">
                                      <p:cBhvr>
                                        <p:cTn id="54" dur="500"/>
                                        <p:tgtEl>
                                          <p:spTgt spid="33"/>
                                        </p:tgtEl>
                                      </p:cBhvr>
                                    </p:animEffect>
                                  </p:childTnLst>
                                </p:cTn>
                              </p:par>
                            </p:childTnLst>
                          </p:cTn>
                        </p:par>
                        <p:par>
                          <p:cTn id="55" fill="hold">
                            <p:stCondLst>
                              <p:cond delay="6500"/>
                            </p:stCondLst>
                            <p:childTnLst>
                              <p:par>
                                <p:cTn id="56" presetID="22" presetClass="entr" presetSubtype="2" fill="hold"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ipe(right)">
                                      <p:cBhvr>
                                        <p:cTn id="58" dur="500"/>
                                        <p:tgtEl>
                                          <p:spTgt spid="3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childTnLst>
                          </p:cTn>
                        </p:par>
                        <p:par>
                          <p:cTn id="62" fill="hold">
                            <p:stCondLst>
                              <p:cond delay="7000"/>
                            </p:stCondLst>
                            <p:childTnLst>
                              <p:par>
                                <p:cTn id="63" presetID="22" presetClass="entr" presetSubtype="4" fill="hold"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down)">
                                      <p:cBhvr>
                                        <p:cTn id="65" dur="500"/>
                                        <p:tgtEl>
                                          <p:spTgt spid="31"/>
                                        </p:tgtEl>
                                      </p:cBhvr>
                                    </p:animEffect>
                                  </p:childTnLst>
                                </p:cTn>
                              </p:par>
                            </p:childTnLst>
                          </p:cTn>
                        </p:par>
                        <p:par>
                          <p:cTn id="66" fill="hold">
                            <p:stCondLst>
                              <p:cond delay="7500"/>
                            </p:stCondLst>
                            <p:childTnLst>
                              <p:par>
                                <p:cTn id="67" presetID="22" presetClass="entr" presetSubtype="2" fill="hold" nodeType="after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right)">
                                      <p:cBhvr>
                                        <p:cTn id="69" dur="500"/>
                                        <p:tgtEl>
                                          <p:spTgt spid="3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500"/>
                                        <p:tgtEl>
                                          <p:spTgt spid="22"/>
                                        </p:tgtEl>
                                      </p:cBhvr>
                                    </p:animEffect>
                                  </p:childTnLst>
                                </p:cTn>
                              </p:par>
                            </p:childTnLst>
                          </p:cTn>
                        </p:par>
                        <p:par>
                          <p:cTn id="73" fill="hold">
                            <p:stCondLst>
                              <p:cond delay="8000"/>
                            </p:stCondLst>
                            <p:childTnLst>
                              <p:par>
                                <p:cTn id="74" presetID="22" presetClass="entr" presetSubtype="4" fill="hold" nodeType="after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wipe(down)">
                                      <p:cBhvr>
                                        <p:cTn id="76" dur="500"/>
                                        <p:tgtEl>
                                          <p:spTgt spid="29"/>
                                        </p:tgtEl>
                                      </p:cBhvr>
                                    </p:animEffect>
                                  </p:childTnLst>
                                </p:cTn>
                              </p:par>
                            </p:childTnLst>
                          </p:cTn>
                        </p:par>
                        <p:par>
                          <p:cTn id="77" fill="hold">
                            <p:stCondLst>
                              <p:cond delay="8500"/>
                            </p:stCondLst>
                            <p:childTnLst>
                              <p:par>
                                <p:cTn id="78" presetID="22" presetClass="entr" presetSubtype="2" fill="hold"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wipe(right)">
                                      <p:cBhvr>
                                        <p:cTn id="8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53.xml"/><Relationship Id="rId21" Type="http://schemas.openxmlformats.org/officeDocument/2006/relationships/slideLayout" Target="../slideLayouts/slideLayout48.xml"/><Relationship Id="rId42" Type="http://schemas.openxmlformats.org/officeDocument/2006/relationships/slideLayout" Target="../slideLayouts/slideLayout69.xml"/><Relationship Id="rId47" Type="http://schemas.openxmlformats.org/officeDocument/2006/relationships/slideLayout" Target="../slideLayouts/slideLayout74.xml"/><Relationship Id="rId63" Type="http://schemas.openxmlformats.org/officeDocument/2006/relationships/slideLayout" Target="../slideLayouts/slideLayout90.xml"/><Relationship Id="rId68" Type="http://schemas.openxmlformats.org/officeDocument/2006/relationships/slideLayout" Target="../slideLayouts/slideLayout95.xml"/><Relationship Id="rId84" Type="http://schemas.openxmlformats.org/officeDocument/2006/relationships/slideLayout" Target="../slideLayouts/slideLayout111.xml"/><Relationship Id="rId89" Type="http://schemas.openxmlformats.org/officeDocument/2006/relationships/image" Target="../media/image2.jpeg"/><Relationship Id="rId16" Type="http://schemas.openxmlformats.org/officeDocument/2006/relationships/slideLayout" Target="../slideLayouts/slideLayout43.xml"/><Relationship Id="rId11" Type="http://schemas.openxmlformats.org/officeDocument/2006/relationships/slideLayout" Target="../slideLayouts/slideLayout38.xml"/><Relationship Id="rId32" Type="http://schemas.openxmlformats.org/officeDocument/2006/relationships/slideLayout" Target="../slideLayouts/slideLayout59.xml"/><Relationship Id="rId37" Type="http://schemas.openxmlformats.org/officeDocument/2006/relationships/slideLayout" Target="../slideLayouts/slideLayout64.xml"/><Relationship Id="rId53" Type="http://schemas.openxmlformats.org/officeDocument/2006/relationships/slideLayout" Target="../slideLayouts/slideLayout80.xml"/><Relationship Id="rId58" Type="http://schemas.openxmlformats.org/officeDocument/2006/relationships/slideLayout" Target="../slideLayouts/slideLayout85.xml"/><Relationship Id="rId74" Type="http://schemas.openxmlformats.org/officeDocument/2006/relationships/slideLayout" Target="../slideLayouts/slideLayout101.xml"/><Relationship Id="rId79" Type="http://schemas.openxmlformats.org/officeDocument/2006/relationships/slideLayout" Target="../slideLayouts/slideLayout106.xml"/><Relationship Id="rId5" Type="http://schemas.openxmlformats.org/officeDocument/2006/relationships/slideLayout" Target="../slideLayouts/slideLayout32.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35" Type="http://schemas.openxmlformats.org/officeDocument/2006/relationships/slideLayout" Target="../slideLayouts/slideLayout62.xml"/><Relationship Id="rId43" Type="http://schemas.openxmlformats.org/officeDocument/2006/relationships/slideLayout" Target="../slideLayouts/slideLayout70.xml"/><Relationship Id="rId48" Type="http://schemas.openxmlformats.org/officeDocument/2006/relationships/slideLayout" Target="../slideLayouts/slideLayout75.xml"/><Relationship Id="rId56" Type="http://schemas.openxmlformats.org/officeDocument/2006/relationships/slideLayout" Target="../slideLayouts/slideLayout83.xml"/><Relationship Id="rId64" Type="http://schemas.openxmlformats.org/officeDocument/2006/relationships/slideLayout" Target="../slideLayouts/slideLayout91.xml"/><Relationship Id="rId69" Type="http://schemas.openxmlformats.org/officeDocument/2006/relationships/slideLayout" Target="../slideLayouts/slideLayout96.xml"/><Relationship Id="rId77" Type="http://schemas.openxmlformats.org/officeDocument/2006/relationships/slideLayout" Target="../slideLayouts/slideLayout104.xml"/><Relationship Id="rId8" Type="http://schemas.openxmlformats.org/officeDocument/2006/relationships/slideLayout" Target="../slideLayouts/slideLayout35.xml"/><Relationship Id="rId51" Type="http://schemas.openxmlformats.org/officeDocument/2006/relationships/slideLayout" Target="../slideLayouts/slideLayout78.xml"/><Relationship Id="rId72" Type="http://schemas.openxmlformats.org/officeDocument/2006/relationships/slideLayout" Target="../slideLayouts/slideLayout99.xml"/><Relationship Id="rId80" Type="http://schemas.openxmlformats.org/officeDocument/2006/relationships/slideLayout" Target="../slideLayouts/slideLayout107.xml"/><Relationship Id="rId85" Type="http://schemas.openxmlformats.org/officeDocument/2006/relationships/slideLayout" Target="../slideLayouts/slideLayout112.xml"/><Relationship Id="rId3" Type="http://schemas.openxmlformats.org/officeDocument/2006/relationships/slideLayout" Target="../slideLayouts/slideLayout30.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slideLayout" Target="../slideLayouts/slideLayout60.xml"/><Relationship Id="rId38" Type="http://schemas.openxmlformats.org/officeDocument/2006/relationships/slideLayout" Target="../slideLayouts/slideLayout65.xml"/><Relationship Id="rId46" Type="http://schemas.openxmlformats.org/officeDocument/2006/relationships/slideLayout" Target="../slideLayouts/slideLayout73.xml"/><Relationship Id="rId59" Type="http://schemas.openxmlformats.org/officeDocument/2006/relationships/slideLayout" Target="../slideLayouts/slideLayout86.xml"/><Relationship Id="rId67" Type="http://schemas.openxmlformats.org/officeDocument/2006/relationships/slideLayout" Target="../slideLayouts/slideLayout94.xml"/><Relationship Id="rId20" Type="http://schemas.openxmlformats.org/officeDocument/2006/relationships/slideLayout" Target="../slideLayouts/slideLayout47.xml"/><Relationship Id="rId41" Type="http://schemas.openxmlformats.org/officeDocument/2006/relationships/slideLayout" Target="../slideLayouts/slideLayout68.xml"/><Relationship Id="rId54" Type="http://schemas.openxmlformats.org/officeDocument/2006/relationships/slideLayout" Target="../slideLayouts/slideLayout81.xml"/><Relationship Id="rId62" Type="http://schemas.openxmlformats.org/officeDocument/2006/relationships/slideLayout" Target="../slideLayouts/slideLayout89.xml"/><Relationship Id="rId70" Type="http://schemas.openxmlformats.org/officeDocument/2006/relationships/slideLayout" Target="../slideLayouts/slideLayout97.xml"/><Relationship Id="rId75" Type="http://schemas.openxmlformats.org/officeDocument/2006/relationships/slideLayout" Target="../slideLayouts/slideLayout102.xml"/><Relationship Id="rId83" Type="http://schemas.openxmlformats.org/officeDocument/2006/relationships/slideLayout" Target="../slideLayouts/slideLayout110.xml"/><Relationship Id="rId88" Type="http://schemas.openxmlformats.org/officeDocument/2006/relationships/theme" Target="../theme/theme2.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36" Type="http://schemas.openxmlformats.org/officeDocument/2006/relationships/slideLayout" Target="../slideLayouts/slideLayout63.xml"/><Relationship Id="rId49" Type="http://schemas.openxmlformats.org/officeDocument/2006/relationships/slideLayout" Target="../slideLayouts/slideLayout76.xml"/><Relationship Id="rId57" Type="http://schemas.openxmlformats.org/officeDocument/2006/relationships/slideLayout" Target="../slideLayouts/slideLayout84.xml"/><Relationship Id="rId10" Type="http://schemas.openxmlformats.org/officeDocument/2006/relationships/slideLayout" Target="../slideLayouts/slideLayout37.xml"/><Relationship Id="rId31" Type="http://schemas.openxmlformats.org/officeDocument/2006/relationships/slideLayout" Target="../slideLayouts/slideLayout58.xml"/><Relationship Id="rId44" Type="http://schemas.openxmlformats.org/officeDocument/2006/relationships/slideLayout" Target="../slideLayouts/slideLayout71.xml"/><Relationship Id="rId52" Type="http://schemas.openxmlformats.org/officeDocument/2006/relationships/slideLayout" Target="../slideLayouts/slideLayout79.xml"/><Relationship Id="rId60" Type="http://schemas.openxmlformats.org/officeDocument/2006/relationships/slideLayout" Target="../slideLayouts/slideLayout87.xml"/><Relationship Id="rId65" Type="http://schemas.openxmlformats.org/officeDocument/2006/relationships/slideLayout" Target="../slideLayouts/slideLayout92.xml"/><Relationship Id="rId73" Type="http://schemas.openxmlformats.org/officeDocument/2006/relationships/slideLayout" Target="../slideLayouts/slideLayout100.xml"/><Relationship Id="rId78" Type="http://schemas.openxmlformats.org/officeDocument/2006/relationships/slideLayout" Target="../slideLayouts/slideLayout105.xml"/><Relationship Id="rId81" Type="http://schemas.openxmlformats.org/officeDocument/2006/relationships/slideLayout" Target="../slideLayouts/slideLayout108.xml"/><Relationship Id="rId86" Type="http://schemas.openxmlformats.org/officeDocument/2006/relationships/slideLayout" Target="../slideLayouts/slideLayout113.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9" Type="http://schemas.openxmlformats.org/officeDocument/2006/relationships/slideLayout" Target="../slideLayouts/slideLayout66.xml"/><Relationship Id="rId34" Type="http://schemas.openxmlformats.org/officeDocument/2006/relationships/slideLayout" Target="../slideLayouts/slideLayout61.xml"/><Relationship Id="rId50" Type="http://schemas.openxmlformats.org/officeDocument/2006/relationships/slideLayout" Target="../slideLayouts/slideLayout77.xml"/><Relationship Id="rId55" Type="http://schemas.openxmlformats.org/officeDocument/2006/relationships/slideLayout" Target="../slideLayouts/slideLayout82.xml"/><Relationship Id="rId76" Type="http://schemas.openxmlformats.org/officeDocument/2006/relationships/slideLayout" Target="../slideLayouts/slideLayout103.xml"/><Relationship Id="rId7" Type="http://schemas.openxmlformats.org/officeDocument/2006/relationships/slideLayout" Target="../slideLayouts/slideLayout34.xml"/><Relationship Id="rId71" Type="http://schemas.openxmlformats.org/officeDocument/2006/relationships/slideLayout" Target="../slideLayouts/slideLayout98.xml"/><Relationship Id="rId2" Type="http://schemas.openxmlformats.org/officeDocument/2006/relationships/slideLayout" Target="../slideLayouts/slideLayout29.xml"/><Relationship Id="rId29" Type="http://schemas.openxmlformats.org/officeDocument/2006/relationships/slideLayout" Target="../slideLayouts/slideLayout56.xml"/><Relationship Id="rId24" Type="http://schemas.openxmlformats.org/officeDocument/2006/relationships/slideLayout" Target="../slideLayouts/slideLayout51.xml"/><Relationship Id="rId40" Type="http://schemas.openxmlformats.org/officeDocument/2006/relationships/slideLayout" Target="../slideLayouts/slideLayout67.xml"/><Relationship Id="rId45" Type="http://schemas.openxmlformats.org/officeDocument/2006/relationships/slideLayout" Target="../slideLayouts/slideLayout72.xml"/><Relationship Id="rId66" Type="http://schemas.openxmlformats.org/officeDocument/2006/relationships/slideLayout" Target="../slideLayouts/slideLayout93.xml"/><Relationship Id="rId87" Type="http://schemas.openxmlformats.org/officeDocument/2006/relationships/slideLayout" Target="../slideLayouts/slideLayout114.xml"/><Relationship Id="rId61" Type="http://schemas.openxmlformats.org/officeDocument/2006/relationships/slideLayout" Target="../slideLayouts/slideLayout88.xml"/><Relationship Id="rId82" Type="http://schemas.openxmlformats.org/officeDocument/2006/relationships/slideLayout" Target="../slideLayouts/slideLayout109.xml"/><Relationship Id="rId19"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image" Target="../media/image2.jpeg"/><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3.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38.xml"/><Relationship Id="rId18" Type="http://schemas.openxmlformats.org/officeDocument/2006/relationships/slideLayout" Target="../slideLayouts/slideLayout143.xml"/><Relationship Id="rId26" Type="http://schemas.openxmlformats.org/officeDocument/2006/relationships/slideLayout" Target="../slideLayouts/slideLayout151.xml"/><Relationship Id="rId39" Type="http://schemas.openxmlformats.org/officeDocument/2006/relationships/slideLayout" Target="../slideLayouts/slideLayout164.xml"/><Relationship Id="rId21" Type="http://schemas.openxmlformats.org/officeDocument/2006/relationships/slideLayout" Target="../slideLayouts/slideLayout146.xml"/><Relationship Id="rId34" Type="http://schemas.openxmlformats.org/officeDocument/2006/relationships/slideLayout" Target="../slideLayouts/slideLayout159.xml"/><Relationship Id="rId42" Type="http://schemas.openxmlformats.org/officeDocument/2006/relationships/slideLayout" Target="../slideLayouts/slideLayout167.xml"/><Relationship Id="rId47" Type="http://schemas.openxmlformats.org/officeDocument/2006/relationships/image" Target="../media/image2.jpeg"/><Relationship Id="rId7" Type="http://schemas.openxmlformats.org/officeDocument/2006/relationships/slideLayout" Target="../slideLayouts/slideLayout132.xml"/><Relationship Id="rId2" Type="http://schemas.openxmlformats.org/officeDocument/2006/relationships/slideLayout" Target="../slideLayouts/slideLayout127.xml"/><Relationship Id="rId16" Type="http://schemas.openxmlformats.org/officeDocument/2006/relationships/slideLayout" Target="../slideLayouts/slideLayout141.xml"/><Relationship Id="rId29" Type="http://schemas.openxmlformats.org/officeDocument/2006/relationships/slideLayout" Target="../slideLayouts/slideLayout154.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24" Type="http://schemas.openxmlformats.org/officeDocument/2006/relationships/slideLayout" Target="../slideLayouts/slideLayout149.xml"/><Relationship Id="rId32" Type="http://schemas.openxmlformats.org/officeDocument/2006/relationships/slideLayout" Target="../slideLayouts/slideLayout157.xml"/><Relationship Id="rId37" Type="http://schemas.openxmlformats.org/officeDocument/2006/relationships/slideLayout" Target="../slideLayouts/slideLayout162.xml"/><Relationship Id="rId40" Type="http://schemas.openxmlformats.org/officeDocument/2006/relationships/slideLayout" Target="../slideLayouts/slideLayout165.xml"/><Relationship Id="rId45" Type="http://schemas.openxmlformats.org/officeDocument/2006/relationships/slideLayout" Target="../slideLayouts/slideLayout170.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23" Type="http://schemas.openxmlformats.org/officeDocument/2006/relationships/slideLayout" Target="../slideLayouts/slideLayout148.xml"/><Relationship Id="rId28" Type="http://schemas.openxmlformats.org/officeDocument/2006/relationships/slideLayout" Target="../slideLayouts/slideLayout153.xml"/><Relationship Id="rId36" Type="http://schemas.openxmlformats.org/officeDocument/2006/relationships/slideLayout" Target="../slideLayouts/slideLayout161.xml"/><Relationship Id="rId10" Type="http://schemas.openxmlformats.org/officeDocument/2006/relationships/slideLayout" Target="../slideLayouts/slideLayout135.xml"/><Relationship Id="rId19" Type="http://schemas.openxmlformats.org/officeDocument/2006/relationships/slideLayout" Target="../slideLayouts/slideLayout144.xml"/><Relationship Id="rId31" Type="http://schemas.openxmlformats.org/officeDocument/2006/relationships/slideLayout" Target="../slideLayouts/slideLayout156.xml"/><Relationship Id="rId44" Type="http://schemas.openxmlformats.org/officeDocument/2006/relationships/slideLayout" Target="../slideLayouts/slideLayout169.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 Id="rId22" Type="http://schemas.openxmlformats.org/officeDocument/2006/relationships/slideLayout" Target="../slideLayouts/slideLayout147.xml"/><Relationship Id="rId27" Type="http://schemas.openxmlformats.org/officeDocument/2006/relationships/slideLayout" Target="../slideLayouts/slideLayout152.xml"/><Relationship Id="rId30" Type="http://schemas.openxmlformats.org/officeDocument/2006/relationships/slideLayout" Target="../slideLayouts/slideLayout155.xml"/><Relationship Id="rId35" Type="http://schemas.openxmlformats.org/officeDocument/2006/relationships/slideLayout" Target="../slideLayouts/slideLayout160.xml"/><Relationship Id="rId43" Type="http://schemas.openxmlformats.org/officeDocument/2006/relationships/slideLayout" Target="../slideLayouts/slideLayout168.xml"/><Relationship Id="rId8" Type="http://schemas.openxmlformats.org/officeDocument/2006/relationships/slideLayout" Target="../slideLayouts/slideLayout133.xml"/><Relationship Id="rId3" Type="http://schemas.openxmlformats.org/officeDocument/2006/relationships/slideLayout" Target="../slideLayouts/slideLayout128.xml"/><Relationship Id="rId12" Type="http://schemas.openxmlformats.org/officeDocument/2006/relationships/slideLayout" Target="../slideLayouts/slideLayout137.xml"/><Relationship Id="rId17" Type="http://schemas.openxmlformats.org/officeDocument/2006/relationships/slideLayout" Target="../slideLayouts/slideLayout142.xml"/><Relationship Id="rId25" Type="http://schemas.openxmlformats.org/officeDocument/2006/relationships/slideLayout" Target="../slideLayouts/slideLayout150.xml"/><Relationship Id="rId33" Type="http://schemas.openxmlformats.org/officeDocument/2006/relationships/slideLayout" Target="../slideLayouts/slideLayout158.xml"/><Relationship Id="rId38" Type="http://schemas.openxmlformats.org/officeDocument/2006/relationships/slideLayout" Target="../slideLayouts/slideLayout163.xml"/><Relationship Id="rId46" Type="http://schemas.openxmlformats.org/officeDocument/2006/relationships/theme" Target="../theme/theme4.xml"/><Relationship Id="rId20" Type="http://schemas.openxmlformats.org/officeDocument/2006/relationships/slideLayout" Target="../slideLayouts/slideLayout145.xml"/><Relationship Id="rId41" Type="http://schemas.openxmlformats.org/officeDocument/2006/relationships/slideLayout" Target="../slideLayouts/slideLayout1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0" y="6139151"/>
            <a:ext cx="9144000" cy="718849"/>
          </a:xfrm>
          <a:prstGeom prst="rect">
            <a:avLst/>
          </a:prstGeom>
        </p:spPr>
      </p:pic>
    </p:spTree>
    <p:extLst>
      <p:ext uri="{BB962C8B-B14F-4D97-AF65-F5344CB8AC3E}">
        <p14:creationId xmlns:p14="http://schemas.microsoft.com/office/powerpoint/2010/main" val="873703506"/>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67" r:id="rId6"/>
    <p:sldLayoutId id="2147483665" r:id="rId7"/>
    <p:sldLayoutId id="2147483666" r:id="rId8"/>
    <p:sldLayoutId id="2147483660" r:id="rId9"/>
    <p:sldLayoutId id="2147483668" r:id="rId10"/>
    <p:sldLayoutId id="2147483669" r:id="rId11"/>
    <p:sldLayoutId id="2147483670" r:id="rId12"/>
    <p:sldLayoutId id="2147483674" r:id="rId13"/>
    <p:sldLayoutId id="2147483673" r:id="rId14"/>
    <p:sldLayoutId id="2147483671" r:id="rId15"/>
    <p:sldLayoutId id="2147483678" r:id="rId16"/>
    <p:sldLayoutId id="2147483679" r:id="rId17"/>
    <p:sldLayoutId id="2147483680" r:id="rId18"/>
    <p:sldLayoutId id="2147483681" r:id="rId19"/>
    <p:sldLayoutId id="2147483683" r:id="rId20"/>
    <p:sldLayoutId id="2147483684" r:id="rId21"/>
    <p:sldLayoutId id="2147483682" r:id="rId22"/>
    <p:sldLayoutId id="2147483677" r:id="rId23"/>
    <p:sldLayoutId id="2147483672" r:id="rId24"/>
    <p:sldLayoutId id="2147483675" r:id="rId25"/>
    <p:sldLayoutId id="2147483676" r:id="rId26"/>
    <p:sldLayoutId id="2147483686" r:id="rId2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spcBef>
          <a:spcPct val="20000"/>
        </a:spcBef>
        <a:buFont typeface="Arial" panose="020B0604020202020204" pitchFamily="34" charset="0"/>
        <a:buNone/>
        <a:defRPr sz="25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3"/>
          <p:cNvPicPr>
            <a:picLocks noChangeAspect="1"/>
          </p:cNvPicPr>
          <p:nvPr userDrawn="1"/>
        </p:nvPicPr>
        <p:blipFill>
          <a:blip r:embed="rId89" cstate="print">
            <a:extLst>
              <a:ext uri="{28A0092B-C50C-407E-A947-70E740481C1C}">
                <a14:useLocalDpi xmlns:a14="http://schemas.microsoft.com/office/drawing/2010/main" val="0"/>
              </a:ext>
            </a:extLst>
          </a:blip>
          <a:stretch>
            <a:fillRect/>
          </a:stretch>
        </p:blipFill>
        <p:spPr>
          <a:xfrm>
            <a:off x="0" y="6200071"/>
            <a:ext cx="9144000" cy="657929"/>
          </a:xfrm>
          <a:prstGeom prst="rect">
            <a:avLst/>
          </a:prstGeom>
        </p:spPr>
      </p:pic>
    </p:spTree>
    <p:extLst>
      <p:ext uri="{BB962C8B-B14F-4D97-AF65-F5344CB8AC3E}">
        <p14:creationId xmlns:p14="http://schemas.microsoft.com/office/powerpoint/2010/main" val="324877261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 id="2147483716" r:id="rId27"/>
    <p:sldLayoutId id="2147483717" r:id="rId28"/>
    <p:sldLayoutId id="2147483718" r:id="rId29"/>
    <p:sldLayoutId id="2147483719" r:id="rId30"/>
    <p:sldLayoutId id="2147483720" r:id="rId31"/>
    <p:sldLayoutId id="2147483721" r:id="rId32"/>
    <p:sldLayoutId id="2147483722" r:id="rId33"/>
    <p:sldLayoutId id="2147483723" r:id="rId34"/>
    <p:sldLayoutId id="2147483724" r:id="rId35"/>
    <p:sldLayoutId id="2147483725" r:id="rId36"/>
    <p:sldLayoutId id="2147483726" r:id="rId37"/>
    <p:sldLayoutId id="2147483727" r:id="rId38"/>
    <p:sldLayoutId id="2147483728" r:id="rId39"/>
    <p:sldLayoutId id="2147483729" r:id="rId40"/>
    <p:sldLayoutId id="2147483730" r:id="rId41"/>
    <p:sldLayoutId id="2147483731" r:id="rId42"/>
    <p:sldLayoutId id="2147483732" r:id="rId43"/>
    <p:sldLayoutId id="2147483733" r:id="rId44"/>
    <p:sldLayoutId id="2147483734" r:id="rId45"/>
    <p:sldLayoutId id="2147483735" r:id="rId46"/>
    <p:sldLayoutId id="2147483736" r:id="rId47"/>
    <p:sldLayoutId id="2147483737" r:id="rId48"/>
    <p:sldLayoutId id="2147483738" r:id="rId49"/>
    <p:sldLayoutId id="2147483739" r:id="rId50"/>
    <p:sldLayoutId id="2147483740" r:id="rId51"/>
    <p:sldLayoutId id="2147483741" r:id="rId52"/>
    <p:sldLayoutId id="2147483742" r:id="rId53"/>
    <p:sldLayoutId id="2147483743" r:id="rId54"/>
    <p:sldLayoutId id="2147483744" r:id="rId55"/>
    <p:sldLayoutId id="2147483745" r:id="rId56"/>
    <p:sldLayoutId id="2147483746" r:id="rId57"/>
    <p:sldLayoutId id="2147483747" r:id="rId58"/>
    <p:sldLayoutId id="2147483748" r:id="rId59"/>
    <p:sldLayoutId id="2147483749" r:id="rId60"/>
    <p:sldLayoutId id="2147483750" r:id="rId61"/>
    <p:sldLayoutId id="2147483751" r:id="rId62"/>
    <p:sldLayoutId id="2147483752" r:id="rId63"/>
    <p:sldLayoutId id="2147483753" r:id="rId64"/>
    <p:sldLayoutId id="2147483754" r:id="rId65"/>
    <p:sldLayoutId id="2147483755" r:id="rId66"/>
    <p:sldLayoutId id="2147483756" r:id="rId67"/>
    <p:sldLayoutId id="2147483757" r:id="rId68"/>
    <p:sldLayoutId id="2147483758" r:id="rId69"/>
    <p:sldLayoutId id="2147483759" r:id="rId70"/>
    <p:sldLayoutId id="2147483760" r:id="rId71"/>
    <p:sldLayoutId id="2147483761" r:id="rId72"/>
    <p:sldLayoutId id="2147483762" r:id="rId73"/>
    <p:sldLayoutId id="2147483763" r:id="rId74"/>
    <p:sldLayoutId id="2147483764" r:id="rId75"/>
    <p:sldLayoutId id="2147483765" r:id="rId76"/>
    <p:sldLayoutId id="2147483766" r:id="rId77"/>
    <p:sldLayoutId id="2147483767" r:id="rId78"/>
    <p:sldLayoutId id="2147483768" r:id="rId79"/>
    <p:sldLayoutId id="2147483769" r:id="rId80"/>
    <p:sldLayoutId id="2147483770" r:id="rId81"/>
    <p:sldLayoutId id="2147483771" r:id="rId82"/>
    <p:sldLayoutId id="2147483772" r:id="rId83"/>
    <p:sldLayoutId id="2147483773" r:id="rId84"/>
    <p:sldLayoutId id="2147483774" r:id="rId85"/>
    <p:sldLayoutId id="2147483776" r:id="rId86"/>
    <p:sldLayoutId id="2147483834" r:id="rId8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6200071"/>
            <a:ext cx="9144000" cy="657929"/>
          </a:xfrm>
          <a:prstGeom prst="rect">
            <a:avLst/>
          </a:prstGeom>
        </p:spPr>
      </p:pic>
    </p:spTree>
    <p:extLst>
      <p:ext uri="{BB962C8B-B14F-4D97-AF65-F5344CB8AC3E}">
        <p14:creationId xmlns:p14="http://schemas.microsoft.com/office/powerpoint/2010/main" val="1685711326"/>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r" defTabSz="914400" rtl="0" eaLnBrk="1" latinLnBrk="0" hangingPunct="1">
        <a:spcBef>
          <a:spcPct val="0"/>
        </a:spcBef>
        <a:buNone/>
        <a:defRPr sz="2000" b="1" kern="1200" cap="small" normalizeH="0" baseline="0">
          <a:solidFill>
            <a:schemeClr val="accent1"/>
          </a:solidFill>
          <a:latin typeface="Verdana"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0" y="6200071"/>
            <a:ext cx="9144000" cy="657929"/>
          </a:xfrm>
          <a:prstGeom prst="rect">
            <a:avLst/>
          </a:prstGeom>
        </p:spPr>
      </p:pic>
    </p:spTree>
    <p:extLst>
      <p:ext uri="{BB962C8B-B14F-4D97-AF65-F5344CB8AC3E}">
        <p14:creationId xmlns:p14="http://schemas.microsoft.com/office/powerpoint/2010/main" val="2355694009"/>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 id="2147483811" r:id="rId21"/>
    <p:sldLayoutId id="2147483812" r:id="rId22"/>
    <p:sldLayoutId id="2147483813" r:id="rId23"/>
    <p:sldLayoutId id="2147483814" r:id="rId24"/>
    <p:sldLayoutId id="2147483815" r:id="rId25"/>
    <p:sldLayoutId id="2147483816" r:id="rId26"/>
    <p:sldLayoutId id="2147483817" r:id="rId27"/>
    <p:sldLayoutId id="2147483818" r:id="rId28"/>
    <p:sldLayoutId id="2147483819" r:id="rId29"/>
    <p:sldLayoutId id="2147483820" r:id="rId30"/>
    <p:sldLayoutId id="2147483821" r:id="rId31"/>
    <p:sldLayoutId id="2147483822" r:id="rId32"/>
    <p:sldLayoutId id="2147483823" r:id="rId33"/>
    <p:sldLayoutId id="2147483824" r:id="rId34"/>
    <p:sldLayoutId id="2147483825" r:id="rId35"/>
    <p:sldLayoutId id="2147483826" r:id="rId36"/>
    <p:sldLayoutId id="2147483827" r:id="rId37"/>
    <p:sldLayoutId id="2147483828" r:id="rId38"/>
    <p:sldLayoutId id="2147483829" r:id="rId39"/>
    <p:sldLayoutId id="2147483830" r:id="rId40"/>
    <p:sldLayoutId id="2147483831" r:id="rId41"/>
    <p:sldLayoutId id="2147483832" r:id="rId42"/>
    <p:sldLayoutId id="2147483833" r:id="rId43"/>
    <p:sldLayoutId id="2147483835" r:id="rId44"/>
    <p:sldLayoutId id="2147483836" r:id="rId4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6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emf"/><Relationship Id="rId2" Type="http://schemas.openxmlformats.org/officeDocument/2006/relationships/diagramData" Target="../diagrams/data1.xml"/><Relationship Id="rId1" Type="http://schemas.openxmlformats.org/officeDocument/2006/relationships/slideLayout" Target="../slideLayouts/slideLayout12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14.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xml"/><Relationship Id="rId1" Type="http://schemas.openxmlformats.org/officeDocument/2006/relationships/slideLayout" Target="../slideLayouts/slideLayout116.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7.xml"/></Relationships>
</file>

<file path=ppt/slides/_rels/slide18.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hyperlink" Target="http://www.google.co.za/url?sa=i&amp;rct=j&amp;q=&amp;esrc=s&amp;source=images&amp;cd=&amp;cad=rja&amp;uact=8&amp;ved=0ahUKEwjKl__j9tbMAhVHChoKHceOCqYQjRwIBw&amp;url=http://www.thisissierraleone.com/category/education/&amp;psig=AFQjCNF7nrTUqnOUquosqq4d1EXMpba_Vg&amp;ust=1463224615866825" TargetMode="External"/><Relationship Id="rId7" Type="http://schemas.openxmlformats.org/officeDocument/2006/relationships/hyperlink" Target="https://www.google.co.za/url?sa=i&amp;rct=j&amp;q=&amp;esrc=s&amp;source=images&amp;cd=&amp;cad=rja&amp;uact=8&amp;ved=0ahUKEwjf7vjO-NbMAhVLAxoKHWsbA2YQjRwIBw&amp;url=https://excusemyintellect.wordpress.com/2012/10/05/zuma-election-campaign-brings-hope-for-change/&amp;psig=AFQjCNHmvR-GHlf6oWPzvXPXuvTItjdBuQ&amp;ust=1463224895034708" TargetMode="External"/><Relationship Id="rId2" Type="http://schemas.openxmlformats.org/officeDocument/2006/relationships/notesSlide" Target="../notesSlides/notesSlide9.xml"/><Relationship Id="rId1" Type="http://schemas.openxmlformats.org/officeDocument/2006/relationships/slideLayout" Target="../slideLayouts/slideLayout169.xml"/><Relationship Id="rId6" Type="http://schemas.openxmlformats.org/officeDocument/2006/relationships/image" Target="../media/image11.jpeg"/><Relationship Id="rId5" Type="http://schemas.openxmlformats.org/officeDocument/2006/relationships/hyperlink" Target="https://www.google.co.za/url?sa=i&amp;rct=j&amp;q=&amp;esrc=s&amp;source=images&amp;cd=&amp;cad=rja&amp;uact=8&amp;ved=0ahUKEwjulcqY99bMAhUJWBoKHc7BCDMQjRwIBw&amp;url=https://ico.ku.edu.tr/students/health-insurance&amp;psig=AFQjCNG-T7PB9acUkNz4YCnazSD0otp3Qg&amp;ust=1463224721918127" TargetMode="Externa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1-no-poverty.html" TargetMode="External"/><Relationship Id="rId2" Type="http://schemas.openxmlformats.org/officeDocument/2006/relationships/notesSlide" Target="../notesSlides/notesSlide12.xml"/><Relationship Id="rId1" Type="http://schemas.openxmlformats.org/officeDocument/2006/relationships/slideLayout" Target="../slideLayouts/slideLayout2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2-zero-hunger.html" TargetMode="External"/><Relationship Id="rId2" Type="http://schemas.openxmlformats.org/officeDocument/2006/relationships/notesSlide" Target="../notesSlides/notesSlide13.xml"/><Relationship Id="rId1" Type="http://schemas.openxmlformats.org/officeDocument/2006/relationships/slideLayout" Target="../slideLayouts/slideLayout27.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3-good-health-and-well-being.html" TargetMode="External"/><Relationship Id="rId2" Type="http://schemas.openxmlformats.org/officeDocument/2006/relationships/notesSlide" Target="../notesSlides/notesSlide14.xml"/><Relationship Id="rId1" Type="http://schemas.openxmlformats.org/officeDocument/2006/relationships/slideLayout" Target="../slideLayouts/slideLayout27.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4-quality-education.html" TargetMode="External"/><Relationship Id="rId2" Type="http://schemas.openxmlformats.org/officeDocument/2006/relationships/notesSlide" Target="../notesSlides/notesSlide15.xml"/><Relationship Id="rId1" Type="http://schemas.openxmlformats.org/officeDocument/2006/relationships/slideLayout" Target="../slideLayouts/slideLayout27.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5-gender-equality.html" TargetMode="External"/><Relationship Id="rId2" Type="http://schemas.openxmlformats.org/officeDocument/2006/relationships/notesSlide" Target="../notesSlides/notesSlide16.xml"/><Relationship Id="rId1" Type="http://schemas.openxmlformats.org/officeDocument/2006/relationships/slideLayout" Target="../slideLayouts/slideLayout27.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6-clean-water-and-sanitation.html" TargetMode="External"/><Relationship Id="rId2" Type="http://schemas.openxmlformats.org/officeDocument/2006/relationships/notesSlide" Target="../notesSlides/notesSlide17.xml"/><Relationship Id="rId1" Type="http://schemas.openxmlformats.org/officeDocument/2006/relationships/slideLayout" Target="../slideLayouts/slideLayout27.xml"/><Relationship Id="rId6" Type="http://schemas.openxmlformats.org/officeDocument/2006/relationships/chart" Target="../charts/chart13.xml"/><Relationship Id="rId5" Type="http://schemas.openxmlformats.org/officeDocument/2006/relationships/chart" Target="../charts/chart1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7-affordable-and-clean-energy.html" TargetMode="External"/><Relationship Id="rId2" Type="http://schemas.openxmlformats.org/officeDocument/2006/relationships/notesSlide" Target="../notesSlides/notesSlide18.xml"/><Relationship Id="rId1" Type="http://schemas.openxmlformats.org/officeDocument/2006/relationships/slideLayout" Target="../slideLayouts/slideLayout27.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7.xml"/><Relationship Id="rId5" Type="http://schemas.openxmlformats.org/officeDocument/2006/relationships/chart" Target="../charts/chart17.xml"/><Relationship Id="rId4" Type="http://schemas.openxmlformats.org/officeDocument/2006/relationships/chart" Target="../charts/chart16.xml"/></Relationships>
</file>

<file path=ppt/slides/_rels/slide34.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9-industry-innovation-and-infrastructure.html" TargetMode="External"/><Relationship Id="rId2" Type="http://schemas.openxmlformats.org/officeDocument/2006/relationships/notesSlide" Target="../notesSlides/notesSlide20.xml"/><Relationship Id="rId1" Type="http://schemas.openxmlformats.org/officeDocument/2006/relationships/slideLayout" Target="../slideLayouts/slideLayout27.xml"/><Relationship Id="rId6" Type="http://schemas.openxmlformats.org/officeDocument/2006/relationships/chart" Target="../charts/chart19.xml"/><Relationship Id="rId5" Type="http://schemas.openxmlformats.org/officeDocument/2006/relationships/chart" Target="../charts/chart18.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10-reduced-inequalities.html" TargetMode="External"/><Relationship Id="rId2" Type="http://schemas.openxmlformats.org/officeDocument/2006/relationships/notesSlide" Target="../notesSlides/notesSlide21.xml"/><Relationship Id="rId1" Type="http://schemas.openxmlformats.org/officeDocument/2006/relationships/slideLayout" Target="../slideLayouts/slideLayout27.xml"/><Relationship Id="rId6" Type="http://schemas.openxmlformats.org/officeDocument/2006/relationships/chart" Target="../charts/chart21.xml"/><Relationship Id="rId5" Type="http://schemas.openxmlformats.org/officeDocument/2006/relationships/chart" Target="../charts/chart20.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11-sustainable-cities-and-communities.html" TargetMode="External"/><Relationship Id="rId2" Type="http://schemas.openxmlformats.org/officeDocument/2006/relationships/notesSlide" Target="../notesSlides/notesSlide22.xml"/><Relationship Id="rId1" Type="http://schemas.openxmlformats.org/officeDocument/2006/relationships/slideLayout" Target="../slideLayouts/slideLayout27.xml"/><Relationship Id="rId6" Type="http://schemas.openxmlformats.org/officeDocument/2006/relationships/chart" Target="../charts/chart23.xml"/><Relationship Id="rId5" Type="http://schemas.openxmlformats.org/officeDocument/2006/relationships/chart" Target="../charts/chart22.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13-climate-action.html" TargetMode="External"/><Relationship Id="rId2" Type="http://schemas.openxmlformats.org/officeDocument/2006/relationships/notesSlide" Target="../notesSlides/notesSlide23.xml"/><Relationship Id="rId1" Type="http://schemas.openxmlformats.org/officeDocument/2006/relationships/slideLayout" Target="../slideLayouts/slideLayout27.xml"/><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14-life-below-water.html" TargetMode="External"/><Relationship Id="rId2" Type="http://schemas.openxmlformats.org/officeDocument/2006/relationships/notesSlide" Target="../notesSlides/notesSlide24.xml"/><Relationship Id="rId1" Type="http://schemas.openxmlformats.org/officeDocument/2006/relationships/slideLayout" Target="../slideLayouts/slideLayout27.xml"/><Relationship Id="rId5" Type="http://schemas.openxmlformats.org/officeDocument/2006/relationships/chart" Target="../charts/chart24.xml"/><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15-life-on-land.html" TargetMode="External"/><Relationship Id="rId2" Type="http://schemas.openxmlformats.org/officeDocument/2006/relationships/notesSlide" Target="../notesSlides/notesSlide25.xml"/><Relationship Id="rId1" Type="http://schemas.openxmlformats.org/officeDocument/2006/relationships/slideLayout" Target="../slideLayouts/slideLayout27.xml"/><Relationship Id="rId6" Type="http://schemas.openxmlformats.org/officeDocument/2006/relationships/chart" Target="../charts/chart26.xml"/><Relationship Id="rId5" Type="http://schemas.openxmlformats.org/officeDocument/2006/relationships/chart" Target="../charts/chart25.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16-peace-justice-and-strong-institutions.html" TargetMode="External"/><Relationship Id="rId2" Type="http://schemas.openxmlformats.org/officeDocument/2006/relationships/notesSlide" Target="../notesSlides/notesSlide26.xml"/><Relationship Id="rId1" Type="http://schemas.openxmlformats.org/officeDocument/2006/relationships/slideLayout" Target="../slideLayouts/slideLayout27.xml"/><Relationship Id="rId5" Type="http://schemas.openxmlformats.org/officeDocument/2006/relationships/chart" Target="../charts/chart27.xml"/><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3" Type="http://schemas.openxmlformats.org/officeDocument/2006/relationships/hyperlink" Target="http://www.undp.org/content/undp/en/home/sustainable-development-goals/goal-17-partnerships-for-the-goals.html" TargetMode="External"/><Relationship Id="rId2" Type="http://schemas.openxmlformats.org/officeDocument/2006/relationships/notesSlide" Target="../notesSlides/notesSlide27.xml"/><Relationship Id="rId1" Type="http://schemas.openxmlformats.org/officeDocument/2006/relationships/slideLayout" Target="../slideLayouts/slideLayout27.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dg"/>
          <p:cNvPicPr>
            <a:picLocks noChangeAspect="1" noChangeArrowheads="1"/>
          </p:cNvPicPr>
          <p:nvPr/>
        </p:nvPicPr>
        <p:blipFill rotWithShape="1">
          <a:blip r:embed="rId3">
            <a:extLst>
              <a:ext uri="{28A0092B-C50C-407E-A947-70E740481C1C}">
                <a14:useLocalDpi xmlns:a14="http://schemas.microsoft.com/office/drawing/2010/main" val="0"/>
              </a:ext>
            </a:extLst>
          </a:blip>
          <a:srcRect l="13333" r="16666" b="32436"/>
          <a:stretch/>
        </p:blipFill>
        <p:spPr bwMode="auto">
          <a:xfrm>
            <a:off x="85900" y="620688"/>
            <a:ext cx="1965820" cy="187220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03648" y="2204864"/>
            <a:ext cx="7560840" cy="1938992"/>
          </a:xfrm>
          <a:prstGeom prst="rect">
            <a:avLst/>
          </a:prstGeom>
          <a:noFill/>
        </p:spPr>
        <p:txBody>
          <a:bodyPr wrap="square" rtlCol="0">
            <a:spAutoFit/>
          </a:bodyPr>
          <a:lstStyle/>
          <a:p>
            <a:pPr algn="r"/>
            <a:r>
              <a:rPr lang="en-ZA" sz="4000" b="1" dirty="0" smtClean="0">
                <a:solidFill>
                  <a:schemeClr val="tx1">
                    <a:lumMod val="65000"/>
                    <a:lumOff val="35000"/>
                  </a:schemeClr>
                </a:solidFill>
              </a:rPr>
              <a:t>Use of Administrative data sources in the South African 2017 SDG   </a:t>
            </a:r>
          </a:p>
          <a:p>
            <a:pPr algn="r"/>
            <a:r>
              <a:rPr lang="en-ZA" sz="4000" b="1" dirty="0" smtClean="0">
                <a:solidFill>
                  <a:schemeClr val="tx1">
                    <a:lumMod val="65000"/>
                    <a:lumOff val="35000"/>
                  </a:schemeClr>
                </a:solidFill>
              </a:rPr>
              <a:t>Baseline report</a:t>
            </a:r>
            <a:endParaRPr lang="en-GB" sz="4000" b="1" dirty="0">
              <a:solidFill>
                <a:schemeClr val="tx1">
                  <a:lumMod val="65000"/>
                  <a:lumOff val="35000"/>
                </a:schemeClr>
              </a:solidFill>
            </a:endParaRPr>
          </a:p>
        </p:txBody>
      </p:sp>
      <p:sp>
        <p:nvSpPr>
          <p:cNvPr id="2" name="TextBox 1"/>
          <p:cNvSpPr txBox="1"/>
          <p:nvPr/>
        </p:nvSpPr>
        <p:spPr>
          <a:xfrm>
            <a:off x="467544" y="4437112"/>
            <a:ext cx="7689210" cy="1754326"/>
          </a:xfrm>
          <a:prstGeom prst="rect">
            <a:avLst/>
          </a:prstGeom>
          <a:noFill/>
        </p:spPr>
        <p:txBody>
          <a:bodyPr wrap="square" rtlCol="0">
            <a:spAutoFit/>
          </a:bodyPr>
          <a:lstStyle/>
          <a:p>
            <a:r>
              <a:rPr lang="en-US" sz="3600" dirty="0" err="1" smtClean="0"/>
              <a:t>Ms</a:t>
            </a:r>
            <a:r>
              <a:rPr lang="en-US" sz="3600" dirty="0" smtClean="0"/>
              <a:t> Malerato Mosiane</a:t>
            </a:r>
          </a:p>
          <a:p>
            <a:endParaRPr lang="en-US" sz="3600" dirty="0"/>
          </a:p>
          <a:p>
            <a:r>
              <a:rPr lang="en-US" sz="3600" dirty="0" smtClean="0"/>
              <a:t>Lilongwe – 28 September 2017</a:t>
            </a:r>
            <a:endParaRPr lang="en-US" sz="3600" dirty="0"/>
          </a:p>
        </p:txBody>
      </p:sp>
    </p:spTree>
    <p:extLst>
      <p:ext uri="{BB962C8B-B14F-4D97-AF65-F5344CB8AC3E}">
        <p14:creationId xmlns:p14="http://schemas.microsoft.com/office/powerpoint/2010/main" val="2429635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1026"/>
                                        </p:tgtEl>
                                        <p:attrNameLst>
                                          <p:attrName>r</p:attrName>
                                        </p:attrNameLst>
                                      </p:cBhvr>
                                    </p:animRot>
                                  </p:childTnLst>
                                </p:cTn>
                              </p:par>
                              <p:par>
                                <p:cTn id="7" presetID="63" presetClass="path" presetSubtype="0" accel="50000" decel="50000" fill="hold" nodeType="withEffect">
                                  <p:stCondLst>
                                    <p:cond delay="0"/>
                                  </p:stCondLst>
                                  <p:childTnLst>
                                    <p:animMotion origin="layout" path="M 4.16667E-6 2.96296E-6 L 0.46753 2.96296E-6 " pathEditMode="relative" rAng="0" ptsTypes="AA">
                                      <p:cBhvr>
                                        <p:cTn id="8" dur="2000" fill="hold"/>
                                        <p:tgtEl>
                                          <p:spTgt spid="1026"/>
                                        </p:tgtEl>
                                        <p:attrNameLst>
                                          <p:attrName>ppt_x</p:attrName>
                                          <p:attrName>ppt_y</p:attrName>
                                        </p:attrNameLst>
                                      </p:cBhvr>
                                      <p:rCtr x="23368" y="0"/>
                                    </p:animMotion>
                                  </p:childTnLst>
                                </p:cTn>
                              </p:par>
                            </p:childTnLst>
                          </p:cTn>
                        </p:par>
                        <p:par>
                          <p:cTn id="9" fill="hold">
                            <p:stCondLst>
                              <p:cond delay="2000"/>
                            </p:stCondLst>
                            <p:childTnLst>
                              <p:par>
                                <p:cTn id="10" presetID="10" presetClass="entr" presetSubtype="0" fill="hold" nodeType="after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par>
                          <p:cTn id="13" fill="hold">
                            <p:stCondLst>
                              <p:cond delay="2500"/>
                            </p:stCondLst>
                            <p:childTnLst>
                              <p:par>
                                <p:cTn id="14" presetID="10" presetClass="entr" presetSubtype="0" fill="hold" nodeType="after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sasportstours.co.za/files/uploads/images/S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017237"/>
            <a:ext cx="1433715" cy="1089324"/>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Group 33"/>
          <p:cNvGrpSpPr/>
          <p:nvPr/>
        </p:nvGrpSpPr>
        <p:grpSpPr>
          <a:xfrm>
            <a:off x="2029217" y="2376211"/>
            <a:ext cx="4523003" cy="3257366"/>
            <a:chOff x="5106881" y="1767713"/>
            <a:chExt cx="3503760" cy="4343155"/>
          </a:xfrm>
        </p:grpSpPr>
        <p:sp>
          <p:nvSpPr>
            <p:cNvPr id="16" name="Pentagon 15"/>
            <p:cNvSpPr/>
            <p:nvPr/>
          </p:nvSpPr>
          <p:spPr>
            <a:xfrm flipH="1">
              <a:off x="5106881" y="2460051"/>
              <a:ext cx="1065275" cy="1506625"/>
            </a:xfrm>
            <a:prstGeom prst="homePlate">
              <a:avLst>
                <a:gd name="adj" fmla="val 35991"/>
              </a:avLst>
            </a:prstGeom>
            <a:solidFill>
              <a:srgbClr val="1280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5"/>
              <a:endParaRPr lang="en-US" sz="1013" dirty="0">
                <a:solidFill>
                  <a:prstClr val="white"/>
                </a:solidFill>
              </a:endParaRPr>
            </a:p>
          </p:txBody>
        </p:sp>
        <p:sp>
          <p:nvSpPr>
            <p:cNvPr id="18" name="Rectangle 17"/>
            <p:cNvSpPr/>
            <p:nvPr/>
          </p:nvSpPr>
          <p:spPr>
            <a:xfrm>
              <a:off x="5802032" y="4416402"/>
              <a:ext cx="2785819" cy="1694466"/>
            </a:xfrm>
            <a:prstGeom prst="rect">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5"/>
              <a:r>
                <a:rPr lang="en-US" sz="1400" dirty="0">
                  <a:solidFill>
                    <a:prstClr val="white"/>
                  </a:solidFill>
                </a:rPr>
                <a:t>Report writing/Report writing facilitation</a:t>
              </a:r>
            </a:p>
            <a:p>
              <a:pPr defTabSz="685835"/>
              <a:r>
                <a:rPr lang="en-US" sz="1400" dirty="0">
                  <a:solidFill>
                    <a:prstClr val="white"/>
                  </a:solidFill>
                </a:rPr>
                <a:t>Report dissemination</a:t>
              </a:r>
            </a:p>
            <a:p>
              <a:pPr defTabSz="685835"/>
              <a:endParaRPr lang="en-US" sz="1400" dirty="0">
                <a:solidFill>
                  <a:prstClr val="white"/>
                </a:solidFill>
              </a:endParaRPr>
            </a:p>
            <a:p>
              <a:pPr defTabSz="685835"/>
              <a:endParaRPr lang="en-US" sz="1200" dirty="0">
                <a:solidFill>
                  <a:prstClr val="white"/>
                </a:solidFill>
              </a:endParaRPr>
            </a:p>
          </p:txBody>
        </p:sp>
        <p:sp>
          <p:nvSpPr>
            <p:cNvPr id="27" name="Rectangle 26"/>
            <p:cNvSpPr/>
            <p:nvPr/>
          </p:nvSpPr>
          <p:spPr>
            <a:xfrm>
              <a:off x="5824822" y="2460051"/>
              <a:ext cx="2785819" cy="1855469"/>
            </a:xfrm>
            <a:prstGeom prst="rect">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5"/>
              <a:endParaRPr lang="en-US" sz="1200" dirty="0">
                <a:solidFill>
                  <a:prstClr val="white"/>
                </a:solidFill>
              </a:endParaRPr>
            </a:p>
            <a:p>
              <a:pPr defTabSz="685835"/>
              <a:r>
                <a:rPr lang="en-US" sz="1400" dirty="0">
                  <a:solidFill>
                    <a:prstClr val="white"/>
                  </a:solidFill>
                </a:rPr>
                <a:t>SDG secretariat</a:t>
              </a:r>
            </a:p>
            <a:p>
              <a:pPr defTabSz="685835"/>
              <a:r>
                <a:rPr lang="en-US" sz="1400" dirty="0">
                  <a:solidFill>
                    <a:prstClr val="white"/>
                  </a:solidFill>
                </a:rPr>
                <a:t>Data gathering</a:t>
              </a:r>
            </a:p>
            <a:p>
              <a:pPr defTabSz="685835"/>
              <a:r>
                <a:rPr lang="en-US" sz="1400" dirty="0">
                  <a:solidFill>
                    <a:prstClr val="white"/>
                  </a:solidFill>
                </a:rPr>
                <a:t>Data assessments using SASQAF</a:t>
              </a:r>
            </a:p>
            <a:p>
              <a:pPr defTabSz="685835"/>
              <a:r>
                <a:rPr lang="en-US" sz="1400" dirty="0">
                  <a:solidFill>
                    <a:prstClr val="white"/>
                  </a:solidFill>
                </a:rPr>
                <a:t>NCC/SWG/TWG secretariat</a:t>
              </a:r>
            </a:p>
            <a:p>
              <a:pPr defTabSz="685835"/>
              <a:endParaRPr lang="en-US" sz="1400" b="1" dirty="0">
                <a:solidFill>
                  <a:prstClr val="white"/>
                </a:solidFill>
              </a:endParaRPr>
            </a:p>
          </p:txBody>
        </p:sp>
        <p:sp>
          <p:nvSpPr>
            <p:cNvPr id="29" name="Rectangle 28"/>
            <p:cNvSpPr/>
            <p:nvPr/>
          </p:nvSpPr>
          <p:spPr>
            <a:xfrm>
              <a:off x="5841490" y="1767713"/>
              <a:ext cx="2746361" cy="410369"/>
            </a:xfrm>
            <a:prstGeom prst="rect">
              <a:avLst/>
            </a:prstGeom>
            <a:solidFill>
              <a:srgbClr val="16A085"/>
            </a:solidFill>
          </p:spPr>
          <p:txBody>
            <a:bodyPr wrap="square">
              <a:spAutoFit/>
            </a:bodyPr>
            <a:lstStyle/>
            <a:p>
              <a:pPr defTabSz="685835"/>
              <a:r>
                <a:rPr lang="en-ZA" sz="1400" b="1" dirty="0">
                  <a:solidFill>
                    <a:prstClr val="white"/>
                  </a:solidFill>
                </a:rPr>
                <a:t>SANSS: Statistical Reporting (SDGs)</a:t>
              </a:r>
            </a:p>
          </p:txBody>
        </p:sp>
      </p:grpSp>
      <p:grpSp>
        <p:nvGrpSpPr>
          <p:cNvPr id="30" name="Group 29"/>
          <p:cNvGrpSpPr/>
          <p:nvPr/>
        </p:nvGrpSpPr>
        <p:grpSpPr>
          <a:xfrm>
            <a:off x="4292070" y="906103"/>
            <a:ext cx="1311593" cy="1311593"/>
            <a:chOff x="6949440" y="2921599"/>
            <a:chExt cx="1748790" cy="1748790"/>
          </a:xfrm>
        </p:grpSpPr>
        <p:sp>
          <p:nvSpPr>
            <p:cNvPr id="31" name="Oval 30"/>
            <p:cNvSpPr/>
            <p:nvPr/>
          </p:nvSpPr>
          <p:spPr>
            <a:xfrm>
              <a:off x="6949440" y="2921599"/>
              <a:ext cx="1748790" cy="174879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defTabSz="685835"/>
              <a:endParaRPr lang="en-ZA" sz="1350" dirty="0">
                <a:solidFill>
                  <a:prstClr val="white"/>
                </a:solidFill>
              </a:endParaRPr>
            </a:p>
          </p:txBody>
        </p:sp>
        <p:sp>
          <p:nvSpPr>
            <p:cNvPr id="32" name="TextBox 31"/>
            <p:cNvSpPr txBox="1"/>
            <p:nvPr/>
          </p:nvSpPr>
          <p:spPr>
            <a:xfrm>
              <a:off x="7168331" y="3282819"/>
              <a:ext cx="1327743" cy="954108"/>
            </a:xfrm>
            <a:prstGeom prst="rect">
              <a:avLst/>
            </a:prstGeom>
            <a:noFill/>
          </p:spPr>
          <p:txBody>
            <a:bodyPr wrap="square" rtlCol="0">
              <a:spAutoFit/>
            </a:bodyPr>
            <a:lstStyle/>
            <a:p>
              <a:pPr algn="ctr" defTabSz="685835"/>
              <a:r>
                <a:rPr lang="en-US" sz="1350" dirty="0">
                  <a:solidFill>
                    <a:srgbClr val="FFCC00"/>
                  </a:solidFill>
                </a:rPr>
                <a:t>Stats SA’s role in SDG reporting</a:t>
              </a:r>
            </a:p>
          </p:txBody>
        </p:sp>
      </p:grpSp>
    </p:spTree>
    <p:extLst>
      <p:ext uri="{BB962C8B-B14F-4D97-AF65-F5344CB8AC3E}">
        <p14:creationId xmlns:p14="http://schemas.microsoft.com/office/powerpoint/2010/main" val="941776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up)">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870678" y="2755354"/>
            <a:ext cx="2916083" cy="417598"/>
            <a:chOff x="4932040" y="1576059"/>
            <a:chExt cx="3888110" cy="556797"/>
          </a:xfrm>
          <a:solidFill>
            <a:srgbClr val="16A085"/>
          </a:solidFill>
        </p:grpSpPr>
        <p:sp>
          <p:nvSpPr>
            <p:cNvPr id="5" name="Rounded Rectangle 4"/>
            <p:cNvSpPr/>
            <p:nvPr/>
          </p:nvSpPr>
          <p:spPr>
            <a:xfrm>
              <a:off x="4932040" y="1576059"/>
              <a:ext cx="3888110" cy="556797"/>
            </a:xfrm>
            <a:prstGeom prst="roundRect">
              <a:avLst>
                <a:gd name="adj" fmla="val 13209"/>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11480" rtlCol="0" anchor="ctr"/>
            <a:lstStyle/>
            <a:p>
              <a:pPr defTabSz="576062"/>
              <a:r>
                <a:rPr lang="en-US" sz="1250" dirty="0">
                  <a:solidFill>
                    <a:prstClr val="white"/>
                  </a:solidFill>
                </a:rPr>
                <a:t>Government (Nat, </a:t>
              </a:r>
              <a:r>
                <a:rPr lang="en-US" sz="1250" dirty="0" err="1">
                  <a:solidFill>
                    <a:prstClr val="white"/>
                  </a:solidFill>
                </a:rPr>
                <a:t>Prov</a:t>
              </a:r>
              <a:r>
                <a:rPr lang="en-US" sz="1250" dirty="0">
                  <a:solidFill>
                    <a:prstClr val="white"/>
                  </a:solidFill>
                </a:rPr>
                <a:t> and local)</a:t>
              </a:r>
            </a:p>
          </p:txBody>
        </p:sp>
        <p:sp>
          <p:nvSpPr>
            <p:cNvPr id="6" name="Oval 5"/>
            <p:cNvSpPr/>
            <p:nvPr/>
          </p:nvSpPr>
          <p:spPr>
            <a:xfrm>
              <a:off x="5066517" y="1705672"/>
              <a:ext cx="297571" cy="297571"/>
            </a:xfrm>
            <a:prstGeom prst="ellipse">
              <a:avLst/>
            </a:prstGeom>
            <a:grpFill/>
            <a:ln w="28575">
              <a:solidFill>
                <a:schemeClr val="bg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6062"/>
              <a:r>
                <a:rPr lang="en-US" sz="750" b="1" dirty="0">
                  <a:solidFill>
                    <a:prstClr val="white"/>
                  </a:solidFill>
                  <a:latin typeface="Arial Black" panose="020B0A04020102020204" pitchFamily="34" charset="0"/>
                </a:rPr>
                <a:t>1</a:t>
              </a:r>
            </a:p>
          </p:txBody>
        </p:sp>
      </p:grpSp>
      <p:grpSp>
        <p:nvGrpSpPr>
          <p:cNvPr id="7" name="Group 6"/>
          <p:cNvGrpSpPr/>
          <p:nvPr/>
        </p:nvGrpSpPr>
        <p:grpSpPr>
          <a:xfrm>
            <a:off x="1540676" y="2282833"/>
            <a:ext cx="2808312" cy="3267962"/>
            <a:chOff x="2699792" y="2204864"/>
            <a:chExt cx="3744416" cy="4357283"/>
          </a:xfrm>
        </p:grpSpPr>
        <p:sp>
          <p:nvSpPr>
            <p:cNvPr id="8" name="Freeform 7"/>
            <p:cNvSpPr>
              <a:spLocks/>
            </p:cNvSpPr>
            <p:nvPr/>
          </p:nvSpPr>
          <p:spPr bwMode="auto">
            <a:xfrm>
              <a:off x="5352726" y="2834893"/>
              <a:ext cx="1091482" cy="2327702"/>
            </a:xfrm>
            <a:custGeom>
              <a:avLst/>
              <a:gdLst>
                <a:gd name="T0" fmla="*/ 89 w 6408"/>
                <a:gd name="T1" fmla="*/ 13555 h 13673"/>
                <a:gd name="T2" fmla="*/ 225 w 6408"/>
                <a:gd name="T3" fmla="*/ 13477 h 13673"/>
                <a:gd name="T4" fmla="*/ 351 w 6408"/>
                <a:gd name="T5" fmla="*/ 13337 h 13673"/>
                <a:gd name="T6" fmla="*/ 506 w 6408"/>
                <a:gd name="T7" fmla="*/ 13062 h 13673"/>
                <a:gd name="T8" fmla="*/ 546 w 6408"/>
                <a:gd name="T9" fmla="*/ 12913 h 13673"/>
                <a:gd name="T10" fmla="*/ 552 w 6408"/>
                <a:gd name="T11" fmla="*/ 12601 h 13673"/>
                <a:gd name="T12" fmla="*/ 478 w 6408"/>
                <a:gd name="T13" fmla="*/ 12263 h 13673"/>
                <a:gd name="T14" fmla="*/ 265 w 6408"/>
                <a:gd name="T15" fmla="*/ 11703 h 13673"/>
                <a:gd name="T16" fmla="*/ 153 w 6408"/>
                <a:gd name="T17" fmla="*/ 11391 h 13673"/>
                <a:gd name="T18" fmla="*/ 75 w 6408"/>
                <a:gd name="T19" fmla="*/ 11064 h 13673"/>
                <a:gd name="T20" fmla="*/ 8 w 6408"/>
                <a:gd name="T21" fmla="*/ 10488 h 13673"/>
                <a:gd name="T22" fmla="*/ 7 w 6408"/>
                <a:gd name="T23" fmla="*/ 9911 h 13673"/>
                <a:gd name="T24" fmla="*/ 96 w 6408"/>
                <a:gd name="T25" fmla="*/ 9224 h 13673"/>
                <a:gd name="T26" fmla="*/ 289 w 6408"/>
                <a:gd name="T27" fmla="*/ 8563 h 13673"/>
                <a:gd name="T28" fmla="*/ 562 w 6408"/>
                <a:gd name="T29" fmla="*/ 7986 h 13673"/>
                <a:gd name="T30" fmla="*/ 746 w 6408"/>
                <a:gd name="T31" fmla="*/ 7695 h 13673"/>
                <a:gd name="T32" fmla="*/ 956 w 6408"/>
                <a:gd name="T33" fmla="*/ 7421 h 13673"/>
                <a:gd name="T34" fmla="*/ 1192 w 6408"/>
                <a:gd name="T35" fmla="*/ 7165 h 13673"/>
                <a:gd name="T36" fmla="*/ 2082 w 6408"/>
                <a:gd name="T37" fmla="*/ 6288 h 13673"/>
                <a:gd name="T38" fmla="*/ 2619 w 6408"/>
                <a:gd name="T39" fmla="*/ 5711 h 13673"/>
                <a:gd name="T40" fmla="*/ 3102 w 6408"/>
                <a:gd name="T41" fmla="*/ 5095 h 13673"/>
                <a:gd name="T42" fmla="*/ 3426 w 6408"/>
                <a:gd name="T43" fmla="*/ 4569 h 13673"/>
                <a:gd name="T44" fmla="*/ 3600 w 6408"/>
                <a:gd name="T45" fmla="*/ 4211 h 13673"/>
                <a:gd name="T46" fmla="*/ 3746 w 6408"/>
                <a:gd name="T47" fmla="*/ 3832 h 13673"/>
                <a:gd name="T48" fmla="*/ 3860 w 6408"/>
                <a:gd name="T49" fmla="*/ 3429 h 13673"/>
                <a:gd name="T50" fmla="*/ 3938 w 6408"/>
                <a:gd name="T51" fmla="*/ 2998 h 13673"/>
                <a:gd name="T52" fmla="*/ 3978 w 6408"/>
                <a:gd name="T53" fmla="*/ 2540 h 13673"/>
                <a:gd name="T54" fmla="*/ 3977 w 6408"/>
                <a:gd name="T55" fmla="*/ 2049 h 13673"/>
                <a:gd name="T56" fmla="*/ 3930 w 6408"/>
                <a:gd name="T57" fmla="*/ 1524 h 13673"/>
                <a:gd name="T58" fmla="*/ 3835 w 6408"/>
                <a:gd name="T59" fmla="*/ 962 h 13673"/>
                <a:gd name="T60" fmla="*/ 3689 w 6408"/>
                <a:gd name="T61" fmla="*/ 362 h 13673"/>
                <a:gd name="T62" fmla="*/ 3591 w 6408"/>
                <a:gd name="T63" fmla="*/ 26 h 13673"/>
                <a:gd name="T64" fmla="*/ 3703 w 6408"/>
                <a:gd name="T65" fmla="*/ 169 h 13673"/>
                <a:gd name="T66" fmla="*/ 3964 w 6408"/>
                <a:gd name="T67" fmla="*/ 419 h 13673"/>
                <a:gd name="T68" fmla="*/ 4304 w 6408"/>
                <a:gd name="T69" fmla="*/ 847 h 13673"/>
                <a:gd name="T70" fmla="*/ 4714 w 6408"/>
                <a:gd name="T71" fmla="*/ 1447 h 13673"/>
                <a:gd name="T72" fmla="*/ 5061 w 6408"/>
                <a:gd name="T73" fmla="*/ 2034 h 13673"/>
                <a:gd name="T74" fmla="*/ 5478 w 6408"/>
                <a:gd name="T75" fmla="*/ 2881 h 13673"/>
                <a:gd name="T76" fmla="*/ 5823 w 6408"/>
                <a:gd name="T77" fmla="*/ 3769 h 13673"/>
                <a:gd name="T78" fmla="*/ 6092 w 6408"/>
                <a:gd name="T79" fmla="*/ 4691 h 13673"/>
                <a:gd name="T80" fmla="*/ 6281 w 6408"/>
                <a:gd name="T81" fmla="*/ 5635 h 13673"/>
                <a:gd name="T82" fmla="*/ 6387 w 6408"/>
                <a:gd name="T83" fmla="*/ 6590 h 13673"/>
                <a:gd name="T84" fmla="*/ 6404 w 6408"/>
                <a:gd name="T85" fmla="*/ 7549 h 13673"/>
                <a:gd name="T86" fmla="*/ 6328 w 6408"/>
                <a:gd name="T87" fmla="*/ 8500 h 13673"/>
                <a:gd name="T88" fmla="*/ 6153 w 6408"/>
                <a:gd name="T89" fmla="*/ 9434 h 13673"/>
                <a:gd name="T90" fmla="*/ 5922 w 6408"/>
                <a:gd name="T91" fmla="*/ 10213 h 13673"/>
                <a:gd name="T92" fmla="*/ 5749 w 6408"/>
                <a:gd name="T93" fmla="*/ 10654 h 13673"/>
                <a:gd name="T94" fmla="*/ 5543 w 6408"/>
                <a:gd name="T95" fmla="*/ 11078 h 13673"/>
                <a:gd name="T96" fmla="*/ 5306 w 6408"/>
                <a:gd name="T97" fmla="*/ 11482 h 13673"/>
                <a:gd name="T98" fmla="*/ 5037 w 6408"/>
                <a:gd name="T99" fmla="*/ 11863 h 13673"/>
                <a:gd name="T100" fmla="*/ 4736 w 6408"/>
                <a:gd name="T101" fmla="*/ 12217 h 13673"/>
                <a:gd name="T102" fmla="*/ 4404 w 6408"/>
                <a:gd name="T103" fmla="*/ 12542 h 13673"/>
                <a:gd name="T104" fmla="*/ 4041 w 6408"/>
                <a:gd name="T105" fmla="*/ 12834 h 13673"/>
                <a:gd name="T106" fmla="*/ 3646 w 6408"/>
                <a:gd name="T107" fmla="*/ 13088 h 13673"/>
                <a:gd name="T108" fmla="*/ 3221 w 6408"/>
                <a:gd name="T109" fmla="*/ 13303 h 13673"/>
                <a:gd name="T110" fmla="*/ 2923 w 6408"/>
                <a:gd name="T111" fmla="*/ 13421 h 13673"/>
                <a:gd name="T112" fmla="*/ 2397 w 6408"/>
                <a:gd name="T113" fmla="*/ 13567 h 13673"/>
                <a:gd name="T114" fmla="*/ 1714 w 6408"/>
                <a:gd name="T115" fmla="*/ 13659 h 13673"/>
                <a:gd name="T116" fmla="*/ 1021 w 6408"/>
                <a:gd name="T117" fmla="*/ 13664 h 13673"/>
                <a:gd name="T118" fmla="*/ 327 w 6408"/>
                <a:gd name="T119" fmla="*/ 13601 h 13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408" h="13673">
                  <a:moveTo>
                    <a:pt x="32" y="13558"/>
                  </a:moveTo>
                  <a:lnTo>
                    <a:pt x="32" y="13558"/>
                  </a:lnTo>
                  <a:lnTo>
                    <a:pt x="41" y="13559"/>
                  </a:lnTo>
                  <a:lnTo>
                    <a:pt x="51" y="13559"/>
                  </a:lnTo>
                  <a:lnTo>
                    <a:pt x="60" y="13559"/>
                  </a:lnTo>
                  <a:lnTo>
                    <a:pt x="70" y="13559"/>
                  </a:lnTo>
                  <a:lnTo>
                    <a:pt x="89" y="13555"/>
                  </a:lnTo>
                  <a:lnTo>
                    <a:pt x="108" y="13550"/>
                  </a:lnTo>
                  <a:lnTo>
                    <a:pt x="127" y="13543"/>
                  </a:lnTo>
                  <a:lnTo>
                    <a:pt x="147" y="13533"/>
                  </a:lnTo>
                  <a:lnTo>
                    <a:pt x="167" y="13522"/>
                  </a:lnTo>
                  <a:lnTo>
                    <a:pt x="186" y="13509"/>
                  </a:lnTo>
                  <a:lnTo>
                    <a:pt x="206" y="13494"/>
                  </a:lnTo>
                  <a:lnTo>
                    <a:pt x="225" y="13477"/>
                  </a:lnTo>
                  <a:lnTo>
                    <a:pt x="243" y="13460"/>
                  </a:lnTo>
                  <a:lnTo>
                    <a:pt x="262" y="13442"/>
                  </a:lnTo>
                  <a:lnTo>
                    <a:pt x="280" y="13422"/>
                  </a:lnTo>
                  <a:lnTo>
                    <a:pt x="298" y="13402"/>
                  </a:lnTo>
                  <a:lnTo>
                    <a:pt x="316" y="13381"/>
                  </a:lnTo>
                  <a:lnTo>
                    <a:pt x="333" y="13359"/>
                  </a:lnTo>
                  <a:lnTo>
                    <a:pt x="351" y="13337"/>
                  </a:lnTo>
                  <a:lnTo>
                    <a:pt x="367" y="13314"/>
                  </a:lnTo>
                  <a:lnTo>
                    <a:pt x="398" y="13268"/>
                  </a:lnTo>
                  <a:lnTo>
                    <a:pt x="426" y="13222"/>
                  </a:lnTo>
                  <a:lnTo>
                    <a:pt x="451" y="13178"/>
                  </a:lnTo>
                  <a:lnTo>
                    <a:pt x="473" y="13136"/>
                  </a:lnTo>
                  <a:lnTo>
                    <a:pt x="492" y="13096"/>
                  </a:lnTo>
                  <a:lnTo>
                    <a:pt x="506" y="13062"/>
                  </a:lnTo>
                  <a:lnTo>
                    <a:pt x="517" y="13033"/>
                  </a:lnTo>
                  <a:lnTo>
                    <a:pt x="517" y="13033"/>
                  </a:lnTo>
                  <a:lnTo>
                    <a:pt x="524" y="13010"/>
                  </a:lnTo>
                  <a:lnTo>
                    <a:pt x="531" y="12986"/>
                  </a:lnTo>
                  <a:lnTo>
                    <a:pt x="536" y="12962"/>
                  </a:lnTo>
                  <a:lnTo>
                    <a:pt x="541" y="12937"/>
                  </a:lnTo>
                  <a:lnTo>
                    <a:pt x="546" y="12913"/>
                  </a:lnTo>
                  <a:lnTo>
                    <a:pt x="550" y="12890"/>
                  </a:lnTo>
                  <a:lnTo>
                    <a:pt x="555" y="12842"/>
                  </a:lnTo>
                  <a:lnTo>
                    <a:pt x="559" y="12794"/>
                  </a:lnTo>
                  <a:lnTo>
                    <a:pt x="560" y="12745"/>
                  </a:lnTo>
                  <a:lnTo>
                    <a:pt x="560" y="12697"/>
                  </a:lnTo>
                  <a:lnTo>
                    <a:pt x="557" y="12649"/>
                  </a:lnTo>
                  <a:lnTo>
                    <a:pt x="552" y="12601"/>
                  </a:lnTo>
                  <a:lnTo>
                    <a:pt x="546" y="12552"/>
                  </a:lnTo>
                  <a:lnTo>
                    <a:pt x="538" y="12503"/>
                  </a:lnTo>
                  <a:lnTo>
                    <a:pt x="529" y="12455"/>
                  </a:lnTo>
                  <a:lnTo>
                    <a:pt x="518" y="12407"/>
                  </a:lnTo>
                  <a:lnTo>
                    <a:pt x="505" y="12359"/>
                  </a:lnTo>
                  <a:lnTo>
                    <a:pt x="492" y="12311"/>
                  </a:lnTo>
                  <a:lnTo>
                    <a:pt x="478" y="12263"/>
                  </a:lnTo>
                  <a:lnTo>
                    <a:pt x="462" y="12215"/>
                  </a:lnTo>
                  <a:lnTo>
                    <a:pt x="446" y="12167"/>
                  </a:lnTo>
                  <a:lnTo>
                    <a:pt x="430" y="12120"/>
                  </a:lnTo>
                  <a:lnTo>
                    <a:pt x="412" y="12073"/>
                  </a:lnTo>
                  <a:lnTo>
                    <a:pt x="377" y="11978"/>
                  </a:lnTo>
                  <a:lnTo>
                    <a:pt x="340" y="11886"/>
                  </a:lnTo>
                  <a:lnTo>
                    <a:pt x="265" y="11703"/>
                  </a:lnTo>
                  <a:lnTo>
                    <a:pt x="230" y="11613"/>
                  </a:lnTo>
                  <a:lnTo>
                    <a:pt x="214" y="11570"/>
                  </a:lnTo>
                  <a:lnTo>
                    <a:pt x="198" y="11526"/>
                  </a:lnTo>
                  <a:lnTo>
                    <a:pt x="198" y="11526"/>
                  </a:lnTo>
                  <a:lnTo>
                    <a:pt x="183" y="11481"/>
                  </a:lnTo>
                  <a:lnTo>
                    <a:pt x="168" y="11436"/>
                  </a:lnTo>
                  <a:lnTo>
                    <a:pt x="153" y="11391"/>
                  </a:lnTo>
                  <a:lnTo>
                    <a:pt x="140" y="11345"/>
                  </a:lnTo>
                  <a:lnTo>
                    <a:pt x="128" y="11298"/>
                  </a:lnTo>
                  <a:lnTo>
                    <a:pt x="116" y="11252"/>
                  </a:lnTo>
                  <a:lnTo>
                    <a:pt x="105" y="11206"/>
                  </a:lnTo>
                  <a:lnTo>
                    <a:pt x="94" y="11159"/>
                  </a:lnTo>
                  <a:lnTo>
                    <a:pt x="84" y="11111"/>
                  </a:lnTo>
                  <a:lnTo>
                    <a:pt x="75" y="11064"/>
                  </a:lnTo>
                  <a:lnTo>
                    <a:pt x="66" y="11017"/>
                  </a:lnTo>
                  <a:lnTo>
                    <a:pt x="58" y="10969"/>
                  </a:lnTo>
                  <a:lnTo>
                    <a:pt x="44" y="10874"/>
                  </a:lnTo>
                  <a:lnTo>
                    <a:pt x="32" y="10777"/>
                  </a:lnTo>
                  <a:lnTo>
                    <a:pt x="22" y="10681"/>
                  </a:lnTo>
                  <a:lnTo>
                    <a:pt x="14" y="10584"/>
                  </a:lnTo>
                  <a:lnTo>
                    <a:pt x="8" y="10488"/>
                  </a:lnTo>
                  <a:lnTo>
                    <a:pt x="3" y="10391"/>
                  </a:lnTo>
                  <a:lnTo>
                    <a:pt x="1" y="10295"/>
                  </a:lnTo>
                  <a:lnTo>
                    <a:pt x="0" y="10199"/>
                  </a:lnTo>
                  <a:lnTo>
                    <a:pt x="1" y="10104"/>
                  </a:lnTo>
                  <a:lnTo>
                    <a:pt x="3" y="10009"/>
                  </a:lnTo>
                  <a:lnTo>
                    <a:pt x="3" y="10009"/>
                  </a:lnTo>
                  <a:lnTo>
                    <a:pt x="7" y="9911"/>
                  </a:lnTo>
                  <a:lnTo>
                    <a:pt x="14" y="9811"/>
                  </a:lnTo>
                  <a:lnTo>
                    <a:pt x="22" y="9713"/>
                  </a:lnTo>
                  <a:lnTo>
                    <a:pt x="33" y="9614"/>
                  </a:lnTo>
                  <a:lnTo>
                    <a:pt x="45" y="9516"/>
                  </a:lnTo>
                  <a:lnTo>
                    <a:pt x="60" y="9418"/>
                  </a:lnTo>
                  <a:lnTo>
                    <a:pt x="77" y="9321"/>
                  </a:lnTo>
                  <a:lnTo>
                    <a:pt x="96" y="9224"/>
                  </a:lnTo>
                  <a:lnTo>
                    <a:pt x="117" y="9127"/>
                  </a:lnTo>
                  <a:lnTo>
                    <a:pt x="140" y="9032"/>
                  </a:lnTo>
                  <a:lnTo>
                    <a:pt x="167" y="8936"/>
                  </a:lnTo>
                  <a:lnTo>
                    <a:pt x="194" y="8842"/>
                  </a:lnTo>
                  <a:lnTo>
                    <a:pt x="224" y="8748"/>
                  </a:lnTo>
                  <a:lnTo>
                    <a:pt x="255" y="8656"/>
                  </a:lnTo>
                  <a:lnTo>
                    <a:pt x="289" y="8563"/>
                  </a:lnTo>
                  <a:lnTo>
                    <a:pt x="325" y="8472"/>
                  </a:lnTo>
                  <a:lnTo>
                    <a:pt x="364" y="8381"/>
                  </a:lnTo>
                  <a:lnTo>
                    <a:pt x="404" y="8292"/>
                  </a:lnTo>
                  <a:lnTo>
                    <a:pt x="446" y="8203"/>
                  </a:lnTo>
                  <a:lnTo>
                    <a:pt x="490" y="8116"/>
                  </a:lnTo>
                  <a:lnTo>
                    <a:pt x="538" y="8029"/>
                  </a:lnTo>
                  <a:lnTo>
                    <a:pt x="562" y="7986"/>
                  </a:lnTo>
                  <a:lnTo>
                    <a:pt x="586" y="7944"/>
                  </a:lnTo>
                  <a:lnTo>
                    <a:pt x="612" y="7901"/>
                  </a:lnTo>
                  <a:lnTo>
                    <a:pt x="637" y="7860"/>
                  </a:lnTo>
                  <a:lnTo>
                    <a:pt x="663" y="7818"/>
                  </a:lnTo>
                  <a:lnTo>
                    <a:pt x="690" y="7777"/>
                  </a:lnTo>
                  <a:lnTo>
                    <a:pt x="718" y="7737"/>
                  </a:lnTo>
                  <a:lnTo>
                    <a:pt x="746" y="7695"/>
                  </a:lnTo>
                  <a:lnTo>
                    <a:pt x="774" y="7655"/>
                  </a:lnTo>
                  <a:lnTo>
                    <a:pt x="803" y="7615"/>
                  </a:lnTo>
                  <a:lnTo>
                    <a:pt x="832" y="7576"/>
                  </a:lnTo>
                  <a:lnTo>
                    <a:pt x="862" y="7536"/>
                  </a:lnTo>
                  <a:lnTo>
                    <a:pt x="893" y="7497"/>
                  </a:lnTo>
                  <a:lnTo>
                    <a:pt x="924" y="7459"/>
                  </a:lnTo>
                  <a:lnTo>
                    <a:pt x="956" y="7421"/>
                  </a:lnTo>
                  <a:lnTo>
                    <a:pt x="988" y="7384"/>
                  </a:lnTo>
                  <a:lnTo>
                    <a:pt x="1020" y="7346"/>
                  </a:lnTo>
                  <a:lnTo>
                    <a:pt x="1054" y="7309"/>
                  </a:lnTo>
                  <a:lnTo>
                    <a:pt x="1088" y="7272"/>
                  </a:lnTo>
                  <a:lnTo>
                    <a:pt x="1122" y="7237"/>
                  </a:lnTo>
                  <a:lnTo>
                    <a:pt x="1156" y="7201"/>
                  </a:lnTo>
                  <a:lnTo>
                    <a:pt x="1192" y="7165"/>
                  </a:lnTo>
                  <a:lnTo>
                    <a:pt x="1192" y="7165"/>
                  </a:lnTo>
                  <a:lnTo>
                    <a:pt x="1354" y="7005"/>
                  </a:lnTo>
                  <a:lnTo>
                    <a:pt x="1517" y="6847"/>
                  </a:lnTo>
                  <a:lnTo>
                    <a:pt x="1680" y="6688"/>
                  </a:lnTo>
                  <a:lnTo>
                    <a:pt x="1842" y="6529"/>
                  </a:lnTo>
                  <a:lnTo>
                    <a:pt x="2003" y="6369"/>
                  </a:lnTo>
                  <a:lnTo>
                    <a:pt x="2082" y="6288"/>
                  </a:lnTo>
                  <a:lnTo>
                    <a:pt x="2162" y="6208"/>
                  </a:lnTo>
                  <a:lnTo>
                    <a:pt x="2240" y="6127"/>
                  </a:lnTo>
                  <a:lnTo>
                    <a:pt x="2318" y="6044"/>
                  </a:lnTo>
                  <a:lnTo>
                    <a:pt x="2394" y="5962"/>
                  </a:lnTo>
                  <a:lnTo>
                    <a:pt x="2471" y="5879"/>
                  </a:lnTo>
                  <a:lnTo>
                    <a:pt x="2546" y="5796"/>
                  </a:lnTo>
                  <a:lnTo>
                    <a:pt x="2619" y="5711"/>
                  </a:lnTo>
                  <a:lnTo>
                    <a:pt x="2693" y="5626"/>
                  </a:lnTo>
                  <a:lnTo>
                    <a:pt x="2764" y="5540"/>
                  </a:lnTo>
                  <a:lnTo>
                    <a:pt x="2835" y="5453"/>
                  </a:lnTo>
                  <a:lnTo>
                    <a:pt x="2904" y="5365"/>
                  </a:lnTo>
                  <a:lnTo>
                    <a:pt x="2971" y="5276"/>
                  </a:lnTo>
                  <a:lnTo>
                    <a:pt x="3038" y="5185"/>
                  </a:lnTo>
                  <a:lnTo>
                    <a:pt x="3102" y="5095"/>
                  </a:lnTo>
                  <a:lnTo>
                    <a:pt x="3166" y="5002"/>
                  </a:lnTo>
                  <a:lnTo>
                    <a:pt x="3226" y="4908"/>
                  </a:lnTo>
                  <a:lnTo>
                    <a:pt x="3286" y="4813"/>
                  </a:lnTo>
                  <a:lnTo>
                    <a:pt x="3344" y="4717"/>
                  </a:lnTo>
                  <a:lnTo>
                    <a:pt x="3372" y="4667"/>
                  </a:lnTo>
                  <a:lnTo>
                    <a:pt x="3399" y="4619"/>
                  </a:lnTo>
                  <a:lnTo>
                    <a:pt x="3426" y="4569"/>
                  </a:lnTo>
                  <a:lnTo>
                    <a:pt x="3452" y="4520"/>
                  </a:lnTo>
                  <a:lnTo>
                    <a:pt x="3478" y="4469"/>
                  </a:lnTo>
                  <a:lnTo>
                    <a:pt x="3504" y="4418"/>
                  </a:lnTo>
                  <a:lnTo>
                    <a:pt x="3529" y="4367"/>
                  </a:lnTo>
                  <a:lnTo>
                    <a:pt x="3554" y="4316"/>
                  </a:lnTo>
                  <a:lnTo>
                    <a:pt x="3577" y="4263"/>
                  </a:lnTo>
                  <a:lnTo>
                    <a:pt x="3600" y="4211"/>
                  </a:lnTo>
                  <a:lnTo>
                    <a:pt x="3623" y="4159"/>
                  </a:lnTo>
                  <a:lnTo>
                    <a:pt x="3645" y="4105"/>
                  </a:lnTo>
                  <a:lnTo>
                    <a:pt x="3666" y="4051"/>
                  </a:lnTo>
                  <a:lnTo>
                    <a:pt x="3688" y="3997"/>
                  </a:lnTo>
                  <a:lnTo>
                    <a:pt x="3708" y="3942"/>
                  </a:lnTo>
                  <a:lnTo>
                    <a:pt x="3727" y="3887"/>
                  </a:lnTo>
                  <a:lnTo>
                    <a:pt x="3746" y="3832"/>
                  </a:lnTo>
                  <a:lnTo>
                    <a:pt x="3764" y="3776"/>
                  </a:lnTo>
                  <a:lnTo>
                    <a:pt x="3782" y="3719"/>
                  </a:lnTo>
                  <a:lnTo>
                    <a:pt x="3799" y="3662"/>
                  </a:lnTo>
                  <a:lnTo>
                    <a:pt x="3815" y="3605"/>
                  </a:lnTo>
                  <a:lnTo>
                    <a:pt x="3830" y="3546"/>
                  </a:lnTo>
                  <a:lnTo>
                    <a:pt x="3845" y="3488"/>
                  </a:lnTo>
                  <a:lnTo>
                    <a:pt x="3860" y="3429"/>
                  </a:lnTo>
                  <a:lnTo>
                    <a:pt x="3874" y="3368"/>
                  </a:lnTo>
                  <a:lnTo>
                    <a:pt x="3886" y="3308"/>
                  </a:lnTo>
                  <a:lnTo>
                    <a:pt x="3898" y="3248"/>
                  </a:lnTo>
                  <a:lnTo>
                    <a:pt x="3909" y="3186"/>
                  </a:lnTo>
                  <a:lnTo>
                    <a:pt x="3920" y="3124"/>
                  </a:lnTo>
                  <a:lnTo>
                    <a:pt x="3930" y="3062"/>
                  </a:lnTo>
                  <a:lnTo>
                    <a:pt x="3938" y="2998"/>
                  </a:lnTo>
                  <a:lnTo>
                    <a:pt x="3947" y="2935"/>
                  </a:lnTo>
                  <a:lnTo>
                    <a:pt x="3954" y="2870"/>
                  </a:lnTo>
                  <a:lnTo>
                    <a:pt x="3960" y="2805"/>
                  </a:lnTo>
                  <a:lnTo>
                    <a:pt x="3966" y="2740"/>
                  </a:lnTo>
                  <a:lnTo>
                    <a:pt x="3971" y="2673"/>
                  </a:lnTo>
                  <a:lnTo>
                    <a:pt x="3975" y="2607"/>
                  </a:lnTo>
                  <a:lnTo>
                    <a:pt x="3978" y="2540"/>
                  </a:lnTo>
                  <a:lnTo>
                    <a:pt x="3981" y="2471"/>
                  </a:lnTo>
                  <a:lnTo>
                    <a:pt x="3982" y="2403"/>
                  </a:lnTo>
                  <a:lnTo>
                    <a:pt x="3983" y="2334"/>
                  </a:lnTo>
                  <a:lnTo>
                    <a:pt x="3983" y="2263"/>
                  </a:lnTo>
                  <a:lnTo>
                    <a:pt x="3982" y="2193"/>
                  </a:lnTo>
                  <a:lnTo>
                    <a:pt x="3980" y="2121"/>
                  </a:lnTo>
                  <a:lnTo>
                    <a:pt x="3977" y="2049"/>
                  </a:lnTo>
                  <a:lnTo>
                    <a:pt x="3973" y="1976"/>
                  </a:lnTo>
                  <a:lnTo>
                    <a:pt x="3968" y="1902"/>
                  </a:lnTo>
                  <a:lnTo>
                    <a:pt x="3963" y="1828"/>
                  </a:lnTo>
                  <a:lnTo>
                    <a:pt x="3956" y="1753"/>
                  </a:lnTo>
                  <a:lnTo>
                    <a:pt x="3948" y="1678"/>
                  </a:lnTo>
                  <a:lnTo>
                    <a:pt x="3940" y="1601"/>
                  </a:lnTo>
                  <a:lnTo>
                    <a:pt x="3930" y="1524"/>
                  </a:lnTo>
                  <a:lnTo>
                    <a:pt x="3920" y="1446"/>
                  </a:lnTo>
                  <a:lnTo>
                    <a:pt x="3909" y="1367"/>
                  </a:lnTo>
                  <a:lnTo>
                    <a:pt x="3896" y="1288"/>
                  </a:lnTo>
                  <a:lnTo>
                    <a:pt x="3883" y="1207"/>
                  </a:lnTo>
                  <a:lnTo>
                    <a:pt x="3868" y="1127"/>
                  </a:lnTo>
                  <a:lnTo>
                    <a:pt x="3852" y="1044"/>
                  </a:lnTo>
                  <a:lnTo>
                    <a:pt x="3835" y="962"/>
                  </a:lnTo>
                  <a:lnTo>
                    <a:pt x="3817" y="878"/>
                  </a:lnTo>
                  <a:lnTo>
                    <a:pt x="3799" y="795"/>
                  </a:lnTo>
                  <a:lnTo>
                    <a:pt x="3779" y="709"/>
                  </a:lnTo>
                  <a:lnTo>
                    <a:pt x="3758" y="624"/>
                  </a:lnTo>
                  <a:lnTo>
                    <a:pt x="3736" y="538"/>
                  </a:lnTo>
                  <a:lnTo>
                    <a:pt x="3713" y="450"/>
                  </a:lnTo>
                  <a:lnTo>
                    <a:pt x="3689" y="362"/>
                  </a:lnTo>
                  <a:lnTo>
                    <a:pt x="3663" y="272"/>
                  </a:lnTo>
                  <a:lnTo>
                    <a:pt x="3637" y="183"/>
                  </a:lnTo>
                  <a:lnTo>
                    <a:pt x="3609" y="91"/>
                  </a:lnTo>
                  <a:lnTo>
                    <a:pt x="3581" y="0"/>
                  </a:lnTo>
                  <a:lnTo>
                    <a:pt x="3581" y="0"/>
                  </a:lnTo>
                  <a:lnTo>
                    <a:pt x="3586" y="13"/>
                  </a:lnTo>
                  <a:lnTo>
                    <a:pt x="3591" y="26"/>
                  </a:lnTo>
                  <a:lnTo>
                    <a:pt x="3599" y="39"/>
                  </a:lnTo>
                  <a:lnTo>
                    <a:pt x="3607" y="53"/>
                  </a:lnTo>
                  <a:lnTo>
                    <a:pt x="3616" y="67"/>
                  </a:lnTo>
                  <a:lnTo>
                    <a:pt x="3626" y="81"/>
                  </a:lnTo>
                  <a:lnTo>
                    <a:pt x="3649" y="110"/>
                  </a:lnTo>
                  <a:lnTo>
                    <a:pt x="3674" y="140"/>
                  </a:lnTo>
                  <a:lnTo>
                    <a:pt x="3703" y="169"/>
                  </a:lnTo>
                  <a:lnTo>
                    <a:pt x="3733" y="200"/>
                  </a:lnTo>
                  <a:lnTo>
                    <a:pt x="3764" y="230"/>
                  </a:lnTo>
                  <a:lnTo>
                    <a:pt x="3827" y="288"/>
                  </a:lnTo>
                  <a:lnTo>
                    <a:pt x="3888" y="344"/>
                  </a:lnTo>
                  <a:lnTo>
                    <a:pt x="3916" y="371"/>
                  </a:lnTo>
                  <a:lnTo>
                    <a:pt x="3941" y="395"/>
                  </a:lnTo>
                  <a:lnTo>
                    <a:pt x="3964" y="419"/>
                  </a:lnTo>
                  <a:lnTo>
                    <a:pt x="3983" y="440"/>
                  </a:lnTo>
                  <a:lnTo>
                    <a:pt x="3983" y="440"/>
                  </a:lnTo>
                  <a:lnTo>
                    <a:pt x="4050" y="520"/>
                  </a:lnTo>
                  <a:lnTo>
                    <a:pt x="4114" y="601"/>
                  </a:lnTo>
                  <a:lnTo>
                    <a:pt x="4178" y="682"/>
                  </a:lnTo>
                  <a:lnTo>
                    <a:pt x="4242" y="765"/>
                  </a:lnTo>
                  <a:lnTo>
                    <a:pt x="4304" y="847"/>
                  </a:lnTo>
                  <a:lnTo>
                    <a:pt x="4365" y="931"/>
                  </a:lnTo>
                  <a:lnTo>
                    <a:pt x="4426" y="1015"/>
                  </a:lnTo>
                  <a:lnTo>
                    <a:pt x="4485" y="1101"/>
                  </a:lnTo>
                  <a:lnTo>
                    <a:pt x="4544" y="1186"/>
                  </a:lnTo>
                  <a:lnTo>
                    <a:pt x="4602" y="1273"/>
                  </a:lnTo>
                  <a:lnTo>
                    <a:pt x="4659" y="1359"/>
                  </a:lnTo>
                  <a:lnTo>
                    <a:pt x="4714" y="1447"/>
                  </a:lnTo>
                  <a:lnTo>
                    <a:pt x="4770" y="1534"/>
                  </a:lnTo>
                  <a:lnTo>
                    <a:pt x="4824" y="1623"/>
                  </a:lnTo>
                  <a:lnTo>
                    <a:pt x="4877" y="1711"/>
                  </a:lnTo>
                  <a:lnTo>
                    <a:pt x="4930" y="1801"/>
                  </a:lnTo>
                  <a:lnTo>
                    <a:pt x="4930" y="1801"/>
                  </a:lnTo>
                  <a:lnTo>
                    <a:pt x="4996" y="1917"/>
                  </a:lnTo>
                  <a:lnTo>
                    <a:pt x="5061" y="2034"/>
                  </a:lnTo>
                  <a:lnTo>
                    <a:pt x="5125" y="2152"/>
                  </a:lnTo>
                  <a:lnTo>
                    <a:pt x="5187" y="2271"/>
                  </a:lnTo>
                  <a:lnTo>
                    <a:pt x="5248" y="2391"/>
                  </a:lnTo>
                  <a:lnTo>
                    <a:pt x="5308" y="2512"/>
                  </a:lnTo>
                  <a:lnTo>
                    <a:pt x="5365" y="2634"/>
                  </a:lnTo>
                  <a:lnTo>
                    <a:pt x="5422" y="2757"/>
                  </a:lnTo>
                  <a:lnTo>
                    <a:pt x="5478" y="2881"/>
                  </a:lnTo>
                  <a:lnTo>
                    <a:pt x="5531" y="3005"/>
                  </a:lnTo>
                  <a:lnTo>
                    <a:pt x="5583" y="3131"/>
                  </a:lnTo>
                  <a:lnTo>
                    <a:pt x="5635" y="3257"/>
                  </a:lnTo>
                  <a:lnTo>
                    <a:pt x="5684" y="3384"/>
                  </a:lnTo>
                  <a:lnTo>
                    <a:pt x="5731" y="3512"/>
                  </a:lnTo>
                  <a:lnTo>
                    <a:pt x="5777" y="3641"/>
                  </a:lnTo>
                  <a:lnTo>
                    <a:pt x="5823" y="3769"/>
                  </a:lnTo>
                  <a:lnTo>
                    <a:pt x="5866" y="3899"/>
                  </a:lnTo>
                  <a:lnTo>
                    <a:pt x="5907" y="4030"/>
                  </a:lnTo>
                  <a:lnTo>
                    <a:pt x="5947" y="4161"/>
                  </a:lnTo>
                  <a:lnTo>
                    <a:pt x="5986" y="4292"/>
                  </a:lnTo>
                  <a:lnTo>
                    <a:pt x="6023" y="4425"/>
                  </a:lnTo>
                  <a:lnTo>
                    <a:pt x="6058" y="4558"/>
                  </a:lnTo>
                  <a:lnTo>
                    <a:pt x="6092" y="4691"/>
                  </a:lnTo>
                  <a:lnTo>
                    <a:pt x="6124" y="4824"/>
                  </a:lnTo>
                  <a:lnTo>
                    <a:pt x="6155" y="4959"/>
                  </a:lnTo>
                  <a:lnTo>
                    <a:pt x="6184" y="5093"/>
                  </a:lnTo>
                  <a:lnTo>
                    <a:pt x="6211" y="5228"/>
                  </a:lnTo>
                  <a:lnTo>
                    <a:pt x="6236" y="5363"/>
                  </a:lnTo>
                  <a:lnTo>
                    <a:pt x="6260" y="5499"/>
                  </a:lnTo>
                  <a:lnTo>
                    <a:pt x="6281" y="5635"/>
                  </a:lnTo>
                  <a:lnTo>
                    <a:pt x="6302" y="5771"/>
                  </a:lnTo>
                  <a:lnTo>
                    <a:pt x="6321" y="5906"/>
                  </a:lnTo>
                  <a:lnTo>
                    <a:pt x="6338" y="6043"/>
                  </a:lnTo>
                  <a:lnTo>
                    <a:pt x="6353" y="6180"/>
                  </a:lnTo>
                  <a:lnTo>
                    <a:pt x="6366" y="6317"/>
                  </a:lnTo>
                  <a:lnTo>
                    <a:pt x="6378" y="6453"/>
                  </a:lnTo>
                  <a:lnTo>
                    <a:pt x="6387" y="6590"/>
                  </a:lnTo>
                  <a:lnTo>
                    <a:pt x="6395" y="6728"/>
                  </a:lnTo>
                  <a:lnTo>
                    <a:pt x="6401" y="6865"/>
                  </a:lnTo>
                  <a:lnTo>
                    <a:pt x="6405" y="7001"/>
                  </a:lnTo>
                  <a:lnTo>
                    <a:pt x="6408" y="7138"/>
                  </a:lnTo>
                  <a:lnTo>
                    <a:pt x="6408" y="7276"/>
                  </a:lnTo>
                  <a:lnTo>
                    <a:pt x="6407" y="7413"/>
                  </a:lnTo>
                  <a:lnTo>
                    <a:pt x="6404" y="7549"/>
                  </a:lnTo>
                  <a:lnTo>
                    <a:pt x="6399" y="7685"/>
                  </a:lnTo>
                  <a:lnTo>
                    <a:pt x="6392" y="7822"/>
                  </a:lnTo>
                  <a:lnTo>
                    <a:pt x="6383" y="7958"/>
                  </a:lnTo>
                  <a:lnTo>
                    <a:pt x="6372" y="8095"/>
                  </a:lnTo>
                  <a:lnTo>
                    <a:pt x="6359" y="8229"/>
                  </a:lnTo>
                  <a:lnTo>
                    <a:pt x="6344" y="8365"/>
                  </a:lnTo>
                  <a:lnTo>
                    <a:pt x="6328" y="8500"/>
                  </a:lnTo>
                  <a:lnTo>
                    <a:pt x="6308" y="8635"/>
                  </a:lnTo>
                  <a:lnTo>
                    <a:pt x="6287" y="8769"/>
                  </a:lnTo>
                  <a:lnTo>
                    <a:pt x="6264" y="8903"/>
                  </a:lnTo>
                  <a:lnTo>
                    <a:pt x="6240" y="9037"/>
                  </a:lnTo>
                  <a:lnTo>
                    <a:pt x="6213" y="9169"/>
                  </a:lnTo>
                  <a:lnTo>
                    <a:pt x="6184" y="9302"/>
                  </a:lnTo>
                  <a:lnTo>
                    <a:pt x="6153" y="9434"/>
                  </a:lnTo>
                  <a:lnTo>
                    <a:pt x="6119" y="9566"/>
                  </a:lnTo>
                  <a:lnTo>
                    <a:pt x="6084" y="9696"/>
                  </a:lnTo>
                  <a:lnTo>
                    <a:pt x="6047" y="9826"/>
                  </a:lnTo>
                  <a:lnTo>
                    <a:pt x="6008" y="9956"/>
                  </a:lnTo>
                  <a:lnTo>
                    <a:pt x="5966" y="10085"/>
                  </a:lnTo>
                  <a:lnTo>
                    <a:pt x="5922" y="10213"/>
                  </a:lnTo>
                  <a:lnTo>
                    <a:pt x="5922" y="10213"/>
                  </a:lnTo>
                  <a:lnTo>
                    <a:pt x="5899" y="10277"/>
                  </a:lnTo>
                  <a:lnTo>
                    <a:pt x="5876" y="10340"/>
                  </a:lnTo>
                  <a:lnTo>
                    <a:pt x="5852" y="10403"/>
                  </a:lnTo>
                  <a:lnTo>
                    <a:pt x="5828" y="10467"/>
                  </a:lnTo>
                  <a:lnTo>
                    <a:pt x="5802" y="10530"/>
                  </a:lnTo>
                  <a:lnTo>
                    <a:pt x="5775" y="10592"/>
                  </a:lnTo>
                  <a:lnTo>
                    <a:pt x="5749" y="10654"/>
                  </a:lnTo>
                  <a:lnTo>
                    <a:pt x="5722" y="10716"/>
                  </a:lnTo>
                  <a:lnTo>
                    <a:pt x="5694" y="10777"/>
                  </a:lnTo>
                  <a:lnTo>
                    <a:pt x="5665" y="10839"/>
                  </a:lnTo>
                  <a:lnTo>
                    <a:pt x="5636" y="10899"/>
                  </a:lnTo>
                  <a:lnTo>
                    <a:pt x="5605" y="10959"/>
                  </a:lnTo>
                  <a:lnTo>
                    <a:pt x="5575" y="11019"/>
                  </a:lnTo>
                  <a:lnTo>
                    <a:pt x="5543" y="11078"/>
                  </a:lnTo>
                  <a:lnTo>
                    <a:pt x="5512" y="11137"/>
                  </a:lnTo>
                  <a:lnTo>
                    <a:pt x="5479" y="11196"/>
                  </a:lnTo>
                  <a:lnTo>
                    <a:pt x="5446" y="11254"/>
                  </a:lnTo>
                  <a:lnTo>
                    <a:pt x="5411" y="11312"/>
                  </a:lnTo>
                  <a:lnTo>
                    <a:pt x="5377" y="11370"/>
                  </a:lnTo>
                  <a:lnTo>
                    <a:pt x="5342" y="11426"/>
                  </a:lnTo>
                  <a:lnTo>
                    <a:pt x="5306" y="11482"/>
                  </a:lnTo>
                  <a:lnTo>
                    <a:pt x="5270" y="11539"/>
                  </a:lnTo>
                  <a:lnTo>
                    <a:pt x="5232" y="11594"/>
                  </a:lnTo>
                  <a:lnTo>
                    <a:pt x="5195" y="11649"/>
                  </a:lnTo>
                  <a:lnTo>
                    <a:pt x="5156" y="11704"/>
                  </a:lnTo>
                  <a:lnTo>
                    <a:pt x="5117" y="11758"/>
                  </a:lnTo>
                  <a:lnTo>
                    <a:pt x="5077" y="11811"/>
                  </a:lnTo>
                  <a:lnTo>
                    <a:pt x="5037" y="11863"/>
                  </a:lnTo>
                  <a:lnTo>
                    <a:pt x="4996" y="11916"/>
                  </a:lnTo>
                  <a:lnTo>
                    <a:pt x="4955" y="11968"/>
                  </a:lnTo>
                  <a:lnTo>
                    <a:pt x="4911" y="12019"/>
                  </a:lnTo>
                  <a:lnTo>
                    <a:pt x="4869" y="12070"/>
                  </a:lnTo>
                  <a:lnTo>
                    <a:pt x="4825" y="12120"/>
                  </a:lnTo>
                  <a:lnTo>
                    <a:pt x="4781" y="12169"/>
                  </a:lnTo>
                  <a:lnTo>
                    <a:pt x="4736" y="12217"/>
                  </a:lnTo>
                  <a:lnTo>
                    <a:pt x="4690" y="12266"/>
                  </a:lnTo>
                  <a:lnTo>
                    <a:pt x="4645" y="12314"/>
                  </a:lnTo>
                  <a:lnTo>
                    <a:pt x="4598" y="12360"/>
                  </a:lnTo>
                  <a:lnTo>
                    <a:pt x="4550" y="12407"/>
                  </a:lnTo>
                  <a:lnTo>
                    <a:pt x="4502" y="12453"/>
                  </a:lnTo>
                  <a:lnTo>
                    <a:pt x="4454" y="12498"/>
                  </a:lnTo>
                  <a:lnTo>
                    <a:pt x="4404" y="12542"/>
                  </a:lnTo>
                  <a:lnTo>
                    <a:pt x="4354" y="12585"/>
                  </a:lnTo>
                  <a:lnTo>
                    <a:pt x="4303" y="12629"/>
                  </a:lnTo>
                  <a:lnTo>
                    <a:pt x="4252" y="12671"/>
                  </a:lnTo>
                  <a:lnTo>
                    <a:pt x="4200" y="12713"/>
                  </a:lnTo>
                  <a:lnTo>
                    <a:pt x="4148" y="12753"/>
                  </a:lnTo>
                  <a:lnTo>
                    <a:pt x="4095" y="12794"/>
                  </a:lnTo>
                  <a:lnTo>
                    <a:pt x="4041" y="12834"/>
                  </a:lnTo>
                  <a:lnTo>
                    <a:pt x="3986" y="12872"/>
                  </a:lnTo>
                  <a:lnTo>
                    <a:pt x="3931" y="12910"/>
                  </a:lnTo>
                  <a:lnTo>
                    <a:pt x="3876" y="12947"/>
                  </a:lnTo>
                  <a:lnTo>
                    <a:pt x="3819" y="12984"/>
                  </a:lnTo>
                  <a:lnTo>
                    <a:pt x="3762" y="13019"/>
                  </a:lnTo>
                  <a:lnTo>
                    <a:pt x="3705" y="13054"/>
                  </a:lnTo>
                  <a:lnTo>
                    <a:pt x="3646" y="13088"/>
                  </a:lnTo>
                  <a:lnTo>
                    <a:pt x="3588" y="13121"/>
                  </a:lnTo>
                  <a:lnTo>
                    <a:pt x="3528" y="13154"/>
                  </a:lnTo>
                  <a:lnTo>
                    <a:pt x="3468" y="13186"/>
                  </a:lnTo>
                  <a:lnTo>
                    <a:pt x="3407" y="13216"/>
                  </a:lnTo>
                  <a:lnTo>
                    <a:pt x="3346" y="13246"/>
                  </a:lnTo>
                  <a:lnTo>
                    <a:pt x="3284" y="13275"/>
                  </a:lnTo>
                  <a:lnTo>
                    <a:pt x="3221" y="13303"/>
                  </a:lnTo>
                  <a:lnTo>
                    <a:pt x="3158" y="13331"/>
                  </a:lnTo>
                  <a:lnTo>
                    <a:pt x="3158" y="13331"/>
                  </a:lnTo>
                  <a:lnTo>
                    <a:pt x="3111" y="13350"/>
                  </a:lnTo>
                  <a:lnTo>
                    <a:pt x="3064" y="13369"/>
                  </a:lnTo>
                  <a:lnTo>
                    <a:pt x="3018" y="13387"/>
                  </a:lnTo>
                  <a:lnTo>
                    <a:pt x="2970" y="13404"/>
                  </a:lnTo>
                  <a:lnTo>
                    <a:pt x="2923" y="13421"/>
                  </a:lnTo>
                  <a:lnTo>
                    <a:pt x="2876" y="13437"/>
                  </a:lnTo>
                  <a:lnTo>
                    <a:pt x="2829" y="13453"/>
                  </a:lnTo>
                  <a:lnTo>
                    <a:pt x="2781" y="13468"/>
                  </a:lnTo>
                  <a:lnTo>
                    <a:pt x="2686" y="13497"/>
                  </a:lnTo>
                  <a:lnTo>
                    <a:pt x="2590" y="13523"/>
                  </a:lnTo>
                  <a:lnTo>
                    <a:pt x="2494" y="13546"/>
                  </a:lnTo>
                  <a:lnTo>
                    <a:pt x="2397" y="13567"/>
                  </a:lnTo>
                  <a:lnTo>
                    <a:pt x="2301" y="13587"/>
                  </a:lnTo>
                  <a:lnTo>
                    <a:pt x="2203" y="13604"/>
                  </a:lnTo>
                  <a:lnTo>
                    <a:pt x="2107" y="13619"/>
                  </a:lnTo>
                  <a:lnTo>
                    <a:pt x="2008" y="13632"/>
                  </a:lnTo>
                  <a:lnTo>
                    <a:pt x="1910" y="13643"/>
                  </a:lnTo>
                  <a:lnTo>
                    <a:pt x="1812" y="13652"/>
                  </a:lnTo>
                  <a:lnTo>
                    <a:pt x="1714" y="13659"/>
                  </a:lnTo>
                  <a:lnTo>
                    <a:pt x="1616" y="13665"/>
                  </a:lnTo>
                  <a:lnTo>
                    <a:pt x="1516" y="13669"/>
                  </a:lnTo>
                  <a:lnTo>
                    <a:pt x="1418" y="13672"/>
                  </a:lnTo>
                  <a:lnTo>
                    <a:pt x="1319" y="13673"/>
                  </a:lnTo>
                  <a:lnTo>
                    <a:pt x="1220" y="13672"/>
                  </a:lnTo>
                  <a:lnTo>
                    <a:pt x="1121" y="13668"/>
                  </a:lnTo>
                  <a:lnTo>
                    <a:pt x="1021" y="13664"/>
                  </a:lnTo>
                  <a:lnTo>
                    <a:pt x="922" y="13659"/>
                  </a:lnTo>
                  <a:lnTo>
                    <a:pt x="823" y="13652"/>
                  </a:lnTo>
                  <a:lnTo>
                    <a:pt x="724" y="13644"/>
                  </a:lnTo>
                  <a:lnTo>
                    <a:pt x="625" y="13635"/>
                  </a:lnTo>
                  <a:lnTo>
                    <a:pt x="526" y="13625"/>
                  </a:lnTo>
                  <a:lnTo>
                    <a:pt x="427" y="13614"/>
                  </a:lnTo>
                  <a:lnTo>
                    <a:pt x="327" y="13601"/>
                  </a:lnTo>
                  <a:lnTo>
                    <a:pt x="229" y="13588"/>
                  </a:lnTo>
                  <a:lnTo>
                    <a:pt x="130" y="13573"/>
                  </a:lnTo>
                  <a:lnTo>
                    <a:pt x="32" y="13558"/>
                  </a:lnTo>
                  <a:lnTo>
                    <a:pt x="32" y="13558"/>
                  </a:lnTo>
                  <a:close/>
                </a:path>
              </a:pathLst>
            </a:custGeom>
            <a:solidFill>
              <a:srgbClr val="F7B619"/>
            </a:solidFill>
            <a:ln>
              <a:noFill/>
            </a:ln>
          </p:spPr>
          <p:txBody>
            <a:bodyPr vert="horz" wrap="square" lIns="68580" tIns="34290" rIns="68580" bIns="34290" numCol="1" anchor="t" anchorCtr="0" compatLnSpc="1">
              <a:prstTxWarp prst="textNoShape">
                <a:avLst/>
              </a:prstTxWarp>
            </a:bodyPr>
            <a:lstStyle/>
            <a:p>
              <a:pPr defTabSz="576062"/>
              <a:endParaRPr lang="en-US" sz="1100" dirty="0">
                <a:solidFill>
                  <a:prstClr val="black"/>
                </a:solidFill>
              </a:endParaRPr>
            </a:p>
          </p:txBody>
        </p:sp>
        <p:sp>
          <p:nvSpPr>
            <p:cNvPr id="9" name="Freeform 8"/>
            <p:cNvSpPr>
              <a:spLocks/>
            </p:cNvSpPr>
            <p:nvPr/>
          </p:nvSpPr>
          <p:spPr bwMode="auto">
            <a:xfrm>
              <a:off x="3783613" y="4879082"/>
              <a:ext cx="2385596" cy="1003790"/>
            </a:xfrm>
            <a:custGeom>
              <a:avLst/>
              <a:gdLst>
                <a:gd name="T0" fmla="*/ 18 w 14013"/>
                <a:gd name="T1" fmla="*/ 1202 h 5897"/>
                <a:gd name="T2" fmla="*/ 131 w 14013"/>
                <a:gd name="T3" fmla="*/ 1311 h 5897"/>
                <a:gd name="T4" fmla="*/ 301 w 14013"/>
                <a:gd name="T5" fmla="*/ 1392 h 5897"/>
                <a:gd name="T6" fmla="*/ 608 w 14013"/>
                <a:gd name="T7" fmla="*/ 1466 h 5897"/>
                <a:gd name="T8" fmla="*/ 761 w 14013"/>
                <a:gd name="T9" fmla="*/ 1463 h 5897"/>
                <a:gd name="T10" fmla="*/ 1064 w 14013"/>
                <a:gd name="T11" fmla="*/ 1383 h 5897"/>
                <a:gd name="T12" fmla="*/ 1368 w 14013"/>
                <a:gd name="T13" fmla="*/ 1218 h 5897"/>
                <a:gd name="T14" fmla="*/ 1848 w 14013"/>
                <a:gd name="T15" fmla="*/ 859 h 5897"/>
                <a:gd name="T16" fmla="*/ 2117 w 14013"/>
                <a:gd name="T17" fmla="*/ 666 h 5897"/>
                <a:gd name="T18" fmla="*/ 2409 w 14013"/>
                <a:gd name="T19" fmla="*/ 500 h 5897"/>
                <a:gd name="T20" fmla="*/ 2945 w 14013"/>
                <a:gd name="T21" fmla="*/ 276 h 5897"/>
                <a:gd name="T22" fmla="*/ 3500 w 14013"/>
                <a:gd name="T23" fmla="*/ 116 h 5897"/>
                <a:gd name="T24" fmla="*/ 4184 w 14013"/>
                <a:gd name="T25" fmla="*/ 12 h 5897"/>
                <a:gd name="T26" fmla="*/ 4873 w 14013"/>
                <a:gd name="T27" fmla="*/ 15 h 5897"/>
                <a:gd name="T28" fmla="*/ 5502 w 14013"/>
                <a:gd name="T29" fmla="*/ 118 h 5897"/>
                <a:gd name="T30" fmla="*/ 5832 w 14013"/>
                <a:gd name="T31" fmla="*/ 213 h 5897"/>
                <a:gd name="T32" fmla="*/ 6154 w 14013"/>
                <a:gd name="T33" fmla="*/ 340 h 5897"/>
                <a:gd name="T34" fmla="*/ 6466 w 14013"/>
                <a:gd name="T35" fmla="*/ 496 h 5897"/>
                <a:gd name="T36" fmla="*/ 7554 w 14013"/>
                <a:gd name="T37" fmla="*/ 1110 h 5897"/>
                <a:gd name="T38" fmla="*/ 8258 w 14013"/>
                <a:gd name="T39" fmla="*/ 1466 h 5897"/>
                <a:gd name="T40" fmla="*/ 8983 w 14013"/>
                <a:gd name="T41" fmla="*/ 1760 h 5897"/>
                <a:gd name="T42" fmla="*/ 9578 w 14013"/>
                <a:gd name="T43" fmla="*/ 1926 h 5897"/>
                <a:gd name="T44" fmla="*/ 9970 w 14013"/>
                <a:gd name="T45" fmla="*/ 1994 h 5897"/>
                <a:gd name="T46" fmla="*/ 10375 w 14013"/>
                <a:gd name="T47" fmla="*/ 2030 h 5897"/>
                <a:gd name="T48" fmla="*/ 10795 w 14013"/>
                <a:gd name="T49" fmla="*/ 2028 h 5897"/>
                <a:gd name="T50" fmla="*/ 11229 w 14013"/>
                <a:gd name="T51" fmla="*/ 1984 h 5897"/>
                <a:gd name="T52" fmla="*/ 11682 w 14013"/>
                <a:gd name="T53" fmla="*/ 1897 h 5897"/>
                <a:gd name="T54" fmla="*/ 12153 w 14013"/>
                <a:gd name="T55" fmla="*/ 1759 h 5897"/>
                <a:gd name="T56" fmla="*/ 12645 w 14013"/>
                <a:gd name="T57" fmla="*/ 1569 h 5897"/>
                <a:gd name="T58" fmla="*/ 13158 w 14013"/>
                <a:gd name="T59" fmla="*/ 1323 h 5897"/>
                <a:gd name="T60" fmla="*/ 13695 w 14013"/>
                <a:gd name="T61" fmla="*/ 1016 h 5897"/>
                <a:gd name="T62" fmla="*/ 13991 w 14013"/>
                <a:gd name="T63" fmla="*/ 830 h 5897"/>
                <a:gd name="T64" fmla="*/ 13883 w 14013"/>
                <a:gd name="T65" fmla="*/ 977 h 5897"/>
                <a:gd name="T66" fmla="*/ 13716 w 14013"/>
                <a:gd name="T67" fmla="*/ 1296 h 5897"/>
                <a:gd name="T68" fmla="*/ 13398 w 14013"/>
                <a:gd name="T69" fmla="*/ 1742 h 5897"/>
                <a:gd name="T70" fmla="*/ 12936 w 14013"/>
                <a:gd name="T71" fmla="*/ 2302 h 5897"/>
                <a:gd name="T72" fmla="*/ 12467 w 14013"/>
                <a:gd name="T73" fmla="*/ 2797 h 5897"/>
                <a:gd name="T74" fmla="*/ 11768 w 14013"/>
                <a:gd name="T75" fmla="*/ 3430 h 5897"/>
                <a:gd name="T76" fmla="*/ 11009 w 14013"/>
                <a:gd name="T77" fmla="*/ 4009 h 5897"/>
                <a:gd name="T78" fmla="*/ 10197 w 14013"/>
                <a:gd name="T79" fmla="*/ 4521 h 5897"/>
                <a:gd name="T80" fmla="*/ 9343 w 14013"/>
                <a:gd name="T81" fmla="*/ 4965 h 5897"/>
                <a:gd name="T82" fmla="*/ 8453 w 14013"/>
                <a:gd name="T83" fmla="*/ 5330 h 5897"/>
                <a:gd name="T84" fmla="*/ 7536 w 14013"/>
                <a:gd name="T85" fmla="*/ 5610 h 5897"/>
                <a:gd name="T86" fmla="*/ 6601 w 14013"/>
                <a:gd name="T87" fmla="*/ 5799 h 5897"/>
                <a:gd name="T88" fmla="*/ 5655 w 14013"/>
                <a:gd name="T89" fmla="*/ 5890 h 5897"/>
                <a:gd name="T90" fmla="*/ 4843 w 14013"/>
                <a:gd name="T91" fmla="*/ 5884 h 5897"/>
                <a:gd name="T92" fmla="*/ 4371 w 14013"/>
                <a:gd name="T93" fmla="*/ 5840 h 5897"/>
                <a:gd name="T94" fmla="*/ 3906 w 14013"/>
                <a:gd name="T95" fmla="*/ 5759 h 5897"/>
                <a:gd name="T96" fmla="*/ 3452 w 14013"/>
                <a:gd name="T97" fmla="*/ 5643 h 5897"/>
                <a:gd name="T98" fmla="*/ 3011 w 14013"/>
                <a:gd name="T99" fmla="*/ 5489 h 5897"/>
                <a:gd name="T100" fmla="*/ 2588 w 14013"/>
                <a:gd name="T101" fmla="*/ 5298 h 5897"/>
                <a:gd name="T102" fmla="*/ 2185 w 14013"/>
                <a:gd name="T103" fmla="*/ 5068 h 5897"/>
                <a:gd name="T104" fmla="*/ 1804 w 14013"/>
                <a:gd name="T105" fmla="*/ 4800 h 5897"/>
                <a:gd name="T106" fmla="*/ 1450 w 14013"/>
                <a:gd name="T107" fmla="*/ 4491 h 5897"/>
                <a:gd name="T108" fmla="*/ 1126 w 14013"/>
                <a:gd name="T109" fmla="*/ 4142 h 5897"/>
                <a:gd name="T110" fmla="*/ 930 w 14013"/>
                <a:gd name="T111" fmla="*/ 3888 h 5897"/>
                <a:gd name="T112" fmla="*/ 645 w 14013"/>
                <a:gd name="T113" fmla="*/ 3423 h 5897"/>
                <a:gd name="T114" fmla="*/ 367 w 14013"/>
                <a:gd name="T115" fmla="*/ 2792 h 5897"/>
                <a:gd name="T116" fmla="*/ 171 w 14013"/>
                <a:gd name="T117" fmla="*/ 2128 h 5897"/>
                <a:gd name="T118" fmla="*/ 40 w 14013"/>
                <a:gd name="T119" fmla="*/ 1443 h 5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013" h="5897">
                  <a:moveTo>
                    <a:pt x="0" y="1148"/>
                  </a:moveTo>
                  <a:lnTo>
                    <a:pt x="0" y="1148"/>
                  </a:lnTo>
                  <a:lnTo>
                    <a:pt x="2" y="1157"/>
                  </a:lnTo>
                  <a:lnTo>
                    <a:pt x="4" y="1166"/>
                  </a:lnTo>
                  <a:lnTo>
                    <a:pt x="7" y="1175"/>
                  </a:lnTo>
                  <a:lnTo>
                    <a:pt x="10" y="1184"/>
                  </a:lnTo>
                  <a:lnTo>
                    <a:pt x="18" y="1202"/>
                  </a:lnTo>
                  <a:lnTo>
                    <a:pt x="29" y="1219"/>
                  </a:lnTo>
                  <a:lnTo>
                    <a:pt x="41" y="1235"/>
                  </a:lnTo>
                  <a:lnTo>
                    <a:pt x="56" y="1251"/>
                  </a:lnTo>
                  <a:lnTo>
                    <a:pt x="73" y="1267"/>
                  </a:lnTo>
                  <a:lnTo>
                    <a:pt x="91" y="1282"/>
                  </a:lnTo>
                  <a:lnTo>
                    <a:pt x="110" y="1296"/>
                  </a:lnTo>
                  <a:lnTo>
                    <a:pt x="131" y="1311"/>
                  </a:lnTo>
                  <a:lnTo>
                    <a:pt x="152" y="1324"/>
                  </a:lnTo>
                  <a:lnTo>
                    <a:pt x="175" y="1337"/>
                  </a:lnTo>
                  <a:lnTo>
                    <a:pt x="199" y="1349"/>
                  </a:lnTo>
                  <a:lnTo>
                    <a:pt x="223" y="1361"/>
                  </a:lnTo>
                  <a:lnTo>
                    <a:pt x="250" y="1372"/>
                  </a:lnTo>
                  <a:lnTo>
                    <a:pt x="275" y="1382"/>
                  </a:lnTo>
                  <a:lnTo>
                    <a:pt x="301" y="1392"/>
                  </a:lnTo>
                  <a:lnTo>
                    <a:pt x="327" y="1402"/>
                  </a:lnTo>
                  <a:lnTo>
                    <a:pt x="380" y="1419"/>
                  </a:lnTo>
                  <a:lnTo>
                    <a:pt x="432" y="1433"/>
                  </a:lnTo>
                  <a:lnTo>
                    <a:pt x="482" y="1445"/>
                  </a:lnTo>
                  <a:lnTo>
                    <a:pt x="528" y="1455"/>
                  </a:lnTo>
                  <a:lnTo>
                    <a:pt x="571" y="1462"/>
                  </a:lnTo>
                  <a:lnTo>
                    <a:pt x="608" y="1466"/>
                  </a:lnTo>
                  <a:lnTo>
                    <a:pt x="639" y="1468"/>
                  </a:lnTo>
                  <a:lnTo>
                    <a:pt x="639" y="1468"/>
                  </a:lnTo>
                  <a:lnTo>
                    <a:pt x="664" y="1468"/>
                  </a:lnTo>
                  <a:lnTo>
                    <a:pt x="688" y="1468"/>
                  </a:lnTo>
                  <a:lnTo>
                    <a:pt x="713" y="1467"/>
                  </a:lnTo>
                  <a:lnTo>
                    <a:pt x="737" y="1465"/>
                  </a:lnTo>
                  <a:lnTo>
                    <a:pt x="761" y="1463"/>
                  </a:lnTo>
                  <a:lnTo>
                    <a:pt x="786" y="1460"/>
                  </a:lnTo>
                  <a:lnTo>
                    <a:pt x="834" y="1452"/>
                  </a:lnTo>
                  <a:lnTo>
                    <a:pt x="881" y="1442"/>
                  </a:lnTo>
                  <a:lnTo>
                    <a:pt x="927" y="1430"/>
                  </a:lnTo>
                  <a:lnTo>
                    <a:pt x="974" y="1416"/>
                  </a:lnTo>
                  <a:lnTo>
                    <a:pt x="1019" y="1400"/>
                  </a:lnTo>
                  <a:lnTo>
                    <a:pt x="1064" y="1383"/>
                  </a:lnTo>
                  <a:lnTo>
                    <a:pt x="1109" y="1364"/>
                  </a:lnTo>
                  <a:lnTo>
                    <a:pt x="1154" y="1343"/>
                  </a:lnTo>
                  <a:lnTo>
                    <a:pt x="1197" y="1320"/>
                  </a:lnTo>
                  <a:lnTo>
                    <a:pt x="1241" y="1296"/>
                  </a:lnTo>
                  <a:lnTo>
                    <a:pt x="1283" y="1271"/>
                  </a:lnTo>
                  <a:lnTo>
                    <a:pt x="1327" y="1245"/>
                  </a:lnTo>
                  <a:lnTo>
                    <a:pt x="1368" y="1218"/>
                  </a:lnTo>
                  <a:lnTo>
                    <a:pt x="1410" y="1191"/>
                  </a:lnTo>
                  <a:lnTo>
                    <a:pt x="1451" y="1162"/>
                  </a:lnTo>
                  <a:lnTo>
                    <a:pt x="1493" y="1133"/>
                  </a:lnTo>
                  <a:lnTo>
                    <a:pt x="1533" y="1102"/>
                  </a:lnTo>
                  <a:lnTo>
                    <a:pt x="1613" y="1042"/>
                  </a:lnTo>
                  <a:lnTo>
                    <a:pt x="1693" y="981"/>
                  </a:lnTo>
                  <a:lnTo>
                    <a:pt x="1848" y="859"/>
                  </a:lnTo>
                  <a:lnTo>
                    <a:pt x="1924" y="801"/>
                  </a:lnTo>
                  <a:lnTo>
                    <a:pt x="1962" y="773"/>
                  </a:lnTo>
                  <a:lnTo>
                    <a:pt x="2000" y="745"/>
                  </a:lnTo>
                  <a:lnTo>
                    <a:pt x="2000" y="745"/>
                  </a:lnTo>
                  <a:lnTo>
                    <a:pt x="2039" y="718"/>
                  </a:lnTo>
                  <a:lnTo>
                    <a:pt x="2078" y="692"/>
                  </a:lnTo>
                  <a:lnTo>
                    <a:pt x="2117" y="666"/>
                  </a:lnTo>
                  <a:lnTo>
                    <a:pt x="2157" y="641"/>
                  </a:lnTo>
                  <a:lnTo>
                    <a:pt x="2199" y="616"/>
                  </a:lnTo>
                  <a:lnTo>
                    <a:pt x="2240" y="592"/>
                  </a:lnTo>
                  <a:lnTo>
                    <a:pt x="2281" y="567"/>
                  </a:lnTo>
                  <a:lnTo>
                    <a:pt x="2323" y="544"/>
                  </a:lnTo>
                  <a:lnTo>
                    <a:pt x="2367" y="522"/>
                  </a:lnTo>
                  <a:lnTo>
                    <a:pt x="2409" y="500"/>
                  </a:lnTo>
                  <a:lnTo>
                    <a:pt x="2452" y="479"/>
                  </a:lnTo>
                  <a:lnTo>
                    <a:pt x="2495" y="458"/>
                  </a:lnTo>
                  <a:lnTo>
                    <a:pt x="2584" y="418"/>
                  </a:lnTo>
                  <a:lnTo>
                    <a:pt x="2672" y="379"/>
                  </a:lnTo>
                  <a:lnTo>
                    <a:pt x="2763" y="342"/>
                  </a:lnTo>
                  <a:lnTo>
                    <a:pt x="2853" y="308"/>
                  </a:lnTo>
                  <a:lnTo>
                    <a:pt x="2945" y="276"/>
                  </a:lnTo>
                  <a:lnTo>
                    <a:pt x="3036" y="245"/>
                  </a:lnTo>
                  <a:lnTo>
                    <a:pt x="3128" y="215"/>
                  </a:lnTo>
                  <a:lnTo>
                    <a:pt x="3219" y="188"/>
                  </a:lnTo>
                  <a:lnTo>
                    <a:pt x="3312" y="163"/>
                  </a:lnTo>
                  <a:lnTo>
                    <a:pt x="3404" y="139"/>
                  </a:lnTo>
                  <a:lnTo>
                    <a:pt x="3404" y="139"/>
                  </a:lnTo>
                  <a:lnTo>
                    <a:pt x="3500" y="116"/>
                  </a:lnTo>
                  <a:lnTo>
                    <a:pt x="3597" y="95"/>
                  </a:lnTo>
                  <a:lnTo>
                    <a:pt x="3694" y="76"/>
                  </a:lnTo>
                  <a:lnTo>
                    <a:pt x="3792" y="59"/>
                  </a:lnTo>
                  <a:lnTo>
                    <a:pt x="3889" y="43"/>
                  </a:lnTo>
                  <a:lnTo>
                    <a:pt x="3987" y="31"/>
                  </a:lnTo>
                  <a:lnTo>
                    <a:pt x="4085" y="20"/>
                  </a:lnTo>
                  <a:lnTo>
                    <a:pt x="4184" y="12"/>
                  </a:lnTo>
                  <a:lnTo>
                    <a:pt x="4283" y="5"/>
                  </a:lnTo>
                  <a:lnTo>
                    <a:pt x="4381" y="1"/>
                  </a:lnTo>
                  <a:lnTo>
                    <a:pt x="4480" y="0"/>
                  </a:lnTo>
                  <a:lnTo>
                    <a:pt x="4578" y="0"/>
                  </a:lnTo>
                  <a:lnTo>
                    <a:pt x="4677" y="3"/>
                  </a:lnTo>
                  <a:lnTo>
                    <a:pt x="4774" y="7"/>
                  </a:lnTo>
                  <a:lnTo>
                    <a:pt x="4873" y="15"/>
                  </a:lnTo>
                  <a:lnTo>
                    <a:pt x="4970" y="24"/>
                  </a:lnTo>
                  <a:lnTo>
                    <a:pt x="5068" y="36"/>
                  </a:lnTo>
                  <a:lnTo>
                    <a:pt x="5166" y="50"/>
                  </a:lnTo>
                  <a:lnTo>
                    <a:pt x="5262" y="67"/>
                  </a:lnTo>
                  <a:lnTo>
                    <a:pt x="5359" y="85"/>
                  </a:lnTo>
                  <a:lnTo>
                    <a:pt x="5454" y="106"/>
                  </a:lnTo>
                  <a:lnTo>
                    <a:pt x="5502" y="118"/>
                  </a:lnTo>
                  <a:lnTo>
                    <a:pt x="5550" y="129"/>
                  </a:lnTo>
                  <a:lnTo>
                    <a:pt x="5597" y="142"/>
                  </a:lnTo>
                  <a:lnTo>
                    <a:pt x="5644" y="155"/>
                  </a:lnTo>
                  <a:lnTo>
                    <a:pt x="5692" y="169"/>
                  </a:lnTo>
                  <a:lnTo>
                    <a:pt x="5739" y="183"/>
                  </a:lnTo>
                  <a:lnTo>
                    <a:pt x="5786" y="198"/>
                  </a:lnTo>
                  <a:lnTo>
                    <a:pt x="5832" y="213"/>
                  </a:lnTo>
                  <a:lnTo>
                    <a:pt x="5879" y="231"/>
                  </a:lnTo>
                  <a:lnTo>
                    <a:pt x="5926" y="247"/>
                  </a:lnTo>
                  <a:lnTo>
                    <a:pt x="5971" y="265"/>
                  </a:lnTo>
                  <a:lnTo>
                    <a:pt x="6017" y="282"/>
                  </a:lnTo>
                  <a:lnTo>
                    <a:pt x="6064" y="301"/>
                  </a:lnTo>
                  <a:lnTo>
                    <a:pt x="6109" y="320"/>
                  </a:lnTo>
                  <a:lnTo>
                    <a:pt x="6154" y="340"/>
                  </a:lnTo>
                  <a:lnTo>
                    <a:pt x="6199" y="360"/>
                  </a:lnTo>
                  <a:lnTo>
                    <a:pt x="6245" y="381"/>
                  </a:lnTo>
                  <a:lnTo>
                    <a:pt x="6289" y="403"/>
                  </a:lnTo>
                  <a:lnTo>
                    <a:pt x="6333" y="426"/>
                  </a:lnTo>
                  <a:lnTo>
                    <a:pt x="6377" y="449"/>
                  </a:lnTo>
                  <a:lnTo>
                    <a:pt x="6422" y="472"/>
                  </a:lnTo>
                  <a:lnTo>
                    <a:pt x="6466" y="496"/>
                  </a:lnTo>
                  <a:lnTo>
                    <a:pt x="6466" y="496"/>
                  </a:lnTo>
                  <a:lnTo>
                    <a:pt x="6664" y="609"/>
                  </a:lnTo>
                  <a:lnTo>
                    <a:pt x="6861" y="721"/>
                  </a:lnTo>
                  <a:lnTo>
                    <a:pt x="7059" y="834"/>
                  </a:lnTo>
                  <a:lnTo>
                    <a:pt x="7256" y="945"/>
                  </a:lnTo>
                  <a:lnTo>
                    <a:pt x="7455" y="1056"/>
                  </a:lnTo>
                  <a:lnTo>
                    <a:pt x="7554" y="1110"/>
                  </a:lnTo>
                  <a:lnTo>
                    <a:pt x="7654" y="1164"/>
                  </a:lnTo>
                  <a:lnTo>
                    <a:pt x="7753" y="1216"/>
                  </a:lnTo>
                  <a:lnTo>
                    <a:pt x="7854" y="1268"/>
                  </a:lnTo>
                  <a:lnTo>
                    <a:pt x="7954" y="1320"/>
                  </a:lnTo>
                  <a:lnTo>
                    <a:pt x="8055" y="1370"/>
                  </a:lnTo>
                  <a:lnTo>
                    <a:pt x="8157" y="1419"/>
                  </a:lnTo>
                  <a:lnTo>
                    <a:pt x="8258" y="1466"/>
                  </a:lnTo>
                  <a:lnTo>
                    <a:pt x="8360" y="1513"/>
                  </a:lnTo>
                  <a:lnTo>
                    <a:pt x="8462" y="1558"/>
                  </a:lnTo>
                  <a:lnTo>
                    <a:pt x="8565" y="1602"/>
                  </a:lnTo>
                  <a:lnTo>
                    <a:pt x="8668" y="1644"/>
                  </a:lnTo>
                  <a:lnTo>
                    <a:pt x="8773" y="1685"/>
                  </a:lnTo>
                  <a:lnTo>
                    <a:pt x="8878" y="1723"/>
                  </a:lnTo>
                  <a:lnTo>
                    <a:pt x="8983" y="1760"/>
                  </a:lnTo>
                  <a:lnTo>
                    <a:pt x="9090" y="1795"/>
                  </a:lnTo>
                  <a:lnTo>
                    <a:pt x="9196" y="1827"/>
                  </a:lnTo>
                  <a:lnTo>
                    <a:pt x="9305" y="1859"/>
                  </a:lnTo>
                  <a:lnTo>
                    <a:pt x="9414" y="1888"/>
                  </a:lnTo>
                  <a:lnTo>
                    <a:pt x="9468" y="1901"/>
                  </a:lnTo>
                  <a:lnTo>
                    <a:pt x="9523" y="1914"/>
                  </a:lnTo>
                  <a:lnTo>
                    <a:pt x="9578" y="1926"/>
                  </a:lnTo>
                  <a:lnTo>
                    <a:pt x="9633" y="1938"/>
                  </a:lnTo>
                  <a:lnTo>
                    <a:pt x="9689" y="1949"/>
                  </a:lnTo>
                  <a:lnTo>
                    <a:pt x="9745" y="1959"/>
                  </a:lnTo>
                  <a:lnTo>
                    <a:pt x="9801" y="1969"/>
                  </a:lnTo>
                  <a:lnTo>
                    <a:pt x="9857" y="1978"/>
                  </a:lnTo>
                  <a:lnTo>
                    <a:pt x="9914" y="1987"/>
                  </a:lnTo>
                  <a:lnTo>
                    <a:pt x="9970" y="1994"/>
                  </a:lnTo>
                  <a:lnTo>
                    <a:pt x="10027" y="2001"/>
                  </a:lnTo>
                  <a:lnTo>
                    <a:pt x="10084" y="2008"/>
                  </a:lnTo>
                  <a:lnTo>
                    <a:pt x="10142" y="2014"/>
                  </a:lnTo>
                  <a:lnTo>
                    <a:pt x="10200" y="2019"/>
                  </a:lnTo>
                  <a:lnTo>
                    <a:pt x="10258" y="2023"/>
                  </a:lnTo>
                  <a:lnTo>
                    <a:pt x="10317" y="2026"/>
                  </a:lnTo>
                  <a:lnTo>
                    <a:pt x="10375" y="2030"/>
                  </a:lnTo>
                  <a:lnTo>
                    <a:pt x="10434" y="2032"/>
                  </a:lnTo>
                  <a:lnTo>
                    <a:pt x="10494" y="2034"/>
                  </a:lnTo>
                  <a:lnTo>
                    <a:pt x="10553" y="2034"/>
                  </a:lnTo>
                  <a:lnTo>
                    <a:pt x="10612" y="2034"/>
                  </a:lnTo>
                  <a:lnTo>
                    <a:pt x="10673" y="2033"/>
                  </a:lnTo>
                  <a:lnTo>
                    <a:pt x="10733" y="2031"/>
                  </a:lnTo>
                  <a:lnTo>
                    <a:pt x="10795" y="2028"/>
                  </a:lnTo>
                  <a:lnTo>
                    <a:pt x="10856" y="2024"/>
                  </a:lnTo>
                  <a:lnTo>
                    <a:pt x="10917" y="2019"/>
                  </a:lnTo>
                  <a:lnTo>
                    <a:pt x="10979" y="2014"/>
                  </a:lnTo>
                  <a:lnTo>
                    <a:pt x="11041" y="2008"/>
                  </a:lnTo>
                  <a:lnTo>
                    <a:pt x="11103" y="2001"/>
                  </a:lnTo>
                  <a:lnTo>
                    <a:pt x="11167" y="1993"/>
                  </a:lnTo>
                  <a:lnTo>
                    <a:pt x="11229" y="1984"/>
                  </a:lnTo>
                  <a:lnTo>
                    <a:pt x="11293" y="1975"/>
                  </a:lnTo>
                  <a:lnTo>
                    <a:pt x="11357" y="1964"/>
                  </a:lnTo>
                  <a:lnTo>
                    <a:pt x="11421" y="1952"/>
                  </a:lnTo>
                  <a:lnTo>
                    <a:pt x="11485" y="1940"/>
                  </a:lnTo>
                  <a:lnTo>
                    <a:pt x="11551" y="1926"/>
                  </a:lnTo>
                  <a:lnTo>
                    <a:pt x="11616" y="1912"/>
                  </a:lnTo>
                  <a:lnTo>
                    <a:pt x="11682" y="1897"/>
                  </a:lnTo>
                  <a:lnTo>
                    <a:pt x="11748" y="1880"/>
                  </a:lnTo>
                  <a:lnTo>
                    <a:pt x="11814" y="1863"/>
                  </a:lnTo>
                  <a:lnTo>
                    <a:pt x="11882" y="1843"/>
                  </a:lnTo>
                  <a:lnTo>
                    <a:pt x="11948" y="1824"/>
                  </a:lnTo>
                  <a:lnTo>
                    <a:pt x="12016" y="1803"/>
                  </a:lnTo>
                  <a:lnTo>
                    <a:pt x="12085" y="1782"/>
                  </a:lnTo>
                  <a:lnTo>
                    <a:pt x="12153" y="1759"/>
                  </a:lnTo>
                  <a:lnTo>
                    <a:pt x="12222" y="1736"/>
                  </a:lnTo>
                  <a:lnTo>
                    <a:pt x="12291" y="1711"/>
                  </a:lnTo>
                  <a:lnTo>
                    <a:pt x="12361" y="1685"/>
                  </a:lnTo>
                  <a:lnTo>
                    <a:pt x="12431" y="1657"/>
                  </a:lnTo>
                  <a:lnTo>
                    <a:pt x="12502" y="1629"/>
                  </a:lnTo>
                  <a:lnTo>
                    <a:pt x="12573" y="1600"/>
                  </a:lnTo>
                  <a:lnTo>
                    <a:pt x="12645" y="1569"/>
                  </a:lnTo>
                  <a:lnTo>
                    <a:pt x="12716" y="1538"/>
                  </a:lnTo>
                  <a:lnTo>
                    <a:pt x="12789" y="1505"/>
                  </a:lnTo>
                  <a:lnTo>
                    <a:pt x="12862" y="1471"/>
                  </a:lnTo>
                  <a:lnTo>
                    <a:pt x="12936" y="1436"/>
                  </a:lnTo>
                  <a:lnTo>
                    <a:pt x="13009" y="1399"/>
                  </a:lnTo>
                  <a:lnTo>
                    <a:pt x="13084" y="1362"/>
                  </a:lnTo>
                  <a:lnTo>
                    <a:pt x="13158" y="1323"/>
                  </a:lnTo>
                  <a:lnTo>
                    <a:pt x="13233" y="1283"/>
                  </a:lnTo>
                  <a:lnTo>
                    <a:pt x="13309" y="1242"/>
                  </a:lnTo>
                  <a:lnTo>
                    <a:pt x="13385" y="1199"/>
                  </a:lnTo>
                  <a:lnTo>
                    <a:pt x="13462" y="1156"/>
                  </a:lnTo>
                  <a:lnTo>
                    <a:pt x="13539" y="1110"/>
                  </a:lnTo>
                  <a:lnTo>
                    <a:pt x="13617" y="1064"/>
                  </a:lnTo>
                  <a:lnTo>
                    <a:pt x="13695" y="1016"/>
                  </a:lnTo>
                  <a:lnTo>
                    <a:pt x="13774" y="968"/>
                  </a:lnTo>
                  <a:lnTo>
                    <a:pt x="13853" y="917"/>
                  </a:lnTo>
                  <a:lnTo>
                    <a:pt x="13933" y="865"/>
                  </a:lnTo>
                  <a:lnTo>
                    <a:pt x="14013" y="813"/>
                  </a:lnTo>
                  <a:lnTo>
                    <a:pt x="14013" y="813"/>
                  </a:lnTo>
                  <a:lnTo>
                    <a:pt x="14002" y="821"/>
                  </a:lnTo>
                  <a:lnTo>
                    <a:pt x="13991" y="830"/>
                  </a:lnTo>
                  <a:lnTo>
                    <a:pt x="13980" y="841"/>
                  </a:lnTo>
                  <a:lnTo>
                    <a:pt x="13969" y="852"/>
                  </a:lnTo>
                  <a:lnTo>
                    <a:pt x="13959" y="865"/>
                  </a:lnTo>
                  <a:lnTo>
                    <a:pt x="13947" y="878"/>
                  </a:lnTo>
                  <a:lnTo>
                    <a:pt x="13925" y="908"/>
                  </a:lnTo>
                  <a:lnTo>
                    <a:pt x="13904" y="941"/>
                  </a:lnTo>
                  <a:lnTo>
                    <a:pt x="13883" y="977"/>
                  </a:lnTo>
                  <a:lnTo>
                    <a:pt x="13863" y="1014"/>
                  </a:lnTo>
                  <a:lnTo>
                    <a:pt x="13843" y="1052"/>
                  </a:lnTo>
                  <a:lnTo>
                    <a:pt x="13804" y="1129"/>
                  </a:lnTo>
                  <a:lnTo>
                    <a:pt x="13766" y="1202"/>
                  </a:lnTo>
                  <a:lnTo>
                    <a:pt x="13749" y="1236"/>
                  </a:lnTo>
                  <a:lnTo>
                    <a:pt x="13732" y="1268"/>
                  </a:lnTo>
                  <a:lnTo>
                    <a:pt x="13716" y="1296"/>
                  </a:lnTo>
                  <a:lnTo>
                    <a:pt x="13701" y="1321"/>
                  </a:lnTo>
                  <a:lnTo>
                    <a:pt x="13701" y="1321"/>
                  </a:lnTo>
                  <a:lnTo>
                    <a:pt x="13643" y="1406"/>
                  </a:lnTo>
                  <a:lnTo>
                    <a:pt x="13582" y="1492"/>
                  </a:lnTo>
                  <a:lnTo>
                    <a:pt x="13522" y="1575"/>
                  </a:lnTo>
                  <a:lnTo>
                    <a:pt x="13461" y="1658"/>
                  </a:lnTo>
                  <a:lnTo>
                    <a:pt x="13398" y="1742"/>
                  </a:lnTo>
                  <a:lnTo>
                    <a:pt x="13335" y="1823"/>
                  </a:lnTo>
                  <a:lnTo>
                    <a:pt x="13271" y="1905"/>
                  </a:lnTo>
                  <a:lnTo>
                    <a:pt x="13205" y="1985"/>
                  </a:lnTo>
                  <a:lnTo>
                    <a:pt x="13139" y="2066"/>
                  </a:lnTo>
                  <a:lnTo>
                    <a:pt x="13071" y="2145"/>
                  </a:lnTo>
                  <a:lnTo>
                    <a:pt x="13004" y="2224"/>
                  </a:lnTo>
                  <a:lnTo>
                    <a:pt x="12936" y="2302"/>
                  </a:lnTo>
                  <a:lnTo>
                    <a:pt x="12866" y="2378"/>
                  </a:lnTo>
                  <a:lnTo>
                    <a:pt x="12797" y="2455"/>
                  </a:lnTo>
                  <a:lnTo>
                    <a:pt x="12726" y="2531"/>
                  </a:lnTo>
                  <a:lnTo>
                    <a:pt x="12654" y="2607"/>
                  </a:lnTo>
                  <a:lnTo>
                    <a:pt x="12654" y="2607"/>
                  </a:lnTo>
                  <a:lnTo>
                    <a:pt x="12562" y="2702"/>
                  </a:lnTo>
                  <a:lnTo>
                    <a:pt x="12467" y="2797"/>
                  </a:lnTo>
                  <a:lnTo>
                    <a:pt x="12370" y="2890"/>
                  </a:lnTo>
                  <a:lnTo>
                    <a:pt x="12274" y="2984"/>
                  </a:lnTo>
                  <a:lnTo>
                    <a:pt x="12175" y="3075"/>
                  </a:lnTo>
                  <a:lnTo>
                    <a:pt x="12075" y="3166"/>
                  </a:lnTo>
                  <a:lnTo>
                    <a:pt x="11974" y="3255"/>
                  </a:lnTo>
                  <a:lnTo>
                    <a:pt x="11872" y="3344"/>
                  </a:lnTo>
                  <a:lnTo>
                    <a:pt x="11768" y="3430"/>
                  </a:lnTo>
                  <a:lnTo>
                    <a:pt x="11662" y="3517"/>
                  </a:lnTo>
                  <a:lnTo>
                    <a:pt x="11557" y="3602"/>
                  </a:lnTo>
                  <a:lnTo>
                    <a:pt x="11449" y="3686"/>
                  </a:lnTo>
                  <a:lnTo>
                    <a:pt x="11341" y="3768"/>
                  </a:lnTo>
                  <a:lnTo>
                    <a:pt x="11231" y="3850"/>
                  </a:lnTo>
                  <a:lnTo>
                    <a:pt x="11120" y="3929"/>
                  </a:lnTo>
                  <a:lnTo>
                    <a:pt x="11009" y="4009"/>
                  </a:lnTo>
                  <a:lnTo>
                    <a:pt x="10896" y="4086"/>
                  </a:lnTo>
                  <a:lnTo>
                    <a:pt x="10781" y="4161"/>
                  </a:lnTo>
                  <a:lnTo>
                    <a:pt x="10667" y="4237"/>
                  </a:lnTo>
                  <a:lnTo>
                    <a:pt x="10551" y="4310"/>
                  </a:lnTo>
                  <a:lnTo>
                    <a:pt x="10433" y="4382"/>
                  </a:lnTo>
                  <a:lnTo>
                    <a:pt x="10316" y="4452"/>
                  </a:lnTo>
                  <a:lnTo>
                    <a:pt x="10197" y="4521"/>
                  </a:lnTo>
                  <a:lnTo>
                    <a:pt x="10077" y="4590"/>
                  </a:lnTo>
                  <a:lnTo>
                    <a:pt x="9958" y="4656"/>
                  </a:lnTo>
                  <a:lnTo>
                    <a:pt x="9836" y="4720"/>
                  </a:lnTo>
                  <a:lnTo>
                    <a:pt x="9714" y="4784"/>
                  </a:lnTo>
                  <a:lnTo>
                    <a:pt x="9591" y="4845"/>
                  </a:lnTo>
                  <a:lnTo>
                    <a:pt x="9467" y="4905"/>
                  </a:lnTo>
                  <a:lnTo>
                    <a:pt x="9343" y="4965"/>
                  </a:lnTo>
                  <a:lnTo>
                    <a:pt x="9218" y="5022"/>
                  </a:lnTo>
                  <a:lnTo>
                    <a:pt x="9092" y="5077"/>
                  </a:lnTo>
                  <a:lnTo>
                    <a:pt x="8965" y="5131"/>
                  </a:lnTo>
                  <a:lnTo>
                    <a:pt x="8838" y="5183"/>
                  </a:lnTo>
                  <a:lnTo>
                    <a:pt x="8711" y="5234"/>
                  </a:lnTo>
                  <a:lnTo>
                    <a:pt x="8582" y="5283"/>
                  </a:lnTo>
                  <a:lnTo>
                    <a:pt x="8453" y="5330"/>
                  </a:lnTo>
                  <a:lnTo>
                    <a:pt x="8323" y="5375"/>
                  </a:lnTo>
                  <a:lnTo>
                    <a:pt x="8194" y="5419"/>
                  </a:lnTo>
                  <a:lnTo>
                    <a:pt x="8063" y="5461"/>
                  </a:lnTo>
                  <a:lnTo>
                    <a:pt x="7932" y="5501"/>
                  </a:lnTo>
                  <a:lnTo>
                    <a:pt x="7801" y="5539"/>
                  </a:lnTo>
                  <a:lnTo>
                    <a:pt x="7669" y="5576"/>
                  </a:lnTo>
                  <a:lnTo>
                    <a:pt x="7536" y="5610"/>
                  </a:lnTo>
                  <a:lnTo>
                    <a:pt x="7403" y="5644"/>
                  </a:lnTo>
                  <a:lnTo>
                    <a:pt x="7270" y="5674"/>
                  </a:lnTo>
                  <a:lnTo>
                    <a:pt x="7137" y="5703"/>
                  </a:lnTo>
                  <a:lnTo>
                    <a:pt x="7004" y="5730"/>
                  </a:lnTo>
                  <a:lnTo>
                    <a:pt x="6869" y="5755"/>
                  </a:lnTo>
                  <a:lnTo>
                    <a:pt x="6735" y="5778"/>
                  </a:lnTo>
                  <a:lnTo>
                    <a:pt x="6601" y="5799"/>
                  </a:lnTo>
                  <a:lnTo>
                    <a:pt x="6466" y="5819"/>
                  </a:lnTo>
                  <a:lnTo>
                    <a:pt x="6331" y="5836"/>
                  </a:lnTo>
                  <a:lnTo>
                    <a:pt x="6196" y="5851"/>
                  </a:lnTo>
                  <a:lnTo>
                    <a:pt x="6062" y="5864"/>
                  </a:lnTo>
                  <a:lnTo>
                    <a:pt x="5926" y="5875"/>
                  </a:lnTo>
                  <a:lnTo>
                    <a:pt x="5791" y="5884"/>
                  </a:lnTo>
                  <a:lnTo>
                    <a:pt x="5655" y="5890"/>
                  </a:lnTo>
                  <a:lnTo>
                    <a:pt x="5520" y="5895"/>
                  </a:lnTo>
                  <a:lnTo>
                    <a:pt x="5385" y="5897"/>
                  </a:lnTo>
                  <a:lnTo>
                    <a:pt x="5249" y="5897"/>
                  </a:lnTo>
                  <a:lnTo>
                    <a:pt x="5113" y="5895"/>
                  </a:lnTo>
                  <a:lnTo>
                    <a:pt x="4978" y="5891"/>
                  </a:lnTo>
                  <a:lnTo>
                    <a:pt x="4843" y="5884"/>
                  </a:lnTo>
                  <a:lnTo>
                    <a:pt x="4843" y="5884"/>
                  </a:lnTo>
                  <a:lnTo>
                    <a:pt x="4775" y="5880"/>
                  </a:lnTo>
                  <a:lnTo>
                    <a:pt x="4707" y="5875"/>
                  </a:lnTo>
                  <a:lnTo>
                    <a:pt x="4640" y="5869"/>
                  </a:lnTo>
                  <a:lnTo>
                    <a:pt x="4572" y="5863"/>
                  </a:lnTo>
                  <a:lnTo>
                    <a:pt x="4505" y="5856"/>
                  </a:lnTo>
                  <a:lnTo>
                    <a:pt x="4437" y="5848"/>
                  </a:lnTo>
                  <a:lnTo>
                    <a:pt x="4371" y="5840"/>
                  </a:lnTo>
                  <a:lnTo>
                    <a:pt x="4304" y="5830"/>
                  </a:lnTo>
                  <a:lnTo>
                    <a:pt x="4237" y="5820"/>
                  </a:lnTo>
                  <a:lnTo>
                    <a:pt x="4171" y="5810"/>
                  </a:lnTo>
                  <a:lnTo>
                    <a:pt x="4105" y="5797"/>
                  </a:lnTo>
                  <a:lnTo>
                    <a:pt x="4038" y="5785"/>
                  </a:lnTo>
                  <a:lnTo>
                    <a:pt x="3972" y="5772"/>
                  </a:lnTo>
                  <a:lnTo>
                    <a:pt x="3906" y="5759"/>
                  </a:lnTo>
                  <a:lnTo>
                    <a:pt x="3840" y="5744"/>
                  </a:lnTo>
                  <a:lnTo>
                    <a:pt x="3775" y="5729"/>
                  </a:lnTo>
                  <a:lnTo>
                    <a:pt x="3710" y="5714"/>
                  </a:lnTo>
                  <a:lnTo>
                    <a:pt x="3645" y="5697"/>
                  </a:lnTo>
                  <a:lnTo>
                    <a:pt x="3581" y="5680"/>
                  </a:lnTo>
                  <a:lnTo>
                    <a:pt x="3516" y="5662"/>
                  </a:lnTo>
                  <a:lnTo>
                    <a:pt x="3452" y="5643"/>
                  </a:lnTo>
                  <a:lnTo>
                    <a:pt x="3388" y="5622"/>
                  </a:lnTo>
                  <a:lnTo>
                    <a:pt x="3324" y="5602"/>
                  </a:lnTo>
                  <a:lnTo>
                    <a:pt x="3262" y="5581"/>
                  </a:lnTo>
                  <a:lnTo>
                    <a:pt x="3198" y="5559"/>
                  </a:lnTo>
                  <a:lnTo>
                    <a:pt x="3136" y="5537"/>
                  </a:lnTo>
                  <a:lnTo>
                    <a:pt x="3074" y="5513"/>
                  </a:lnTo>
                  <a:lnTo>
                    <a:pt x="3011" y="5489"/>
                  </a:lnTo>
                  <a:lnTo>
                    <a:pt x="2950" y="5465"/>
                  </a:lnTo>
                  <a:lnTo>
                    <a:pt x="2889" y="5438"/>
                  </a:lnTo>
                  <a:lnTo>
                    <a:pt x="2827" y="5412"/>
                  </a:lnTo>
                  <a:lnTo>
                    <a:pt x="2767" y="5384"/>
                  </a:lnTo>
                  <a:lnTo>
                    <a:pt x="2707" y="5356"/>
                  </a:lnTo>
                  <a:lnTo>
                    <a:pt x="2647" y="5328"/>
                  </a:lnTo>
                  <a:lnTo>
                    <a:pt x="2588" y="5298"/>
                  </a:lnTo>
                  <a:lnTo>
                    <a:pt x="2529" y="5268"/>
                  </a:lnTo>
                  <a:lnTo>
                    <a:pt x="2470" y="5236"/>
                  </a:lnTo>
                  <a:lnTo>
                    <a:pt x="2413" y="5204"/>
                  </a:lnTo>
                  <a:lnTo>
                    <a:pt x="2355" y="5172"/>
                  </a:lnTo>
                  <a:lnTo>
                    <a:pt x="2297" y="5138"/>
                  </a:lnTo>
                  <a:lnTo>
                    <a:pt x="2241" y="5104"/>
                  </a:lnTo>
                  <a:lnTo>
                    <a:pt x="2185" y="5068"/>
                  </a:lnTo>
                  <a:lnTo>
                    <a:pt x="2128" y="5032"/>
                  </a:lnTo>
                  <a:lnTo>
                    <a:pt x="2073" y="4996"/>
                  </a:lnTo>
                  <a:lnTo>
                    <a:pt x="2019" y="4958"/>
                  </a:lnTo>
                  <a:lnTo>
                    <a:pt x="1964" y="4920"/>
                  </a:lnTo>
                  <a:lnTo>
                    <a:pt x="1910" y="4880"/>
                  </a:lnTo>
                  <a:lnTo>
                    <a:pt x="1857" y="4840"/>
                  </a:lnTo>
                  <a:lnTo>
                    <a:pt x="1804" y="4800"/>
                  </a:lnTo>
                  <a:lnTo>
                    <a:pt x="1752" y="4758"/>
                  </a:lnTo>
                  <a:lnTo>
                    <a:pt x="1700" y="4715"/>
                  </a:lnTo>
                  <a:lnTo>
                    <a:pt x="1650" y="4672"/>
                  </a:lnTo>
                  <a:lnTo>
                    <a:pt x="1598" y="4628"/>
                  </a:lnTo>
                  <a:lnTo>
                    <a:pt x="1549" y="4584"/>
                  </a:lnTo>
                  <a:lnTo>
                    <a:pt x="1499" y="4537"/>
                  </a:lnTo>
                  <a:lnTo>
                    <a:pt x="1450" y="4491"/>
                  </a:lnTo>
                  <a:lnTo>
                    <a:pt x="1402" y="4444"/>
                  </a:lnTo>
                  <a:lnTo>
                    <a:pt x="1355" y="4396"/>
                  </a:lnTo>
                  <a:lnTo>
                    <a:pt x="1308" y="4346"/>
                  </a:lnTo>
                  <a:lnTo>
                    <a:pt x="1261" y="4296"/>
                  </a:lnTo>
                  <a:lnTo>
                    <a:pt x="1215" y="4246"/>
                  </a:lnTo>
                  <a:lnTo>
                    <a:pt x="1171" y="4195"/>
                  </a:lnTo>
                  <a:lnTo>
                    <a:pt x="1126" y="4142"/>
                  </a:lnTo>
                  <a:lnTo>
                    <a:pt x="1082" y="4089"/>
                  </a:lnTo>
                  <a:lnTo>
                    <a:pt x="1082" y="4089"/>
                  </a:lnTo>
                  <a:lnTo>
                    <a:pt x="1051" y="4049"/>
                  </a:lnTo>
                  <a:lnTo>
                    <a:pt x="1020" y="4010"/>
                  </a:lnTo>
                  <a:lnTo>
                    <a:pt x="990" y="3969"/>
                  </a:lnTo>
                  <a:lnTo>
                    <a:pt x="960" y="3929"/>
                  </a:lnTo>
                  <a:lnTo>
                    <a:pt x="930" y="3888"/>
                  </a:lnTo>
                  <a:lnTo>
                    <a:pt x="902" y="3848"/>
                  </a:lnTo>
                  <a:lnTo>
                    <a:pt x="874" y="3806"/>
                  </a:lnTo>
                  <a:lnTo>
                    <a:pt x="846" y="3764"/>
                  </a:lnTo>
                  <a:lnTo>
                    <a:pt x="793" y="3681"/>
                  </a:lnTo>
                  <a:lnTo>
                    <a:pt x="741" y="3596"/>
                  </a:lnTo>
                  <a:lnTo>
                    <a:pt x="692" y="3510"/>
                  </a:lnTo>
                  <a:lnTo>
                    <a:pt x="645" y="3423"/>
                  </a:lnTo>
                  <a:lnTo>
                    <a:pt x="600" y="3336"/>
                  </a:lnTo>
                  <a:lnTo>
                    <a:pt x="556" y="3247"/>
                  </a:lnTo>
                  <a:lnTo>
                    <a:pt x="515" y="3158"/>
                  </a:lnTo>
                  <a:lnTo>
                    <a:pt x="475" y="3067"/>
                  </a:lnTo>
                  <a:lnTo>
                    <a:pt x="438" y="2976"/>
                  </a:lnTo>
                  <a:lnTo>
                    <a:pt x="401" y="2884"/>
                  </a:lnTo>
                  <a:lnTo>
                    <a:pt x="367" y="2792"/>
                  </a:lnTo>
                  <a:lnTo>
                    <a:pt x="334" y="2699"/>
                  </a:lnTo>
                  <a:lnTo>
                    <a:pt x="304" y="2605"/>
                  </a:lnTo>
                  <a:lnTo>
                    <a:pt x="274" y="2510"/>
                  </a:lnTo>
                  <a:lnTo>
                    <a:pt x="247" y="2416"/>
                  </a:lnTo>
                  <a:lnTo>
                    <a:pt x="219" y="2320"/>
                  </a:lnTo>
                  <a:lnTo>
                    <a:pt x="194" y="2225"/>
                  </a:lnTo>
                  <a:lnTo>
                    <a:pt x="171" y="2128"/>
                  </a:lnTo>
                  <a:lnTo>
                    <a:pt x="149" y="2032"/>
                  </a:lnTo>
                  <a:lnTo>
                    <a:pt x="128" y="1934"/>
                  </a:lnTo>
                  <a:lnTo>
                    <a:pt x="108" y="1836"/>
                  </a:lnTo>
                  <a:lnTo>
                    <a:pt x="90" y="1739"/>
                  </a:lnTo>
                  <a:lnTo>
                    <a:pt x="72" y="1640"/>
                  </a:lnTo>
                  <a:lnTo>
                    <a:pt x="55" y="1542"/>
                  </a:lnTo>
                  <a:lnTo>
                    <a:pt x="40" y="1443"/>
                  </a:lnTo>
                  <a:lnTo>
                    <a:pt x="26" y="1345"/>
                  </a:lnTo>
                  <a:lnTo>
                    <a:pt x="13" y="1246"/>
                  </a:lnTo>
                  <a:lnTo>
                    <a:pt x="0" y="1148"/>
                  </a:lnTo>
                  <a:lnTo>
                    <a:pt x="0" y="1148"/>
                  </a:lnTo>
                  <a:close/>
                </a:path>
              </a:pathLst>
            </a:custGeom>
            <a:solidFill>
              <a:srgbClr val="0D9394"/>
            </a:solidFill>
            <a:ln>
              <a:noFill/>
            </a:ln>
          </p:spPr>
          <p:txBody>
            <a:bodyPr vert="horz" wrap="square" lIns="68580" tIns="34290" rIns="68580" bIns="34290" numCol="1" anchor="t" anchorCtr="0" compatLnSpc="1">
              <a:prstTxWarp prst="textNoShape">
                <a:avLst/>
              </a:prstTxWarp>
            </a:bodyPr>
            <a:lstStyle/>
            <a:p>
              <a:pPr defTabSz="576062"/>
              <a:endParaRPr lang="en-US" sz="1100" dirty="0">
                <a:solidFill>
                  <a:prstClr val="black"/>
                </a:solidFill>
              </a:endParaRPr>
            </a:p>
          </p:txBody>
        </p:sp>
        <p:sp>
          <p:nvSpPr>
            <p:cNvPr id="10" name="Freeform 9"/>
            <p:cNvSpPr>
              <a:spLocks/>
            </p:cNvSpPr>
            <p:nvPr/>
          </p:nvSpPr>
          <p:spPr bwMode="auto">
            <a:xfrm>
              <a:off x="2777269" y="3637755"/>
              <a:ext cx="1418416" cy="2205102"/>
            </a:xfrm>
            <a:custGeom>
              <a:avLst/>
              <a:gdLst>
                <a:gd name="T0" fmla="*/ 2920 w 8330"/>
                <a:gd name="T1" fmla="*/ 36 h 12948"/>
                <a:gd name="T2" fmla="*/ 2859 w 8330"/>
                <a:gd name="T3" fmla="*/ 180 h 12948"/>
                <a:gd name="T4" fmla="*/ 2844 w 8330"/>
                <a:gd name="T5" fmla="*/ 369 h 12948"/>
                <a:gd name="T6" fmla="*/ 2885 w 8330"/>
                <a:gd name="T7" fmla="*/ 682 h 12948"/>
                <a:gd name="T8" fmla="*/ 2944 w 8330"/>
                <a:gd name="T9" fmla="*/ 823 h 12948"/>
                <a:gd name="T10" fmla="*/ 3128 w 8330"/>
                <a:gd name="T11" fmla="*/ 1077 h 12948"/>
                <a:gd name="T12" fmla="*/ 3391 w 8330"/>
                <a:gd name="T13" fmla="*/ 1301 h 12948"/>
                <a:gd name="T14" fmla="*/ 3900 w 8330"/>
                <a:gd name="T15" fmla="*/ 1619 h 12948"/>
                <a:gd name="T16" fmla="*/ 4176 w 8330"/>
                <a:gd name="T17" fmla="*/ 1801 h 12948"/>
                <a:gd name="T18" fmla="*/ 4437 w 8330"/>
                <a:gd name="T19" fmla="*/ 2013 h 12948"/>
                <a:gd name="T20" fmla="*/ 4839 w 8330"/>
                <a:gd name="T21" fmla="*/ 2431 h 12948"/>
                <a:gd name="T22" fmla="*/ 5188 w 8330"/>
                <a:gd name="T23" fmla="*/ 2891 h 12948"/>
                <a:gd name="T24" fmla="*/ 5532 w 8330"/>
                <a:gd name="T25" fmla="*/ 3492 h 12948"/>
                <a:gd name="T26" fmla="*/ 5777 w 8330"/>
                <a:gd name="T27" fmla="*/ 4135 h 12948"/>
                <a:gd name="T28" fmla="*/ 5909 w 8330"/>
                <a:gd name="T29" fmla="*/ 4759 h 12948"/>
                <a:gd name="T30" fmla="*/ 5938 w 8330"/>
                <a:gd name="T31" fmla="*/ 5102 h 12948"/>
                <a:gd name="T32" fmla="*/ 5936 w 8330"/>
                <a:gd name="T33" fmla="*/ 5448 h 12948"/>
                <a:gd name="T34" fmla="*/ 5903 w 8330"/>
                <a:gd name="T35" fmla="*/ 5794 h 12948"/>
                <a:gd name="T36" fmla="*/ 5723 w 8330"/>
                <a:gd name="T37" fmla="*/ 7031 h 12948"/>
                <a:gd name="T38" fmla="*/ 5645 w 8330"/>
                <a:gd name="T39" fmla="*/ 7815 h 12948"/>
                <a:gd name="T40" fmla="*/ 5633 w 8330"/>
                <a:gd name="T41" fmla="*/ 8599 h 12948"/>
                <a:gd name="T42" fmla="*/ 5692 w 8330"/>
                <a:gd name="T43" fmla="*/ 9213 h 12948"/>
                <a:gd name="T44" fmla="*/ 5769 w 8330"/>
                <a:gd name="T45" fmla="*/ 9603 h 12948"/>
                <a:gd name="T46" fmla="*/ 5882 w 8330"/>
                <a:gd name="T47" fmla="*/ 9993 h 12948"/>
                <a:gd name="T48" fmla="*/ 6036 w 8330"/>
                <a:gd name="T49" fmla="*/ 10383 h 12948"/>
                <a:gd name="T50" fmla="*/ 6233 w 8330"/>
                <a:gd name="T51" fmla="*/ 10774 h 12948"/>
                <a:gd name="T52" fmla="*/ 6478 w 8330"/>
                <a:gd name="T53" fmla="*/ 11164 h 12948"/>
                <a:gd name="T54" fmla="*/ 6776 w 8330"/>
                <a:gd name="T55" fmla="*/ 11554 h 12948"/>
                <a:gd name="T56" fmla="*/ 7130 w 8330"/>
                <a:gd name="T57" fmla="*/ 11944 h 12948"/>
                <a:gd name="T58" fmla="*/ 7545 w 8330"/>
                <a:gd name="T59" fmla="*/ 12334 h 12948"/>
                <a:gd name="T60" fmla="*/ 8025 w 8330"/>
                <a:gd name="T61" fmla="*/ 12724 h 12948"/>
                <a:gd name="T62" fmla="*/ 8306 w 8330"/>
                <a:gd name="T63" fmla="*/ 12933 h 12948"/>
                <a:gd name="T64" fmla="*/ 8130 w 8330"/>
                <a:gd name="T65" fmla="*/ 12885 h 12948"/>
                <a:gd name="T66" fmla="*/ 7772 w 8330"/>
                <a:gd name="T67" fmla="*/ 12845 h 12948"/>
                <a:gd name="T68" fmla="*/ 7242 w 8330"/>
                <a:gd name="T69" fmla="*/ 12708 h 12948"/>
                <a:gd name="T70" fmla="*/ 6553 w 8330"/>
                <a:gd name="T71" fmla="*/ 12479 h 12948"/>
                <a:gd name="T72" fmla="*/ 5921 w 8330"/>
                <a:gd name="T73" fmla="*/ 12221 h 12948"/>
                <a:gd name="T74" fmla="*/ 5077 w 8330"/>
                <a:gd name="T75" fmla="*/ 11797 h 12948"/>
                <a:gd name="T76" fmla="*/ 4266 w 8330"/>
                <a:gd name="T77" fmla="*/ 11298 h 12948"/>
                <a:gd name="T78" fmla="*/ 3494 w 8330"/>
                <a:gd name="T79" fmla="*/ 10726 h 12948"/>
                <a:gd name="T80" fmla="*/ 2772 w 8330"/>
                <a:gd name="T81" fmla="*/ 10089 h 12948"/>
                <a:gd name="T82" fmla="*/ 2111 w 8330"/>
                <a:gd name="T83" fmla="*/ 9391 h 12948"/>
                <a:gd name="T84" fmla="*/ 1518 w 8330"/>
                <a:gd name="T85" fmla="*/ 8638 h 12948"/>
                <a:gd name="T86" fmla="*/ 1004 w 8330"/>
                <a:gd name="T87" fmla="*/ 7833 h 12948"/>
                <a:gd name="T88" fmla="*/ 579 w 8330"/>
                <a:gd name="T89" fmla="*/ 6984 h 12948"/>
                <a:gd name="T90" fmla="*/ 292 w 8330"/>
                <a:gd name="T91" fmla="*/ 6224 h 12948"/>
                <a:gd name="T92" fmla="*/ 164 w 8330"/>
                <a:gd name="T93" fmla="*/ 5768 h 12948"/>
                <a:gd name="T94" fmla="*/ 71 w 8330"/>
                <a:gd name="T95" fmla="*/ 5305 h 12948"/>
                <a:gd name="T96" fmla="*/ 16 w 8330"/>
                <a:gd name="T97" fmla="*/ 4840 h 12948"/>
                <a:gd name="T98" fmla="*/ 0 w 8330"/>
                <a:gd name="T99" fmla="*/ 4374 h 12948"/>
                <a:gd name="T100" fmla="*/ 26 w 8330"/>
                <a:gd name="T101" fmla="*/ 3909 h 12948"/>
                <a:gd name="T102" fmla="*/ 94 w 8330"/>
                <a:gd name="T103" fmla="*/ 3451 h 12948"/>
                <a:gd name="T104" fmla="*/ 208 w 8330"/>
                <a:gd name="T105" fmla="*/ 2999 h 12948"/>
                <a:gd name="T106" fmla="*/ 368 w 8330"/>
                <a:gd name="T107" fmla="*/ 2558 h 12948"/>
                <a:gd name="T108" fmla="*/ 577 w 8330"/>
                <a:gd name="T109" fmla="*/ 2130 h 12948"/>
                <a:gd name="T110" fmla="*/ 743 w 8330"/>
                <a:gd name="T111" fmla="*/ 1856 h 12948"/>
                <a:gd name="T112" fmla="*/ 1074 w 8330"/>
                <a:gd name="T113" fmla="*/ 1422 h 12948"/>
                <a:gd name="T114" fmla="*/ 1562 w 8330"/>
                <a:gd name="T115" fmla="*/ 935 h 12948"/>
                <a:gd name="T116" fmla="*/ 2111 w 8330"/>
                <a:gd name="T117" fmla="*/ 513 h 12948"/>
                <a:gd name="T118" fmla="*/ 2702 w 8330"/>
                <a:gd name="T119" fmla="*/ 144 h 12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330" h="12948">
                  <a:moveTo>
                    <a:pt x="2964" y="0"/>
                  </a:moveTo>
                  <a:lnTo>
                    <a:pt x="2964" y="0"/>
                  </a:lnTo>
                  <a:lnTo>
                    <a:pt x="2956" y="5"/>
                  </a:lnTo>
                  <a:lnTo>
                    <a:pt x="2948" y="10"/>
                  </a:lnTo>
                  <a:lnTo>
                    <a:pt x="2940" y="16"/>
                  </a:lnTo>
                  <a:lnTo>
                    <a:pt x="2933" y="22"/>
                  </a:lnTo>
                  <a:lnTo>
                    <a:pt x="2920" y="36"/>
                  </a:lnTo>
                  <a:lnTo>
                    <a:pt x="2908" y="52"/>
                  </a:lnTo>
                  <a:lnTo>
                    <a:pt x="2897" y="70"/>
                  </a:lnTo>
                  <a:lnTo>
                    <a:pt x="2887" y="89"/>
                  </a:lnTo>
                  <a:lnTo>
                    <a:pt x="2879" y="110"/>
                  </a:lnTo>
                  <a:lnTo>
                    <a:pt x="2871" y="132"/>
                  </a:lnTo>
                  <a:lnTo>
                    <a:pt x="2865" y="156"/>
                  </a:lnTo>
                  <a:lnTo>
                    <a:pt x="2859" y="180"/>
                  </a:lnTo>
                  <a:lnTo>
                    <a:pt x="2855" y="205"/>
                  </a:lnTo>
                  <a:lnTo>
                    <a:pt x="2851" y="231"/>
                  </a:lnTo>
                  <a:lnTo>
                    <a:pt x="2848" y="258"/>
                  </a:lnTo>
                  <a:lnTo>
                    <a:pt x="2846" y="285"/>
                  </a:lnTo>
                  <a:lnTo>
                    <a:pt x="2845" y="312"/>
                  </a:lnTo>
                  <a:lnTo>
                    <a:pt x="2844" y="341"/>
                  </a:lnTo>
                  <a:lnTo>
                    <a:pt x="2844" y="369"/>
                  </a:lnTo>
                  <a:lnTo>
                    <a:pt x="2845" y="397"/>
                  </a:lnTo>
                  <a:lnTo>
                    <a:pt x="2848" y="452"/>
                  </a:lnTo>
                  <a:lnTo>
                    <a:pt x="2853" y="506"/>
                  </a:lnTo>
                  <a:lnTo>
                    <a:pt x="2860" y="557"/>
                  </a:lnTo>
                  <a:lnTo>
                    <a:pt x="2868" y="603"/>
                  </a:lnTo>
                  <a:lnTo>
                    <a:pt x="2876" y="645"/>
                  </a:lnTo>
                  <a:lnTo>
                    <a:pt x="2885" y="682"/>
                  </a:lnTo>
                  <a:lnTo>
                    <a:pt x="2895" y="711"/>
                  </a:lnTo>
                  <a:lnTo>
                    <a:pt x="2895" y="711"/>
                  </a:lnTo>
                  <a:lnTo>
                    <a:pt x="2903" y="734"/>
                  </a:lnTo>
                  <a:lnTo>
                    <a:pt x="2913" y="757"/>
                  </a:lnTo>
                  <a:lnTo>
                    <a:pt x="2922" y="779"/>
                  </a:lnTo>
                  <a:lnTo>
                    <a:pt x="2933" y="801"/>
                  </a:lnTo>
                  <a:lnTo>
                    <a:pt x="2944" y="823"/>
                  </a:lnTo>
                  <a:lnTo>
                    <a:pt x="2955" y="844"/>
                  </a:lnTo>
                  <a:lnTo>
                    <a:pt x="2980" y="887"/>
                  </a:lnTo>
                  <a:lnTo>
                    <a:pt x="3007" y="927"/>
                  </a:lnTo>
                  <a:lnTo>
                    <a:pt x="3035" y="966"/>
                  </a:lnTo>
                  <a:lnTo>
                    <a:pt x="3064" y="1004"/>
                  </a:lnTo>
                  <a:lnTo>
                    <a:pt x="3095" y="1042"/>
                  </a:lnTo>
                  <a:lnTo>
                    <a:pt x="3128" y="1077"/>
                  </a:lnTo>
                  <a:lnTo>
                    <a:pt x="3163" y="1112"/>
                  </a:lnTo>
                  <a:lnTo>
                    <a:pt x="3198" y="1146"/>
                  </a:lnTo>
                  <a:lnTo>
                    <a:pt x="3235" y="1178"/>
                  </a:lnTo>
                  <a:lnTo>
                    <a:pt x="3272" y="1210"/>
                  </a:lnTo>
                  <a:lnTo>
                    <a:pt x="3311" y="1242"/>
                  </a:lnTo>
                  <a:lnTo>
                    <a:pt x="3351" y="1272"/>
                  </a:lnTo>
                  <a:lnTo>
                    <a:pt x="3391" y="1301"/>
                  </a:lnTo>
                  <a:lnTo>
                    <a:pt x="3432" y="1330"/>
                  </a:lnTo>
                  <a:lnTo>
                    <a:pt x="3474" y="1358"/>
                  </a:lnTo>
                  <a:lnTo>
                    <a:pt x="3516" y="1386"/>
                  </a:lnTo>
                  <a:lnTo>
                    <a:pt x="3559" y="1414"/>
                  </a:lnTo>
                  <a:lnTo>
                    <a:pt x="3644" y="1466"/>
                  </a:lnTo>
                  <a:lnTo>
                    <a:pt x="3730" y="1518"/>
                  </a:lnTo>
                  <a:lnTo>
                    <a:pt x="3900" y="1619"/>
                  </a:lnTo>
                  <a:lnTo>
                    <a:pt x="3981" y="1669"/>
                  </a:lnTo>
                  <a:lnTo>
                    <a:pt x="4021" y="1694"/>
                  </a:lnTo>
                  <a:lnTo>
                    <a:pt x="4060" y="1719"/>
                  </a:lnTo>
                  <a:lnTo>
                    <a:pt x="4060" y="1719"/>
                  </a:lnTo>
                  <a:lnTo>
                    <a:pt x="4099" y="1745"/>
                  </a:lnTo>
                  <a:lnTo>
                    <a:pt x="4138" y="1773"/>
                  </a:lnTo>
                  <a:lnTo>
                    <a:pt x="4176" y="1801"/>
                  </a:lnTo>
                  <a:lnTo>
                    <a:pt x="4215" y="1829"/>
                  </a:lnTo>
                  <a:lnTo>
                    <a:pt x="4253" y="1858"/>
                  </a:lnTo>
                  <a:lnTo>
                    <a:pt x="4290" y="1888"/>
                  </a:lnTo>
                  <a:lnTo>
                    <a:pt x="4327" y="1918"/>
                  </a:lnTo>
                  <a:lnTo>
                    <a:pt x="4364" y="1950"/>
                  </a:lnTo>
                  <a:lnTo>
                    <a:pt x="4401" y="1981"/>
                  </a:lnTo>
                  <a:lnTo>
                    <a:pt x="4437" y="2013"/>
                  </a:lnTo>
                  <a:lnTo>
                    <a:pt x="4472" y="2045"/>
                  </a:lnTo>
                  <a:lnTo>
                    <a:pt x="4507" y="2078"/>
                  </a:lnTo>
                  <a:lnTo>
                    <a:pt x="4577" y="2146"/>
                  </a:lnTo>
                  <a:lnTo>
                    <a:pt x="4645" y="2215"/>
                  </a:lnTo>
                  <a:lnTo>
                    <a:pt x="4711" y="2285"/>
                  </a:lnTo>
                  <a:lnTo>
                    <a:pt x="4776" y="2358"/>
                  </a:lnTo>
                  <a:lnTo>
                    <a:pt x="4839" y="2431"/>
                  </a:lnTo>
                  <a:lnTo>
                    <a:pt x="4900" y="2506"/>
                  </a:lnTo>
                  <a:lnTo>
                    <a:pt x="4961" y="2581"/>
                  </a:lnTo>
                  <a:lnTo>
                    <a:pt x="5019" y="2657"/>
                  </a:lnTo>
                  <a:lnTo>
                    <a:pt x="5076" y="2733"/>
                  </a:lnTo>
                  <a:lnTo>
                    <a:pt x="5132" y="2809"/>
                  </a:lnTo>
                  <a:lnTo>
                    <a:pt x="5132" y="2809"/>
                  </a:lnTo>
                  <a:lnTo>
                    <a:pt x="5188" y="2891"/>
                  </a:lnTo>
                  <a:lnTo>
                    <a:pt x="5243" y="2974"/>
                  </a:lnTo>
                  <a:lnTo>
                    <a:pt x="5296" y="3058"/>
                  </a:lnTo>
                  <a:lnTo>
                    <a:pt x="5347" y="3142"/>
                  </a:lnTo>
                  <a:lnTo>
                    <a:pt x="5396" y="3229"/>
                  </a:lnTo>
                  <a:lnTo>
                    <a:pt x="5444" y="3315"/>
                  </a:lnTo>
                  <a:lnTo>
                    <a:pt x="5489" y="3403"/>
                  </a:lnTo>
                  <a:lnTo>
                    <a:pt x="5532" y="3492"/>
                  </a:lnTo>
                  <a:lnTo>
                    <a:pt x="5573" y="3582"/>
                  </a:lnTo>
                  <a:lnTo>
                    <a:pt x="5612" y="3672"/>
                  </a:lnTo>
                  <a:lnTo>
                    <a:pt x="5650" y="3763"/>
                  </a:lnTo>
                  <a:lnTo>
                    <a:pt x="5685" y="3855"/>
                  </a:lnTo>
                  <a:lnTo>
                    <a:pt x="5718" y="3948"/>
                  </a:lnTo>
                  <a:lnTo>
                    <a:pt x="5749" y="4041"/>
                  </a:lnTo>
                  <a:lnTo>
                    <a:pt x="5777" y="4135"/>
                  </a:lnTo>
                  <a:lnTo>
                    <a:pt x="5805" y="4229"/>
                  </a:lnTo>
                  <a:lnTo>
                    <a:pt x="5829" y="4325"/>
                  </a:lnTo>
                  <a:lnTo>
                    <a:pt x="5851" y="4420"/>
                  </a:lnTo>
                  <a:lnTo>
                    <a:pt x="5870" y="4517"/>
                  </a:lnTo>
                  <a:lnTo>
                    <a:pt x="5887" y="4613"/>
                  </a:lnTo>
                  <a:lnTo>
                    <a:pt x="5902" y="4711"/>
                  </a:lnTo>
                  <a:lnTo>
                    <a:pt x="5909" y="4759"/>
                  </a:lnTo>
                  <a:lnTo>
                    <a:pt x="5915" y="4808"/>
                  </a:lnTo>
                  <a:lnTo>
                    <a:pt x="5920" y="4857"/>
                  </a:lnTo>
                  <a:lnTo>
                    <a:pt x="5925" y="4906"/>
                  </a:lnTo>
                  <a:lnTo>
                    <a:pt x="5929" y="4954"/>
                  </a:lnTo>
                  <a:lnTo>
                    <a:pt x="5933" y="5004"/>
                  </a:lnTo>
                  <a:lnTo>
                    <a:pt x="5936" y="5053"/>
                  </a:lnTo>
                  <a:lnTo>
                    <a:pt x="5938" y="5102"/>
                  </a:lnTo>
                  <a:lnTo>
                    <a:pt x="5940" y="5151"/>
                  </a:lnTo>
                  <a:lnTo>
                    <a:pt x="5941" y="5201"/>
                  </a:lnTo>
                  <a:lnTo>
                    <a:pt x="5941" y="5250"/>
                  </a:lnTo>
                  <a:lnTo>
                    <a:pt x="5941" y="5299"/>
                  </a:lnTo>
                  <a:lnTo>
                    <a:pt x="5940" y="5348"/>
                  </a:lnTo>
                  <a:lnTo>
                    <a:pt x="5938" y="5399"/>
                  </a:lnTo>
                  <a:lnTo>
                    <a:pt x="5936" y="5448"/>
                  </a:lnTo>
                  <a:lnTo>
                    <a:pt x="5934" y="5497"/>
                  </a:lnTo>
                  <a:lnTo>
                    <a:pt x="5930" y="5547"/>
                  </a:lnTo>
                  <a:lnTo>
                    <a:pt x="5926" y="5596"/>
                  </a:lnTo>
                  <a:lnTo>
                    <a:pt x="5921" y="5646"/>
                  </a:lnTo>
                  <a:lnTo>
                    <a:pt x="5916" y="5695"/>
                  </a:lnTo>
                  <a:lnTo>
                    <a:pt x="5910" y="5745"/>
                  </a:lnTo>
                  <a:lnTo>
                    <a:pt x="5903" y="5794"/>
                  </a:lnTo>
                  <a:lnTo>
                    <a:pt x="5903" y="5794"/>
                  </a:lnTo>
                  <a:lnTo>
                    <a:pt x="5870" y="6019"/>
                  </a:lnTo>
                  <a:lnTo>
                    <a:pt x="5836" y="6244"/>
                  </a:lnTo>
                  <a:lnTo>
                    <a:pt x="5803" y="6470"/>
                  </a:lnTo>
                  <a:lnTo>
                    <a:pt x="5769" y="6694"/>
                  </a:lnTo>
                  <a:lnTo>
                    <a:pt x="5738" y="6919"/>
                  </a:lnTo>
                  <a:lnTo>
                    <a:pt x="5723" y="7031"/>
                  </a:lnTo>
                  <a:lnTo>
                    <a:pt x="5709" y="7143"/>
                  </a:lnTo>
                  <a:lnTo>
                    <a:pt x="5696" y="7255"/>
                  </a:lnTo>
                  <a:lnTo>
                    <a:pt x="5683" y="7368"/>
                  </a:lnTo>
                  <a:lnTo>
                    <a:pt x="5672" y="7479"/>
                  </a:lnTo>
                  <a:lnTo>
                    <a:pt x="5662" y="7592"/>
                  </a:lnTo>
                  <a:lnTo>
                    <a:pt x="5652" y="7704"/>
                  </a:lnTo>
                  <a:lnTo>
                    <a:pt x="5645" y="7815"/>
                  </a:lnTo>
                  <a:lnTo>
                    <a:pt x="5638" y="7928"/>
                  </a:lnTo>
                  <a:lnTo>
                    <a:pt x="5633" y="8039"/>
                  </a:lnTo>
                  <a:lnTo>
                    <a:pt x="5629" y="8151"/>
                  </a:lnTo>
                  <a:lnTo>
                    <a:pt x="5628" y="8263"/>
                  </a:lnTo>
                  <a:lnTo>
                    <a:pt x="5627" y="8375"/>
                  </a:lnTo>
                  <a:lnTo>
                    <a:pt x="5629" y="8487"/>
                  </a:lnTo>
                  <a:lnTo>
                    <a:pt x="5633" y="8599"/>
                  </a:lnTo>
                  <a:lnTo>
                    <a:pt x="5638" y="8710"/>
                  </a:lnTo>
                  <a:lnTo>
                    <a:pt x="5646" y="8822"/>
                  </a:lnTo>
                  <a:lnTo>
                    <a:pt x="5656" y="8933"/>
                  </a:lnTo>
                  <a:lnTo>
                    <a:pt x="5669" y="9045"/>
                  </a:lnTo>
                  <a:lnTo>
                    <a:pt x="5676" y="9101"/>
                  </a:lnTo>
                  <a:lnTo>
                    <a:pt x="5684" y="9157"/>
                  </a:lnTo>
                  <a:lnTo>
                    <a:pt x="5692" y="9213"/>
                  </a:lnTo>
                  <a:lnTo>
                    <a:pt x="5701" y="9268"/>
                  </a:lnTo>
                  <a:lnTo>
                    <a:pt x="5710" y="9325"/>
                  </a:lnTo>
                  <a:lnTo>
                    <a:pt x="5721" y="9380"/>
                  </a:lnTo>
                  <a:lnTo>
                    <a:pt x="5732" y="9436"/>
                  </a:lnTo>
                  <a:lnTo>
                    <a:pt x="5743" y="9491"/>
                  </a:lnTo>
                  <a:lnTo>
                    <a:pt x="5756" y="9548"/>
                  </a:lnTo>
                  <a:lnTo>
                    <a:pt x="5769" y="9603"/>
                  </a:lnTo>
                  <a:lnTo>
                    <a:pt x="5783" y="9658"/>
                  </a:lnTo>
                  <a:lnTo>
                    <a:pt x="5798" y="9715"/>
                  </a:lnTo>
                  <a:lnTo>
                    <a:pt x="5814" y="9770"/>
                  </a:lnTo>
                  <a:lnTo>
                    <a:pt x="5830" y="9826"/>
                  </a:lnTo>
                  <a:lnTo>
                    <a:pt x="5846" y="9882"/>
                  </a:lnTo>
                  <a:lnTo>
                    <a:pt x="5864" y="9938"/>
                  </a:lnTo>
                  <a:lnTo>
                    <a:pt x="5882" y="9993"/>
                  </a:lnTo>
                  <a:lnTo>
                    <a:pt x="5902" y="10050"/>
                  </a:lnTo>
                  <a:lnTo>
                    <a:pt x="5922" y="10105"/>
                  </a:lnTo>
                  <a:lnTo>
                    <a:pt x="5943" y="10160"/>
                  </a:lnTo>
                  <a:lnTo>
                    <a:pt x="5964" y="10217"/>
                  </a:lnTo>
                  <a:lnTo>
                    <a:pt x="5988" y="10272"/>
                  </a:lnTo>
                  <a:lnTo>
                    <a:pt x="6011" y="10328"/>
                  </a:lnTo>
                  <a:lnTo>
                    <a:pt x="6036" y="10383"/>
                  </a:lnTo>
                  <a:lnTo>
                    <a:pt x="6061" y="10440"/>
                  </a:lnTo>
                  <a:lnTo>
                    <a:pt x="6087" y="10495"/>
                  </a:lnTo>
                  <a:lnTo>
                    <a:pt x="6114" y="10550"/>
                  </a:lnTo>
                  <a:lnTo>
                    <a:pt x="6142" y="10607"/>
                  </a:lnTo>
                  <a:lnTo>
                    <a:pt x="6172" y="10662"/>
                  </a:lnTo>
                  <a:lnTo>
                    <a:pt x="6202" y="10718"/>
                  </a:lnTo>
                  <a:lnTo>
                    <a:pt x="6233" y="10774"/>
                  </a:lnTo>
                  <a:lnTo>
                    <a:pt x="6265" y="10830"/>
                  </a:lnTo>
                  <a:lnTo>
                    <a:pt x="6297" y="10885"/>
                  </a:lnTo>
                  <a:lnTo>
                    <a:pt x="6332" y="10941"/>
                  </a:lnTo>
                  <a:lnTo>
                    <a:pt x="6367" y="10997"/>
                  </a:lnTo>
                  <a:lnTo>
                    <a:pt x="6403" y="11052"/>
                  </a:lnTo>
                  <a:lnTo>
                    <a:pt x="6440" y="11108"/>
                  </a:lnTo>
                  <a:lnTo>
                    <a:pt x="6478" y="11164"/>
                  </a:lnTo>
                  <a:lnTo>
                    <a:pt x="6518" y="11219"/>
                  </a:lnTo>
                  <a:lnTo>
                    <a:pt x="6558" y="11275"/>
                  </a:lnTo>
                  <a:lnTo>
                    <a:pt x="6599" y="11331"/>
                  </a:lnTo>
                  <a:lnTo>
                    <a:pt x="6641" y="11387"/>
                  </a:lnTo>
                  <a:lnTo>
                    <a:pt x="6686" y="11442"/>
                  </a:lnTo>
                  <a:lnTo>
                    <a:pt x="6730" y="11498"/>
                  </a:lnTo>
                  <a:lnTo>
                    <a:pt x="6776" y="11554"/>
                  </a:lnTo>
                  <a:lnTo>
                    <a:pt x="6823" y="11609"/>
                  </a:lnTo>
                  <a:lnTo>
                    <a:pt x="6872" y="11666"/>
                  </a:lnTo>
                  <a:lnTo>
                    <a:pt x="6921" y="11721"/>
                  </a:lnTo>
                  <a:lnTo>
                    <a:pt x="6971" y="11776"/>
                  </a:lnTo>
                  <a:lnTo>
                    <a:pt x="7024" y="11832"/>
                  </a:lnTo>
                  <a:lnTo>
                    <a:pt x="7076" y="11888"/>
                  </a:lnTo>
                  <a:lnTo>
                    <a:pt x="7130" y="11944"/>
                  </a:lnTo>
                  <a:lnTo>
                    <a:pt x="7185" y="11999"/>
                  </a:lnTo>
                  <a:lnTo>
                    <a:pt x="7243" y="12056"/>
                  </a:lnTo>
                  <a:lnTo>
                    <a:pt x="7300" y="12111"/>
                  </a:lnTo>
                  <a:lnTo>
                    <a:pt x="7359" y="12166"/>
                  </a:lnTo>
                  <a:lnTo>
                    <a:pt x="7421" y="12223"/>
                  </a:lnTo>
                  <a:lnTo>
                    <a:pt x="7482" y="12278"/>
                  </a:lnTo>
                  <a:lnTo>
                    <a:pt x="7545" y="12334"/>
                  </a:lnTo>
                  <a:lnTo>
                    <a:pt x="7610" y="12390"/>
                  </a:lnTo>
                  <a:lnTo>
                    <a:pt x="7675" y="12446"/>
                  </a:lnTo>
                  <a:lnTo>
                    <a:pt x="7743" y="12501"/>
                  </a:lnTo>
                  <a:lnTo>
                    <a:pt x="7811" y="12557"/>
                  </a:lnTo>
                  <a:lnTo>
                    <a:pt x="7881" y="12613"/>
                  </a:lnTo>
                  <a:lnTo>
                    <a:pt x="7953" y="12668"/>
                  </a:lnTo>
                  <a:lnTo>
                    <a:pt x="8025" y="12724"/>
                  </a:lnTo>
                  <a:lnTo>
                    <a:pt x="8100" y="12780"/>
                  </a:lnTo>
                  <a:lnTo>
                    <a:pt x="8175" y="12836"/>
                  </a:lnTo>
                  <a:lnTo>
                    <a:pt x="8251" y="12891"/>
                  </a:lnTo>
                  <a:lnTo>
                    <a:pt x="8330" y="12948"/>
                  </a:lnTo>
                  <a:lnTo>
                    <a:pt x="8330" y="12948"/>
                  </a:lnTo>
                  <a:lnTo>
                    <a:pt x="8319" y="12940"/>
                  </a:lnTo>
                  <a:lnTo>
                    <a:pt x="8306" y="12933"/>
                  </a:lnTo>
                  <a:lnTo>
                    <a:pt x="8292" y="12927"/>
                  </a:lnTo>
                  <a:lnTo>
                    <a:pt x="8278" y="12921"/>
                  </a:lnTo>
                  <a:lnTo>
                    <a:pt x="8262" y="12915"/>
                  </a:lnTo>
                  <a:lnTo>
                    <a:pt x="8244" y="12909"/>
                  </a:lnTo>
                  <a:lnTo>
                    <a:pt x="8209" y="12900"/>
                  </a:lnTo>
                  <a:lnTo>
                    <a:pt x="8170" y="12892"/>
                  </a:lnTo>
                  <a:lnTo>
                    <a:pt x="8130" y="12885"/>
                  </a:lnTo>
                  <a:lnTo>
                    <a:pt x="8088" y="12879"/>
                  </a:lnTo>
                  <a:lnTo>
                    <a:pt x="8045" y="12874"/>
                  </a:lnTo>
                  <a:lnTo>
                    <a:pt x="7960" y="12866"/>
                  </a:lnTo>
                  <a:lnTo>
                    <a:pt x="7877" y="12858"/>
                  </a:lnTo>
                  <a:lnTo>
                    <a:pt x="7839" y="12854"/>
                  </a:lnTo>
                  <a:lnTo>
                    <a:pt x="7804" y="12850"/>
                  </a:lnTo>
                  <a:lnTo>
                    <a:pt x="7772" y="12845"/>
                  </a:lnTo>
                  <a:lnTo>
                    <a:pt x="7744" y="12839"/>
                  </a:lnTo>
                  <a:lnTo>
                    <a:pt x="7744" y="12839"/>
                  </a:lnTo>
                  <a:lnTo>
                    <a:pt x="7642" y="12815"/>
                  </a:lnTo>
                  <a:lnTo>
                    <a:pt x="7541" y="12791"/>
                  </a:lnTo>
                  <a:lnTo>
                    <a:pt x="7441" y="12765"/>
                  </a:lnTo>
                  <a:lnTo>
                    <a:pt x="7341" y="12737"/>
                  </a:lnTo>
                  <a:lnTo>
                    <a:pt x="7242" y="12708"/>
                  </a:lnTo>
                  <a:lnTo>
                    <a:pt x="7142" y="12679"/>
                  </a:lnTo>
                  <a:lnTo>
                    <a:pt x="7043" y="12648"/>
                  </a:lnTo>
                  <a:lnTo>
                    <a:pt x="6944" y="12617"/>
                  </a:lnTo>
                  <a:lnTo>
                    <a:pt x="6845" y="12584"/>
                  </a:lnTo>
                  <a:lnTo>
                    <a:pt x="6748" y="12549"/>
                  </a:lnTo>
                  <a:lnTo>
                    <a:pt x="6649" y="12515"/>
                  </a:lnTo>
                  <a:lnTo>
                    <a:pt x="6553" y="12479"/>
                  </a:lnTo>
                  <a:lnTo>
                    <a:pt x="6455" y="12443"/>
                  </a:lnTo>
                  <a:lnTo>
                    <a:pt x="6359" y="12405"/>
                  </a:lnTo>
                  <a:lnTo>
                    <a:pt x="6262" y="12366"/>
                  </a:lnTo>
                  <a:lnTo>
                    <a:pt x="6167" y="12327"/>
                  </a:lnTo>
                  <a:lnTo>
                    <a:pt x="6167" y="12327"/>
                  </a:lnTo>
                  <a:lnTo>
                    <a:pt x="6044" y="12275"/>
                  </a:lnTo>
                  <a:lnTo>
                    <a:pt x="5921" y="12221"/>
                  </a:lnTo>
                  <a:lnTo>
                    <a:pt x="5800" y="12165"/>
                  </a:lnTo>
                  <a:lnTo>
                    <a:pt x="5678" y="12108"/>
                  </a:lnTo>
                  <a:lnTo>
                    <a:pt x="5556" y="12049"/>
                  </a:lnTo>
                  <a:lnTo>
                    <a:pt x="5436" y="11988"/>
                  </a:lnTo>
                  <a:lnTo>
                    <a:pt x="5316" y="11926"/>
                  </a:lnTo>
                  <a:lnTo>
                    <a:pt x="5196" y="11863"/>
                  </a:lnTo>
                  <a:lnTo>
                    <a:pt x="5077" y="11797"/>
                  </a:lnTo>
                  <a:lnTo>
                    <a:pt x="4960" y="11731"/>
                  </a:lnTo>
                  <a:lnTo>
                    <a:pt x="4842" y="11663"/>
                  </a:lnTo>
                  <a:lnTo>
                    <a:pt x="4725" y="11592"/>
                  </a:lnTo>
                  <a:lnTo>
                    <a:pt x="4609" y="11521"/>
                  </a:lnTo>
                  <a:lnTo>
                    <a:pt x="4494" y="11447"/>
                  </a:lnTo>
                  <a:lnTo>
                    <a:pt x="4379" y="11373"/>
                  </a:lnTo>
                  <a:lnTo>
                    <a:pt x="4266" y="11298"/>
                  </a:lnTo>
                  <a:lnTo>
                    <a:pt x="4152" y="11220"/>
                  </a:lnTo>
                  <a:lnTo>
                    <a:pt x="4041" y="11142"/>
                  </a:lnTo>
                  <a:lnTo>
                    <a:pt x="3929" y="11061"/>
                  </a:lnTo>
                  <a:lnTo>
                    <a:pt x="3819" y="10980"/>
                  </a:lnTo>
                  <a:lnTo>
                    <a:pt x="3710" y="10896"/>
                  </a:lnTo>
                  <a:lnTo>
                    <a:pt x="3601" y="10812"/>
                  </a:lnTo>
                  <a:lnTo>
                    <a:pt x="3494" y="10726"/>
                  </a:lnTo>
                  <a:lnTo>
                    <a:pt x="3388" y="10639"/>
                  </a:lnTo>
                  <a:lnTo>
                    <a:pt x="3282" y="10550"/>
                  </a:lnTo>
                  <a:lnTo>
                    <a:pt x="3178" y="10461"/>
                  </a:lnTo>
                  <a:lnTo>
                    <a:pt x="3075" y="10370"/>
                  </a:lnTo>
                  <a:lnTo>
                    <a:pt x="2973" y="10278"/>
                  </a:lnTo>
                  <a:lnTo>
                    <a:pt x="2872" y="10184"/>
                  </a:lnTo>
                  <a:lnTo>
                    <a:pt x="2772" y="10089"/>
                  </a:lnTo>
                  <a:lnTo>
                    <a:pt x="2674" y="9993"/>
                  </a:lnTo>
                  <a:lnTo>
                    <a:pt x="2577" y="9896"/>
                  </a:lnTo>
                  <a:lnTo>
                    <a:pt x="2481" y="9797"/>
                  </a:lnTo>
                  <a:lnTo>
                    <a:pt x="2386" y="9698"/>
                  </a:lnTo>
                  <a:lnTo>
                    <a:pt x="2294" y="9596"/>
                  </a:lnTo>
                  <a:lnTo>
                    <a:pt x="2201" y="9495"/>
                  </a:lnTo>
                  <a:lnTo>
                    <a:pt x="2111" y="9391"/>
                  </a:lnTo>
                  <a:lnTo>
                    <a:pt x="2022" y="9286"/>
                  </a:lnTo>
                  <a:lnTo>
                    <a:pt x="1935" y="9181"/>
                  </a:lnTo>
                  <a:lnTo>
                    <a:pt x="1848" y="9074"/>
                  </a:lnTo>
                  <a:lnTo>
                    <a:pt x="1764" y="8967"/>
                  </a:lnTo>
                  <a:lnTo>
                    <a:pt x="1680" y="8858"/>
                  </a:lnTo>
                  <a:lnTo>
                    <a:pt x="1599" y="8748"/>
                  </a:lnTo>
                  <a:lnTo>
                    <a:pt x="1518" y="8638"/>
                  </a:lnTo>
                  <a:lnTo>
                    <a:pt x="1440" y="8525"/>
                  </a:lnTo>
                  <a:lnTo>
                    <a:pt x="1363" y="8412"/>
                  </a:lnTo>
                  <a:lnTo>
                    <a:pt x="1288" y="8299"/>
                  </a:lnTo>
                  <a:lnTo>
                    <a:pt x="1214" y="8183"/>
                  </a:lnTo>
                  <a:lnTo>
                    <a:pt x="1143" y="8068"/>
                  </a:lnTo>
                  <a:lnTo>
                    <a:pt x="1073" y="7951"/>
                  </a:lnTo>
                  <a:lnTo>
                    <a:pt x="1004" y="7833"/>
                  </a:lnTo>
                  <a:lnTo>
                    <a:pt x="938" y="7715"/>
                  </a:lnTo>
                  <a:lnTo>
                    <a:pt x="874" y="7595"/>
                  </a:lnTo>
                  <a:lnTo>
                    <a:pt x="811" y="7474"/>
                  </a:lnTo>
                  <a:lnTo>
                    <a:pt x="750" y="7354"/>
                  </a:lnTo>
                  <a:lnTo>
                    <a:pt x="692" y="7231"/>
                  </a:lnTo>
                  <a:lnTo>
                    <a:pt x="634" y="7108"/>
                  </a:lnTo>
                  <a:lnTo>
                    <a:pt x="579" y="6984"/>
                  </a:lnTo>
                  <a:lnTo>
                    <a:pt x="527" y="6859"/>
                  </a:lnTo>
                  <a:lnTo>
                    <a:pt x="475" y="6734"/>
                  </a:lnTo>
                  <a:lnTo>
                    <a:pt x="426" y="6607"/>
                  </a:lnTo>
                  <a:lnTo>
                    <a:pt x="380" y="6481"/>
                  </a:lnTo>
                  <a:lnTo>
                    <a:pt x="334" y="6353"/>
                  </a:lnTo>
                  <a:lnTo>
                    <a:pt x="292" y="6224"/>
                  </a:lnTo>
                  <a:lnTo>
                    <a:pt x="292" y="6224"/>
                  </a:lnTo>
                  <a:lnTo>
                    <a:pt x="271" y="6159"/>
                  </a:lnTo>
                  <a:lnTo>
                    <a:pt x="252" y="6095"/>
                  </a:lnTo>
                  <a:lnTo>
                    <a:pt x="233" y="6029"/>
                  </a:lnTo>
                  <a:lnTo>
                    <a:pt x="215" y="5964"/>
                  </a:lnTo>
                  <a:lnTo>
                    <a:pt x="197" y="5899"/>
                  </a:lnTo>
                  <a:lnTo>
                    <a:pt x="180" y="5833"/>
                  </a:lnTo>
                  <a:lnTo>
                    <a:pt x="164" y="5768"/>
                  </a:lnTo>
                  <a:lnTo>
                    <a:pt x="148" y="5701"/>
                  </a:lnTo>
                  <a:lnTo>
                    <a:pt x="133" y="5636"/>
                  </a:lnTo>
                  <a:lnTo>
                    <a:pt x="119" y="5570"/>
                  </a:lnTo>
                  <a:lnTo>
                    <a:pt x="106" y="5504"/>
                  </a:lnTo>
                  <a:lnTo>
                    <a:pt x="93" y="5438"/>
                  </a:lnTo>
                  <a:lnTo>
                    <a:pt x="82" y="5372"/>
                  </a:lnTo>
                  <a:lnTo>
                    <a:pt x="71" y="5305"/>
                  </a:lnTo>
                  <a:lnTo>
                    <a:pt x="61" y="5239"/>
                  </a:lnTo>
                  <a:lnTo>
                    <a:pt x="51" y="5172"/>
                  </a:lnTo>
                  <a:lnTo>
                    <a:pt x="43" y="5106"/>
                  </a:lnTo>
                  <a:lnTo>
                    <a:pt x="35" y="5040"/>
                  </a:lnTo>
                  <a:lnTo>
                    <a:pt x="28" y="4973"/>
                  </a:lnTo>
                  <a:lnTo>
                    <a:pt x="21" y="4906"/>
                  </a:lnTo>
                  <a:lnTo>
                    <a:pt x="16" y="4840"/>
                  </a:lnTo>
                  <a:lnTo>
                    <a:pt x="11" y="4773"/>
                  </a:lnTo>
                  <a:lnTo>
                    <a:pt x="7" y="4707"/>
                  </a:lnTo>
                  <a:lnTo>
                    <a:pt x="4" y="4640"/>
                  </a:lnTo>
                  <a:lnTo>
                    <a:pt x="2" y="4573"/>
                  </a:lnTo>
                  <a:lnTo>
                    <a:pt x="1" y="4507"/>
                  </a:lnTo>
                  <a:lnTo>
                    <a:pt x="0" y="4440"/>
                  </a:lnTo>
                  <a:lnTo>
                    <a:pt x="0" y="4374"/>
                  </a:lnTo>
                  <a:lnTo>
                    <a:pt x="1" y="4308"/>
                  </a:lnTo>
                  <a:lnTo>
                    <a:pt x="3" y="4241"/>
                  </a:lnTo>
                  <a:lnTo>
                    <a:pt x="6" y="4175"/>
                  </a:lnTo>
                  <a:lnTo>
                    <a:pt x="10" y="4109"/>
                  </a:lnTo>
                  <a:lnTo>
                    <a:pt x="14" y="4042"/>
                  </a:lnTo>
                  <a:lnTo>
                    <a:pt x="20" y="3976"/>
                  </a:lnTo>
                  <a:lnTo>
                    <a:pt x="26" y="3909"/>
                  </a:lnTo>
                  <a:lnTo>
                    <a:pt x="33" y="3844"/>
                  </a:lnTo>
                  <a:lnTo>
                    <a:pt x="41" y="3778"/>
                  </a:lnTo>
                  <a:lnTo>
                    <a:pt x="50" y="3712"/>
                  </a:lnTo>
                  <a:lnTo>
                    <a:pt x="59" y="3647"/>
                  </a:lnTo>
                  <a:lnTo>
                    <a:pt x="70" y="3582"/>
                  </a:lnTo>
                  <a:lnTo>
                    <a:pt x="82" y="3516"/>
                  </a:lnTo>
                  <a:lnTo>
                    <a:pt x="94" y="3451"/>
                  </a:lnTo>
                  <a:lnTo>
                    <a:pt x="107" y="3386"/>
                  </a:lnTo>
                  <a:lnTo>
                    <a:pt x="122" y="3321"/>
                  </a:lnTo>
                  <a:lnTo>
                    <a:pt x="137" y="3256"/>
                  </a:lnTo>
                  <a:lnTo>
                    <a:pt x="153" y="3191"/>
                  </a:lnTo>
                  <a:lnTo>
                    <a:pt x="171" y="3127"/>
                  </a:lnTo>
                  <a:lnTo>
                    <a:pt x="189" y="3063"/>
                  </a:lnTo>
                  <a:lnTo>
                    <a:pt x="208" y="2999"/>
                  </a:lnTo>
                  <a:lnTo>
                    <a:pt x="228" y="2935"/>
                  </a:lnTo>
                  <a:lnTo>
                    <a:pt x="249" y="2872"/>
                  </a:lnTo>
                  <a:lnTo>
                    <a:pt x="270" y="2808"/>
                  </a:lnTo>
                  <a:lnTo>
                    <a:pt x="293" y="2746"/>
                  </a:lnTo>
                  <a:lnTo>
                    <a:pt x="317" y="2683"/>
                  </a:lnTo>
                  <a:lnTo>
                    <a:pt x="343" y="2620"/>
                  </a:lnTo>
                  <a:lnTo>
                    <a:pt x="368" y="2558"/>
                  </a:lnTo>
                  <a:lnTo>
                    <a:pt x="395" y="2496"/>
                  </a:lnTo>
                  <a:lnTo>
                    <a:pt x="423" y="2434"/>
                  </a:lnTo>
                  <a:lnTo>
                    <a:pt x="451" y="2373"/>
                  </a:lnTo>
                  <a:lnTo>
                    <a:pt x="481" y="2312"/>
                  </a:lnTo>
                  <a:lnTo>
                    <a:pt x="512" y="2250"/>
                  </a:lnTo>
                  <a:lnTo>
                    <a:pt x="544" y="2190"/>
                  </a:lnTo>
                  <a:lnTo>
                    <a:pt x="577" y="2130"/>
                  </a:lnTo>
                  <a:lnTo>
                    <a:pt x="611" y="2069"/>
                  </a:lnTo>
                  <a:lnTo>
                    <a:pt x="611" y="2069"/>
                  </a:lnTo>
                  <a:lnTo>
                    <a:pt x="636" y="2026"/>
                  </a:lnTo>
                  <a:lnTo>
                    <a:pt x="662" y="1983"/>
                  </a:lnTo>
                  <a:lnTo>
                    <a:pt x="688" y="1940"/>
                  </a:lnTo>
                  <a:lnTo>
                    <a:pt x="716" y="1897"/>
                  </a:lnTo>
                  <a:lnTo>
                    <a:pt x="743" y="1856"/>
                  </a:lnTo>
                  <a:lnTo>
                    <a:pt x="771" y="1814"/>
                  </a:lnTo>
                  <a:lnTo>
                    <a:pt x="799" y="1773"/>
                  </a:lnTo>
                  <a:lnTo>
                    <a:pt x="827" y="1732"/>
                  </a:lnTo>
                  <a:lnTo>
                    <a:pt x="887" y="1652"/>
                  </a:lnTo>
                  <a:lnTo>
                    <a:pt x="947" y="1574"/>
                  </a:lnTo>
                  <a:lnTo>
                    <a:pt x="1009" y="1497"/>
                  </a:lnTo>
                  <a:lnTo>
                    <a:pt x="1074" y="1422"/>
                  </a:lnTo>
                  <a:lnTo>
                    <a:pt x="1139" y="1347"/>
                  </a:lnTo>
                  <a:lnTo>
                    <a:pt x="1206" y="1276"/>
                  </a:lnTo>
                  <a:lnTo>
                    <a:pt x="1275" y="1204"/>
                  </a:lnTo>
                  <a:lnTo>
                    <a:pt x="1344" y="1135"/>
                  </a:lnTo>
                  <a:lnTo>
                    <a:pt x="1416" y="1067"/>
                  </a:lnTo>
                  <a:lnTo>
                    <a:pt x="1488" y="1000"/>
                  </a:lnTo>
                  <a:lnTo>
                    <a:pt x="1562" y="935"/>
                  </a:lnTo>
                  <a:lnTo>
                    <a:pt x="1637" y="871"/>
                  </a:lnTo>
                  <a:lnTo>
                    <a:pt x="1713" y="808"/>
                  </a:lnTo>
                  <a:lnTo>
                    <a:pt x="1791" y="747"/>
                  </a:lnTo>
                  <a:lnTo>
                    <a:pt x="1869" y="687"/>
                  </a:lnTo>
                  <a:lnTo>
                    <a:pt x="1949" y="627"/>
                  </a:lnTo>
                  <a:lnTo>
                    <a:pt x="2029" y="569"/>
                  </a:lnTo>
                  <a:lnTo>
                    <a:pt x="2111" y="513"/>
                  </a:lnTo>
                  <a:lnTo>
                    <a:pt x="2193" y="457"/>
                  </a:lnTo>
                  <a:lnTo>
                    <a:pt x="2277" y="402"/>
                  </a:lnTo>
                  <a:lnTo>
                    <a:pt x="2360" y="349"/>
                  </a:lnTo>
                  <a:lnTo>
                    <a:pt x="2444" y="296"/>
                  </a:lnTo>
                  <a:lnTo>
                    <a:pt x="2530" y="244"/>
                  </a:lnTo>
                  <a:lnTo>
                    <a:pt x="2615" y="194"/>
                  </a:lnTo>
                  <a:lnTo>
                    <a:pt x="2702" y="144"/>
                  </a:lnTo>
                  <a:lnTo>
                    <a:pt x="2789" y="95"/>
                  </a:lnTo>
                  <a:lnTo>
                    <a:pt x="2877" y="47"/>
                  </a:lnTo>
                  <a:lnTo>
                    <a:pt x="2964" y="0"/>
                  </a:lnTo>
                  <a:lnTo>
                    <a:pt x="2964" y="0"/>
                  </a:lnTo>
                  <a:close/>
                </a:path>
              </a:pathLst>
            </a:custGeom>
            <a:solidFill>
              <a:srgbClr val="868883"/>
            </a:solidFill>
            <a:ln>
              <a:noFill/>
            </a:ln>
          </p:spPr>
          <p:txBody>
            <a:bodyPr vert="horz" wrap="square" lIns="68580" tIns="34290" rIns="68580" bIns="34290" numCol="1" anchor="t" anchorCtr="0" compatLnSpc="1">
              <a:prstTxWarp prst="textNoShape">
                <a:avLst/>
              </a:prstTxWarp>
            </a:bodyPr>
            <a:lstStyle/>
            <a:p>
              <a:pPr defTabSz="576062"/>
              <a:endParaRPr lang="en-US" sz="1100" dirty="0">
                <a:solidFill>
                  <a:prstClr val="black"/>
                </a:solidFill>
              </a:endParaRPr>
            </a:p>
          </p:txBody>
        </p:sp>
        <p:sp>
          <p:nvSpPr>
            <p:cNvPr id="11" name="Freeform 10"/>
            <p:cNvSpPr>
              <a:spLocks/>
            </p:cNvSpPr>
            <p:nvPr/>
          </p:nvSpPr>
          <p:spPr bwMode="auto">
            <a:xfrm>
              <a:off x="2699792" y="2431334"/>
              <a:ext cx="1879019" cy="1797286"/>
            </a:xfrm>
            <a:custGeom>
              <a:avLst/>
              <a:gdLst>
                <a:gd name="T0" fmla="*/ 10987 w 11035"/>
                <a:gd name="T1" fmla="*/ 1789 h 10555"/>
                <a:gd name="T2" fmla="*/ 10833 w 11035"/>
                <a:gd name="T3" fmla="*/ 1770 h 10555"/>
                <a:gd name="T4" fmla="*/ 10647 w 11035"/>
                <a:gd name="T5" fmla="*/ 1808 h 10555"/>
                <a:gd name="T6" fmla="*/ 10357 w 11035"/>
                <a:gd name="T7" fmla="*/ 1934 h 10555"/>
                <a:gd name="T8" fmla="*/ 10237 w 11035"/>
                <a:gd name="T9" fmla="*/ 2030 h 10555"/>
                <a:gd name="T10" fmla="*/ 10044 w 11035"/>
                <a:gd name="T11" fmla="*/ 2277 h 10555"/>
                <a:gd name="T12" fmla="*/ 9901 w 11035"/>
                <a:gd name="T13" fmla="*/ 2592 h 10555"/>
                <a:gd name="T14" fmla="*/ 9736 w 11035"/>
                <a:gd name="T15" fmla="*/ 3168 h 10555"/>
                <a:gd name="T16" fmla="*/ 9639 w 11035"/>
                <a:gd name="T17" fmla="*/ 3485 h 10555"/>
                <a:gd name="T18" fmla="*/ 9506 w 11035"/>
                <a:gd name="T19" fmla="*/ 3792 h 10555"/>
                <a:gd name="T20" fmla="*/ 9215 w 11035"/>
                <a:gd name="T21" fmla="*/ 4295 h 10555"/>
                <a:gd name="T22" fmla="*/ 8869 w 11035"/>
                <a:gd name="T23" fmla="*/ 4758 h 10555"/>
                <a:gd name="T24" fmla="*/ 8388 w 11035"/>
                <a:gd name="T25" fmla="*/ 5254 h 10555"/>
                <a:gd name="T26" fmla="*/ 7837 w 11035"/>
                <a:gd name="T27" fmla="*/ 5668 h 10555"/>
                <a:gd name="T28" fmla="*/ 7273 w 11035"/>
                <a:gd name="T29" fmla="*/ 5967 h 10555"/>
                <a:gd name="T30" fmla="*/ 6952 w 11035"/>
                <a:gd name="T31" fmla="*/ 6089 h 10555"/>
                <a:gd name="T32" fmla="*/ 6619 w 11035"/>
                <a:gd name="T33" fmla="*/ 6183 h 10555"/>
                <a:gd name="T34" fmla="*/ 6277 w 11035"/>
                <a:gd name="T35" fmla="*/ 6247 h 10555"/>
                <a:gd name="T36" fmla="*/ 5038 w 11035"/>
                <a:gd name="T37" fmla="*/ 6416 h 10555"/>
                <a:gd name="T38" fmla="*/ 4262 w 11035"/>
                <a:gd name="T39" fmla="*/ 6557 h 10555"/>
                <a:gd name="T40" fmla="*/ 3507 w 11035"/>
                <a:gd name="T41" fmla="*/ 6761 h 10555"/>
                <a:gd name="T42" fmla="*/ 2933 w 11035"/>
                <a:gd name="T43" fmla="*/ 6988 h 10555"/>
                <a:gd name="T44" fmla="*/ 2579 w 11035"/>
                <a:gd name="T45" fmla="*/ 7170 h 10555"/>
                <a:gd name="T46" fmla="*/ 2235 w 11035"/>
                <a:gd name="T47" fmla="*/ 7386 h 10555"/>
                <a:gd name="T48" fmla="*/ 1902 w 11035"/>
                <a:gd name="T49" fmla="*/ 7642 h 10555"/>
                <a:gd name="T50" fmla="*/ 1581 w 11035"/>
                <a:gd name="T51" fmla="*/ 7939 h 10555"/>
                <a:gd name="T52" fmla="*/ 1274 w 11035"/>
                <a:gd name="T53" fmla="*/ 8282 h 10555"/>
                <a:gd name="T54" fmla="*/ 982 w 11035"/>
                <a:gd name="T55" fmla="*/ 8677 h 10555"/>
                <a:gd name="T56" fmla="*/ 705 w 11035"/>
                <a:gd name="T57" fmla="*/ 9125 h 10555"/>
                <a:gd name="T58" fmla="*/ 445 w 11035"/>
                <a:gd name="T59" fmla="*/ 9632 h 10555"/>
                <a:gd name="T60" fmla="*/ 202 w 11035"/>
                <a:gd name="T61" fmla="*/ 10200 h 10555"/>
                <a:gd name="T62" fmla="*/ 78 w 11035"/>
                <a:gd name="T63" fmla="*/ 10528 h 10555"/>
                <a:gd name="T64" fmla="*/ 75 w 11035"/>
                <a:gd name="T65" fmla="*/ 10346 h 10555"/>
                <a:gd name="T66" fmla="*/ 16 w 11035"/>
                <a:gd name="T67" fmla="*/ 9990 h 10555"/>
                <a:gd name="T68" fmla="*/ 0 w 11035"/>
                <a:gd name="T69" fmla="*/ 9443 h 10555"/>
                <a:gd name="T70" fmla="*/ 30 w 11035"/>
                <a:gd name="T71" fmla="*/ 8718 h 10555"/>
                <a:gd name="T72" fmla="*/ 105 w 11035"/>
                <a:gd name="T73" fmla="*/ 8039 h 10555"/>
                <a:gd name="T74" fmla="*/ 279 w 11035"/>
                <a:gd name="T75" fmla="*/ 7112 h 10555"/>
                <a:gd name="T76" fmla="*/ 534 w 11035"/>
                <a:gd name="T77" fmla="*/ 6194 h 10555"/>
                <a:gd name="T78" fmla="*/ 870 w 11035"/>
                <a:gd name="T79" fmla="*/ 5294 h 10555"/>
                <a:gd name="T80" fmla="*/ 1283 w 11035"/>
                <a:gd name="T81" fmla="*/ 4425 h 10555"/>
                <a:gd name="T82" fmla="*/ 1772 w 11035"/>
                <a:gd name="T83" fmla="*/ 3596 h 10555"/>
                <a:gd name="T84" fmla="*/ 2332 w 11035"/>
                <a:gd name="T85" fmla="*/ 2819 h 10555"/>
                <a:gd name="T86" fmla="*/ 2964 w 11035"/>
                <a:gd name="T87" fmla="*/ 2103 h 10555"/>
                <a:gd name="T88" fmla="*/ 3663 w 11035"/>
                <a:gd name="T89" fmla="*/ 1459 h 10555"/>
                <a:gd name="T90" fmla="*/ 4314 w 11035"/>
                <a:gd name="T91" fmla="*/ 974 h 10555"/>
                <a:gd name="T92" fmla="*/ 4717 w 11035"/>
                <a:gd name="T93" fmla="*/ 723 h 10555"/>
                <a:gd name="T94" fmla="*/ 5135 w 11035"/>
                <a:gd name="T95" fmla="*/ 507 h 10555"/>
                <a:gd name="T96" fmla="*/ 5568 w 11035"/>
                <a:gd name="T97" fmla="*/ 325 h 10555"/>
                <a:gd name="T98" fmla="*/ 6011 w 11035"/>
                <a:gd name="T99" fmla="*/ 181 h 10555"/>
                <a:gd name="T100" fmla="*/ 6465 w 11035"/>
                <a:gd name="T101" fmla="*/ 78 h 10555"/>
                <a:gd name="T102" fmla="*/ 6924 w 11035"/>
                <a:gd name="T103" fmla="*/ 17 h 10555"/>
                <a:gd name="T104" fmla="*/ 7390 w 11035"/>
                <a:gd name="T105" fmla="*/ 1 h 10555"/>
                <a:gd name="T106" fmla="*/ 7859 w 11035"/>
                <a:gd name="T107" fmla="*/ 34 h 10555"/>
                <a:gd name="T108" fmla="*/ 8328 w 11035"/>
                <a:gd name="T109" fmla="*/ 116 h 10555"/>
                <a:gd name="T110" fmla="*/ 8637 w 11035"/>
                <a:gd name="T111" fmla="*/ 199 h 10555"/>
                <a:gd name="T112" fmla="*/ 9146 w 11035"/>
                <a:gd name="T113" fmla="*/ 398 h 10555"/>
                <a:gd name="T114" fmla="*/ 9748 w 11035"/>
                <a:gd name="T115" fmla="*/ 733 h 10555"/>
                <a:gd name="T116" fmla="*/ 10306 w 11035"/>
                <a:gd name="T117" fmla="*/ 1144 h 10555"/>
                <a:gd name="T118" fmla="*/ 10824 w 11035"/>
                <a:gd name="T119" fmla="*/ 1610 h 10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035" h="10555">
                  <a:moveTo>
                    <a:pt x="11035" y="1823"/>
                  </a:moveTo>
                  <a:lnTo>
                    <a:pt x="11035" y="1823"/>
                  </a:lnTo>
                  <a:lnTo>
                    <a:pt x="11028" y="1815"/>
                  </a:lnTo>
                  <a:lnTo>
                    <a:pt x="11021" y="1809"/>
                  </a:lnTo>
                  <a:lnTo>
                    <a:pt x="11013" y="1803"/>
                  </a:lnTo>
                  <a:lnTo>
                    <a:pt x="11005" y="1798"/>
                  </a:lnTo>
                  <a:lnTo>
                    <a:pt x="10987" y="1789"/>
                  </a:lnTo>
                  <a:lnTo>
                    <a:pt x="10968" y="1782"/>
                  </a:lnTo>
                  <a:lnTo>
                    <a:pt x="10948" y="1776"/>
                  </a:lnTo>
                  <a:lnTo>
                    <a:pt x="10927" y="1772"/>
                  </a:lnTo>
                  <a:lnTo>
                    <a:pt x="10905" y="1770"/>
                  </a:lnTo>
                  <a:lnTo>
                    <a:pt x="10882" y="1769"/>
                  </a:lnTo>
                  <a:lnTo>
                    <a:pt x="10858" y="1769"/>
                  </a:lnTo>
                  <a:lnTo>
                    <a:pt x="10833" y="1770"/>
                  </a:lnTo>
                  <a:lnTo>
                    <a:pt x="10806" y="1773"/>
                  </a:lnTo>
                  <a:lnTo>
                    <a:pt x="10780" y="1777"/>
                  </a:lnTo>
                  <a:lnTo>
                    <a:pt x="10754" y="1781"/>
                  </a:lnTo>
                  <a:lnTo>
                    <a:pt x="10728" y="1787"/>
                  </a:lnTo>
                  <a:lnTo>
                    <a:pt x="10701" y="1793"/>
                  </a:lnTo>
                  <a:lnTo>
                    <a:pt x="10674" y="1800"/>
                  </a:lnTo>
                  <a:lnTo>
                    <a:pt x="10647" y="1808"/>
                  </a:lnTo>
                  <a:lnTo>
                    <a:pt x="10620" y="1816"/>
                  </a:lnTo>
                  <a:lnTo>
                    <a:pt x="10568" y="1836"/>
                  </a:lnTo>
                  <a:lnTo>
                    <a:pt x="10518" y="1855"/>
                  </a:lnTo>
                  <a:lnTo>
                    <a:pt x="10471" y="1875"/>
                  </a:lnTo>
                  <a:lnTo>
                    <a:pt x="10427" y="1896"/>
                  </a:lnTo>
                  <a:lnTo>
                    <a:pt x="10389" y="1916"/>
                  </a:lnTo>
                  <a:lnTo>
                    <a:pt x="10357" y="1934"/>
                  </a:lnTo>
                  <a:lnTo>
                    <a:pt x="10332" y="1951"/>
                  </a:lnTo>
                  <a:lnTo>
                    <a:pt x="10332" y="1951"/>
                  </a:lnTo>
                  <a:lnTo>
                    <a:pt x="10312" y="1966"/>
                  </a:lnTo>
                  <a:lnTo>
                    <a:pt x="10293" y="1981"/>
                  </a:lnTo>
                  <a:lnTo>
                    <a:pt x="10273" y="1997"/>
                  </a:lnTo>
                  <a:lnTo>
                    <a:pt x="10255" y="2014"/>
                  </a:lnTo>
                  <a:lnTo>
                    <a:pt x="10237" y="2030"/>
                  </a:lnTo>
                  <a:lnTo>
                    <a:pt x="10220" y="2047"/>
                  </a:lnTo>
                  <a:lnTo>
                    <a:pt x="10186" y="2082"/>
                  </a:lnTo>
                  <a:lnTo>
                    <a:pt x="10155" y="2118"/>
                  </a:lnTo>
                  <a:lnTo>
                    <a:pt x="10125" y="2156"/>
                  </a:lnTo>
                  <a:lnTo>
                    <a:pt x="10096" y="2196"/>
                  </a:lnTo>
                  <a:lnTo>
                    <a:pt x="10069" y="2236"/>
                  </a:lnTo>
                  <a:lnTo>
                    <a:pt x="10044" y="2277"/>
                  </a:lnTo>
                  <a:lnTo>
                    <a:pt x="10020" y="2319"/>
                  </a:lnTo>
                  <a:lnTo>
                    <a:pt x="9998" y="2364"/>
                  </a:lnTo>
                  <a:lnTo>
                    <a:pt x="9977" y="2408"/>
                  </a:lnTo>
                  <a:lnTo>
                    <a:pt x="9957" y="2453"/>
                  </a:lnTo>
                  <a:lnTo>
                    <a:pt x="9936" y="2498"/>
                  </a:lnTo>
                  <a:lnTo>
                    <a:pt x="9918" y="2545"/>
                  </a:lnTo>
                  <a:lnTo>
                    <a:pt x="9901" y="2592"/>
                  </a:lnTo>
                  <a:lnTo>
                    <a:pt x="9885" y="2639"/>
                  </a:lnTo>
                  <a:lnTo>
                    <a:pt x="9869" y="2687"/>
                  </a:lnTo>
                  <a:lnTo>
                    <a:pt x="9854" y="2736"/>
                  </a:lnTo>
                  <a:lnTo>
                    <a:pt x="9840" y="2784"/>
                  </a:lnTo>
                  <a:lnTo>
                    <a:pt x="9813" y="2880"/>
                  </a:lnTo>
                  <a:lnTo>
                    <a:pt x="9787" y="2977"/>
                  </a:lnTo>
                  <a:lnTo>
                    <a:pt x="9736" y="3168"/>
                  </a:lnTo>
                  <a:lnTo>
                    <a:pt x="9711" y="3261"/>
                  </a:lnTo>
                  <a:lnTo>
                    <a:pt x="9698" y="3306"/>
                  </a:lnTo>
                  <a:lnTo>
                    <a:pt x="9684" y="3350"/>
                  </a:lnTo>
                  <a:lnTo>
                    <a:pt x="9684" y="3350"/>
                  </a:lnTo>
                  <a:lnTo>
                    <a:pt x="9670" y="3395"/>
                  </a:lnTo>
                  <a:lnTo>
                    <a:pt x="9655" y="3439"/>
                  </a:lnTo>
                  <a:lnTo>
                    <a:pt x="9639" y="3485"/>
                  </a:lnTo>
                  <a:lnTo>
                    <a:pt x="9622" y="3529"/>
                  </a:lnTo>
                  <a:lnTo>
                    <a:pt x="9605" y="3573"/>
                  </a:lnTo>
                  <a:lnTo>
                    <a:pt x="9585" y="3617"/>
                  </a:lnTo>
                  <a:lnTo>
                    <a:pt x="9567" y="3662"/>
                  </a:lnTo>
                  <a:lnTo>
                    <a:pt x="9547" y="3706"/>
                  </a:lnTo>
                  <a:lnTo>
                    <a:pt x="9527" y="3749"/>
                  </a:lnTo>
                  <a:lnTo>
                    <a:pt x="9506" y="3792"/>
                  </a:lnTo>
                  <a:lnTo>
                    <a:pt x="9485" y="3836"/>
                  </a:lnTo>
                  <a:lnTo>
                    <a:pt x="9463" y="3879"/>
                  </a:lnTo>
                  <a:lnTo>
                    <a:pt x="9418" y="3964"/>
                  </a:lnTo>
                  <a:lnTo>
                    <a:pt x="9369" y="4049"/>
                  </a:lnTo>
                  <a:lnTo>
                    <a:pt x="9320" y="4132"/>
                  </a:lnTo>
                  <a:lnTo>
                    <a:pt x="9269" y="4214"/>
                  </a:lnTo>
                  <a:lnTo>
                    <a:pt x="9215" y="4295"/>
                  </a:lnTo>
                  <a:lnTo>
                    <a:pt x="9161" y="4375"/>
                  </a:lnTo>
                  <a:lnTo>
                    <a:pt x="9106" y="4454"/>
                  </a:lnTo>
                  <a:lnTo>
                    <a:pt x="9048" y="4531"/>
                  </a:lnTo>
                  <a:lnTo>
                    <a:pt x="8991" y="4607"/>
                  </a:lnTo>
                  <a:lnTo>
                    <a:pt x="8933" y="4681"/>
                  </a:lnTo>
                  <a:lnTo>
                    <a:pt x="8933" y="4681"/>
                  </a:lnTo>
                  <a:lnTo>
                    <a:pt x="8869" y="4758"/>
                  </a:lnTo>
                  <a:lnTo>
                    <a:pt x="8805" y="4833"/>
                  </a:lnTo>
                  <a:lnTo>
                    <a:pt x="8740" y="4908"/>
                  </a:lnTo>
                  <a:lnTo>
                    <a:pt x="8672" y="4980"/>
                  </a:lnTo>
                  <a:lnTo>
                    <a:pt x="8603" y="5050"/>
                  </a:lnTo>
                  <a:lnTo>
                    <a:pt x="8533" y="5120"/>
                  </a:lnTo>
                  <a:lnTo>
                    <a:pt x="8460" y="5188"/>
                  </a:lnTo>
                  <a:lnTo>
                    <a:pt x="8388" y="5254"/>
                  </a:lnTo>
                  <a:lnTo>
                    <a:pt x="8312" y="5319"/>
                  </a:lnTo>
                  <a:lnTo>
                    <a:pt x="8237" y="5381"/>
                  </a:lnTo>
                  <a:lnTo>
                    <a:pt x="8159" y="5443"/>
                  </a:lnTo>
                  <a:lnTo>
                    <a:pt x="8080" y="5502"/>
                  </a:lnTo>
                  <a:lnTo>
                    <a:pt x="8000" y="5559"/>
                  </a:lnTo>
                  <a:lnTo>
                    <a:pt x="7919" y="5615"/>
                  </a:lnTo>
                  <a:lnTo>
                    <a:pt x="7837" y="5668"/>
                  </a:lnTo>
                  <a:lnTo>
                    <a:pt x="7753" y="5719"/>
                  </a:lnTo>
                  <a:lnTo>
                    <a:pt x="7669" y="5769"/>
                  </a:lnTo>
                  <a:lnTo>
                    <a:pt x="7582" y="5817"/>
                  </a:lnTo>
                  <a:lnTo>
                    <a:pt x="7496" y="5862"/>
                  </a:lnTo>
                  <a:lnTo>
                    <a:pt x="7407" y="5905"/>
                  </a:lnTo>
                  <a:lnTo>
                    <a:pt x="7319" y="5946"/>
                  </a:lnTo>
                  <a:lnTo>
                    <a:pt x="7273" y="5967"/>
                  </a:lnTo>
                  <a:lnTo>
                    <a:pt x="7228" y="5986"/>
                  </a:lnTo>
                  <a:lnTo>
                    <a:pt x="7183" y="6005"/>
                  </a:lnTo>
                  <a:lnTo>
                    <a:pt x="7137" y="6023"/>
                  </a:lnTo>
                  <a:lnTo>
                    <a:pt x="7091" y="6040"/>
                  </a:lnTo>
                  <a:lnTo>
                    <a:pt x="7045" y="6057"/>
                  </a:lnTo>
                  <a:lnTo>
                    <a:pt x="6998" y="6073"/>
                  </a:lnTo>
                  <a:lnTo>
                    <a:pt x="6952" y="6089"/>
                  </a:lnTo>
                  <a:lnTo>
                    <a:pt x="6904" y="6104"/>
                  </a:lnTo>
                  <a:lnTo>
                    <a:pt x="6858" y="6119"/>
                  </a:lnTo>
                  <a:lnTo>
                    <a:pt x="6811" y="6133"/>
                  </a:lnTo>
                  <a:lnTo>
                    <a:pt x="6762" y="6147"/>
                  </a:lnTo>
                  <a:lnTo>
                    <a:pt x="6715" y="6160"/>
                  </a:lnTo>
                  <a:lnTo>
                    <a:pt x="6667" y="6172"/>
                  </a:lnTo>
                  <a:lnTo>
                    <a:pt x="6619" y="6183"/>
                  </a:lnTo>
                  <a:lnTo>
                    <a:pt x="6570" y="6194"/>
                  </a:lnTo>
                  <a:lnTo>
                    <a:pt x="6522" y="6205"/>
                  </a:lnTo>
                  <a:lnTo>
                    <a:pt x="6474" y="6214"/>
                  </a:lnTo>
                  <a:lnTo>
                    <a:pt x="6425" y="6223"/>
                  </a:lnTo>
                  <a:lnTo>
                    <a:pt x="6375" y="6232"/>
                  </a:lnTo>
                  <a:lnTo>
                    <a:pt x="6326" y="6240"/>
                  </a:lnTo>
                  <a:lnTo>
                    <a:pt x="6277" y="6247"/>
                  </a:lnTo>
                  <a:lnTo>
                    <a:pt x="6277" y="6247"/>
                  </a:lnTo>
                  <a:lnTo>
                    <a:pt x="6050" y="6277"/>
                  </a:lnTo>
                  <a:lnTo>
                    <a:pt x="5825" y="6306"/>
                  </a:lnTo>
                  <a:lnTo>
                    <a:pt x="5600" y="6337"/>
                  </a:lnTo>
                  <a:lnTo>
                    <a:pt x="5375" y="6367"/>
                  </a:lnTo>
                  <a:lnTo>
                    <a:pt x="5150" y="6399"/>
                  </a:lnTo>
                  <a:lnTo>
                    <a:pt x="5038" y="6416"/>
                  </a:lnTo>
                  <a:lnTo>
                    <a:pt x="4926" y="6433"/>
                  </a:lnTo>
                  <a:lnTo>
                    <a:pt x="4815" y="6451"/>
                  </a:lnTo>
                  <a:lnTo>
                    <a:pt x="4704" y="6470"/>
                  </a:lnTo>
                  <a:lnTo>
                    <a:pt x="4593" y="6490"/>
                  </a:lnTo>
                  <a:lnTo>
                    <a:pt x="4482" y="6511"/>
                  </a:lnTo>
                  <a:lnTo>
                    <a:pt x="4372" y="6533"/>
                  </a:lnTo>
                  <a:lnTo>
                    <a:pt x="4262" y="6557"/>
                  </a:lnTo>
                  <a:lnTo>
                    <a:pt x="4153" y="6581"/>
                  </a:lnTo>
                  <a:lnTo>
                    <a:pt x="4044" y="6607"/>
                  </a:lnTo>
                  <a:lnTo>
                    <a:pt x="3935" y="6634"/>
                  </a:lnTo>
                  <a:lnTo>
                    <a:pt x="3828" y="6663"/>
                  </a:lnTo>
                  <a:lnTo>
                    <a:pt x="3720" y="6695"/>
                  </a:lnTo>
                  <a:lnTo>
                    <a:pt x="3613" y="6727"/>
                  </a:lnTo>
                  <a:lnTo>
                    <a:pt x="3507" y="6761"/>
                  </a:lnTo>
                  <a:lnTo>
                    <a:pt x="3400" y="6797"/>
                  </a:lnTo>
                  <a:lnTo>
                    <a:pt x="3296" y="6836"/>
                  </a:lnTo>
                  <a:lnTo>
                    <a:pt x="3191" y="6877"/>
                  </a:lnTo>
                  <a:lnTo>
                    <a:pt x="3088" y="6919"/>
                  </a:lnTo>
                  <a:lnTo>
                    <a:pt x="3035" y="6942"/>
                  </a:lnTo>
                  <a:lnTo>
                    <a:pt x="2984" y="6964"/>
                  </a:lnTo>
                  <a:lnTo>
                    <a:pt x="2933" y="6988"/>
                  </a:lnTo>
                  <a:lnTo>
                    <a:pt x="2881" y="7012"/>
                  </a:lnTo>
                  <a:lnTo>
                    <a:pt x="2830" y="7036"/>
                  </a:lnTo>
                  <a:lnTo>
                    <a:pt x="2780" y="7062"/>
                  </a:lnTo>
                  <a:lnTo>
                    <a:pt x="2730" y="7088"/>
                  </a:lnTo>
                  <a:lnTo>
                    <a:pt x="2679" y="7115"/>
                  </a:lnTo>
                  <a:lnTo>
                    <a:pt x="2629" y="7142"/>
                  </a:lnTo>
                  <a:lnTo>
                    <a:pt x="2579" y="7170"/>
                  </a:lnTo>
                  <a:lnTo>
                    <a:pt x="2528" y="7199"/>
                  </a:lnTo>
                  <a:lnTo>
                    <a:pt x="2479" y="7229"/>
                  </a:lnTo>
                  <a:lnTo>
                    <a:pt x="2430" y="7259"/>
                  </a:lnTo>
                  <a:lnTo>
                    <a:pt x="2381" y="7290"/>
                  </a:lnTo>
                  <a:lnTo>
                    <a:pt x="2332" y="7321"/>
                  </a:lnTo>
                  <a:lnTo>
                    <a:pt x="2283" y="7353"/>
                  </a:lnTo>
                  <a:lnTo>
                    <a:pt x="2235" y="7386"/>
                  </a:lnTo>
                  <a:lnTo>
                    <a:pt x="2186" y="7421"/>
                  </a:lnTo>
                  <a:lnTo>
                    <a:pt x="2138" y="7456"/>
                  </a:lnTo>
                  <a:lnTo>
                    <a:pt x="2091" y="7491"/>
                  </a:lnTo>
                  <a:lnTo>
                    <a:pt x="2043" y="7527"/>
                  </a:lnTo>
                  <a:lnTo>
                    <a:pt x="1995" y="7564"/>
                  </a:lnTo>
                  <a:lnTo>
                    <a:pt x="1949" y="7603"/>
                  </a:lnTo>
                  <a:lnTo>
                    <a:pt x="1902" y="7642"/>
                  </a:lnTo>
                  <a:lnTo>
                    <a:pt x="1856" y="7682"/>
                  </a:lnTo>
                  <a:lnTo>
                    <a:pt x="1809" y="7722"/>
                  </a:lnTo>
                  <a:lnTo>
                    <a:pt x="1763" y="7764"/>
                  </a:lnTo>
                  <a:lnTo>
                    <a:pt x="1717" y="7806"/>
                  </a:lnTo>
                  <a:lnTo>
                    <a:pt x="1672" y="7850"/>
                  </a:lnTo>
                  <a:lnTo>
                    <a:pt x="1626" y="7894"/>
                  </a:lnTo>
                  <a:lnTo>
                    <a:pt x="1581" y="7939"/>
                  </a:lnTo>
                  <a:lnTo>
                    <a:pt x="1537" y="7985"/>
                  </a:lnTo>
                  <a:lnTo>
                    <a:pt x="1492" y="8032"/>
                  </a:lnTo>
                  <a:lnTo>
                    <a:pt x="1448" y="8080"/>
                  </a:lnTo>
                  <a:lnTo>
                    <a:pt x="1404" y="8130"/>
                  </a:lnTo>
                  <a:lnTo>
                    <a:pt x="1361" y="8180"/>
                  </a:lnTo>
                  <a:lnTo>
                    <a:pt x="1317" y="8230"/>
                  </a:lnTo>
                  <a:lnTo>
                    <a:pt x="1274" y="8282"/>
                  </a:lnTo>
                  <a:lnTo>
                    <a:pt x="1232" y="8336"/>
                  </a:lnTo>
                  <a:lnTo>
                    <a:pt x="1189" y="8390"/>
                  </a:lnTo>
                  <a:lnTo>
                    <a:pt x="1148" y="8445"/>
                  </a:lnTo>
                  <a:lnTo>
                    <a:pt x="1105" y="8502"/>
                  </a:lnTo>
                  <a:lnTo>
                    <a:pt x="1064" y="8559"/>
                  </a:lnTo>
                  <a:lnTo>
                    <a:pt x="1023" y="8617"/>
                  </a:lnTo>
                  <a:lnTo>
                    <a:pt x="982" y="8677"/>
                  </a:lnTo>
                  <a:lnTo>
                    <a:pt x="941" y="8737"/>
                  </a:lnTo>
                  <a:lnTo>
                    <a:pt x="901" y="8799"/>
                  </a:lnTo>
                  <a:lnTo>
                    <a:pt x="861" y="8862"/>
                  </a:lnTo>
                  <a:lnTo>
                    <a:pt x="822" y="8926"/>
                  </a:lnTo>
                  <a:lnTo>
                    <a:pt x="782" y="8991"/>
                  </a:lnTo>
                  <a:lnTo>
                    <a:pt x="743" y="9058"/>
                  </a:lnTo>
                  <a:lnTo>
                    <a:pt x="705" y="9125"/>
                  </a:lnTo>
                  <a:lnTo>
                    <a:pt x="667" y="9193"/>
                  </a:lnTo>
                  <a:lnTo>
                    <a:pt x="629" y="9264"/>
                  </a:lnTo>
                  <a:lnTo>
                    <a:pt x="591" y="9334"/>
                  </a:lnTo>
                  <a:lnTo>
                    <a:pt x="554" y="9407"/>
                  </a:lnTo>
                  <a:lnTo>
                    <a:pt x="517" y="9480"/>
                  </a:lnTo>
                  <a:lnTo>
                    <a:pt x="481" y="9555"/>
                  </a:lnTo>
                  <a:lnTo>
                    <a:pt x="445" y="9632"/>
                  </a:lnTo>
                  <a:lnTo>
                    <a:pt x="408" y="9708"/>
                  </a:lnTo>
                  <a:lnTo>
                    <a:pt x="373" y="9788"/>
                  </a:lnTo>
                  <a:lnTo>
                    <a:pt x="338" y="9867"/>
                  </a:lnTo>
                  <a:lnTo>
                    <a:pt x="304" y="9949"/>
                  </a:lnTo>
                  <a:lnTo>
                    <a:pt x="270" y="10031"/>
                  </a:lnTo>
                  <a:lnTo>
                    <a:pt x="235" y="10116"/>
                  </a:lnTo>
                  <a:lnTo>
                    <a:pt x="202" y="10200"/>
                  </a:lnTo>
                  <a:lnTo>
                    <a:pt x="169" y="10287"/>
                  </a:lnTo>
                  <a:lnTo>
                    <a:pt x="136" y="10375"/>
                  </a:lnTo>
                  <a:lnTo>
                    <a:pt x="104" y="10465"/>
                  </a:lnTo>
                  <a:lnTo>
                    <a:pt x="71" y="10555"/>
                  </a:lnTo>
                  <a:lnTo>
                    <a:pt x="71" y="10555"/>
                  </a:lnTo>
                  <a:lnTo>
                    <a:pt x="75" y="10542"/>
                  </a:lnTo>
                  <a:lnTo>
                    <a:pt x="78" y="10528"/>
                  </a:lnTo>
                  <a:lnTo>
                    <a:pt x="81" y="10513"/>
                  </a:lnTo>
                  <a:lnTo>
                    <a:pt x="82" y="10497"/>
                  </a:lnTo>
                  <a:lnTo>
                    <a:pt x="83" y="10480"/>
                  </a:lnTo>
                  <a:lnTo>
                    <a:pt x="84" y="10463"/>
                  </a:lnTo>
                  <a:lnTo>
                    <a:pt x="83" y="10425"/>
                  </a:lnTo>
                  <a:lnTo>
                    <a:pt x="80" y="10386"/>
                  </a:lnTo>
                  <a:lnTo>
                    <a:pt x="75" y="10346"/>
                  </a:lnTo>
                  <a:lnTo>
                    <a:pt x="69" y="10304"/>
                  </a:lnTo>
                  <a:lnTo>
                    <a:pt x="63" y="10261"/>
                  </a:lnTo>
                  <a:lnTo>
                    <a:pt x="47" y="10176"/>
                  </a:lnTo>
                  <a:lnTo>
                    <a:pt x="32" y="10095"/>
                  </a:lnTo>
                  <a:lnTo>
                    <a:pt x="25" y="10057"/>
                  </a:lnTo>
                  <a:lnTo>
                    <a:pt x="20" y="10022"/>
                  </a:lnTo>
                  <a:lnTo>
                    <a:pt x="16" y="9990"/>
                  </a:lnTo>
                  <a:lnTo>
                    <a:pt x="13" y="9961"/>
                  </a:lnTo>
                  <a:lnTo>
                    <a:pt x="13" y="9961"/>
                  </a:lnTo>
                  <a:lnTo>
                    <a:pt x="8" y="9857"/>
                  </a:lnTo>
                  <a:lnTo>
                    <a:pt x="4" y="9754"/>
                  </a:lnTo>
                  <a:lnTo>
                    <a:pt x="2" y="9650"/>
                  </a:lnTo>
                  <a:lnTo>
                    <a:pt x="1" y="9546"/>
                  </a:lnTo>
                  <a:lnTo>
                    <a:pt x="0" y="9443"/>
                  </a:lnTo>
                  <a:lnTo>
                    <a:pt x="1" y="9339"/>
                  </a:lnTo>
                  <a:lnTo>
                    <a:pt x="3" y="9236"/>
                  </a:lnTo>
                  <a:lnTo>
                    <a:pt x="7" y="9132"/>
                  </a:lnTo>
                  <a:lnTo>
                    <a:pt x="11" y="9028"/>
                  </a:lnTo>
                  <a:lnTo>
                    <a:pt x="16" y="8924"/>
                  </a:lnTo>
                  <a:lnTo>
                    <a:pt x="23" y="8820"/>
                  </a:lnTo>
                  <a:lnTo>
                    <a:pt x="30" y="8718"/>
                  </a:lnTo>
                  <a:lnTo>
                    <a:pt x="38" y="8614"/>
                  </a:lnTo>
                  <a:lnTo>
                    <a:pt x="48" y="8511"/>
                  </a:lnTo>
                  <a:lnTo>
                    <a:pt x="58" y="8407"/>
                  </a:lnTo>
                  <a:lnTo>
                    <a:pt x="70" y="8305"/>
                  </a:lnTo>
                  <a:lnTo>
                    <a:pt x="70" y="8305"/>
                  </a:lnTo>
                  <a:lnTo>
                    <a:pt x="86" y="8172"/>
                  </a:lnTo>
                  <a:lnTo>
                    <a:pt x="105" y="8039"/>
                  </a:lnTo>
                  <a:lnTo>
                    <a:pt x="124" y="7906"/>
                  </a:lnTo>
                  <a:lnTo>
                    <a:pt x="146" y="7775"/>
                  </a:lnTo>
                  <a:lnTo>
                    <a:pt x="169" y="7642"/>
                  </a:lnTo>
                  <a:lnTo>
                    <a:pt x="194" y="7509"/>
                  </a:lnTo>
                  <a:lnTo>
                    <a:pt x="220" y="7376"/>
                  </a:lnTo>
                  <a:lnTo>
                    <a:pt x="248" y="7245"/>
                  </a:lnTo>
                  <a:lnTo>
                    <a:pt x="279" y="7112"/>
                  </a:lnTo>
                  <a:lnTo>
                    <a:pt x="310" y="6980"/>
                  </a:lnTo>
                  <a:lnTo>
                    <a:pt x="343" y="6848"/>
                  </a:lnTo>
                  <a:lnTo>
                    <a:pt x="378" y="6717"/>
                  </a:lnTo>
                  <a:lnTo>
                    <a:pt x="414" y="6585"/>
                  </a:lnTo>
                  <a:lnTo>
                    <a:pt x="454" y="6454"/>
                  </a:lnTo>
                  <a:lnTo>
                    <a:pt x="493" y="6324"/>
                  </a:lnTo>
                  <a:lnTo>
                    <a:pt x="534" y="6194"/>
                  </a:lnTo>
                  <a:lnTo>
                    <a:pt x="577" y="6063"/>
                  </a:lnTo>
                  <a:lnTo>
                    <a:pt x="623" y="5934"/>
                  </a:lnTo>
                  <a:lnTo>
                    <a:pt x="669" y="5805"/>
                  </a:lnTo>
                  <a:lnTo>
                    <a:pt x="717" y="5676"/>
                  </a:lnTo>
                  <a:lnTo>
                    <a:pt x="766" y="5548"/>
                  </a:lnTo>
                  <a:lnTo>
                    <a:pt x="818" y="5421"/>
                  </a:lnTo>
                  <a:lnTo>
                    <a:pt x="870" y="5294"/>
                  </a:lnTo>
                  <a:lnTo>
                    <a:pt x="924" y="5168"/>
                  </a:lnTo>
                  <a:lnTo>
                    <a:pt x="981" y="5042"/>
                  </a:lnTo>
                  <a:lnTo>
                    <a:pt x="1038" y="4918"/>
                  </a:lnTo>
                  <a:lnTo>
                    <a:pt x="1097" y="4793"/>
                  </a:lnTo>
                  <a:lnTo>
                    <a:pt x="1158" y="4669"/>
                  </a:lnTo>
                  <a:lnTo>
                    <a:pt x="1220" y="4547"/>
                  </a:lnTo>
                  <a:lnTo>
                    <a:pt x="1283" y="4425"/>
                  </a:lnTo>
                  <a:lnTo>
                    <a:pt x="1349" y="4303"/>
                  </a:lnTo>
                  <a:lnTo>
                    <a:pt x="1416" y="4184"/>
                  </a:lnTo>
                  <a:lnTo>
                    <a:pt x="1483" y="4064"/>
                  </a:lnTo>
                  <a:lnTo>
                    <a:pt x="1554" y="3945"/>
                  </a:lnTo>
                  <a:lnTo>
                    <a:pt x="1625" y="3828"/>
                  </a:lnTo>
                  <a:lnTo>
                    <a:pt x="1698" y="3712"/>
                  </a:lnTo>
                  <a:lnTo>
                    <a:pt x="1772" y="3596"/>
                  </a:lnTo>
                  <a:lnTo>
                    <a:pt x="1848" y="3482"/>
                  </a:lnTo>
                  <a:lnTo>
                    <a:pt x="1925" y="3368"/>
                  </a:lnTo>
                  <a:lnTo>
                    <a:pt x="2003" y="3256"/>
                  </a:lnTo>
                  <a:lnTo>
                    <a:pt x="2084" y="3145"/>
                  </a:lnTo>
                  <a:lnTo>
                    <a:pt x="2165" y="3035"/>
                  </a:lnTo>
                  <a:lnTo>
                    <a:pt x="2248" y="2926"/>
                  </a:lnTo>
                  <a:lnTo>
                    <a:pt x="2332" y="2819"/>
                  </a:lnTo>
                  <a:lnTo>
                    <a:pt x="2419" y="2712"/>
                  </a:lnTo>
                  <a:lnTo>
                    <a:pt x="2506" y="2607"/>
                  </a:lnTo>
                  <a:lnTo>
                    <a:pt x="2595" y="2503"/>
                  </a:lnTo>
                  <a:lnTo>
                    <a:pt x="2685" y="2402"/>
                  </a:lnTo>
                  <a:lnTo>
                    <a:pt x="2777" y="2300"/>
                  </a:lnTo>
                  <a:lnTo>
                    <a:pt x="2869" y="2201"/>
                  </a:lnTo>
                  <a:lnTo>
                    <a:pt x="2964" y="2103"/>
                  </a:lnTo>
                  <a:lnTo>
                    <a:pt x="3059" y="2007"/>
                  </a:lnTo>
                  <a:lnTo>
                    <a:pt x="3157" y="1911"/>
                  </a:lnTo>
                  <a:lnTo>
                    <a:pt x="3254" y="1817"/>
                  </a:lnTo>
                  <a:lnTo>
                    <a:pt x="3355" y="1726"/>
                  </a:lnTo>
                  <a:lnTo>
                    <a:pt x="3456" y="1635"/>
                  </a:lnTo>
                  <a:lnTo>
                    <a:pt x="3558" y="1546"/>
                  </a:lnTo>
                  <a:lnTo>
                    <a:pt x="3663" y="1459"/>
                  </a:lnTo>
                  <a:lnTo>
                    <a:pt x="3767" y="1374"/>
                  </a:lnTo>
                  <a:lnTo>
                    <a:pt x="3874" y="1291"/>
                  </a:lnTo>
                  <a:lnTo>
                    <a:pt x="3982" y="1208"/>
                  </a:lnTo>
                  <a:lnTo>
                    <a:pt x="4091" y="1129"/>
                  </a:lnTo>
                  <a:lnTo>
                    <a:pt x="4202" y="1050"/>
                  </a:lnTo>
                  <a:lnTo>
                    <a:pt x="4314" y="974"/>
                  </a:lnTo>
                  <a:lnTo>
                    <a:pt x="4314" y="974"/>
                  </a:lnTo>
                  <a:lnTo>
                    <a:pt x="4370" y="936"/>
                  </a:lnTo>
                  <a:lnTo>
                    <a:pt x="4427" y="899"/>
                  </a:lnTo>
                  <a:lnTo>
                    <a:pt x="4484" y="862"/>
                  </a:lnTo>
                  <a:lnTo>
                    <a:pt x="4542" y="827"/>
                  </a:lnTo>
                  <a:lnTo>
                    <a:pt x="4600" y="792"/>
                  </a:lnTo>
                  <a:lnTo>
                    <a:pt x="4658" y="758"/>
                  </a:lnTo>
                  <a:lnTo>
                    <a:pt x="4717" y="723"/>
                  </a:lnTo>
                  <a:lnTo>
                    <a:pt x="4775" y="691"/>
                  </a:lnTo>
                  <a:lnTo>
                    <a:pt x="4834" y="658"/>
                  </a:lnTo>
                  <a:lnTo>
                    <a:pt x="4895" y="627"/>
                  </a:lnTo>
                  <a:lnTo>
                    <a:pt x="4954" y="596"/>
                  </a:lnTo>
                  <a:lnTo>
                    <a:pt x="5015" y="566"/>
                  </a:lnTo>
                  <a:lnTo>
                    <a:pt x="5075" y="536"/>
                  </a:lnTo>
                  <a:lnTo>
                    <a:pt x="5135" y="507"/>
                  </a:lnTo>
                  <a:lnTo>
                    <a:pt x="5197" y="479"/>
                  </a:lnTo>
                  <a:lnTo>
                    <a:pt x="5258" y="452"/>
                  </a:lnTo>
                  <a:lnTo>
                    <a:pt x="5319" y="425"/>
                  </a:lnTo>
                  <a:lnTo>
                    <a:pt x="5381" y="399"/>
                  </a:lnTo>
                  <a:lnTo>
                    <a:pt x="5443" y="373"/>
                  </a:lnTo>
                  <a:lnTo>
                    <a:pt x="5505" y="349"/>
                  </a:lnTo>
                  <a:lnTo>
                    <a:pt x="5568" y="325"/>
                  </a:lnTo>
                  <a:lnTo>
                    <a:pt x="5630" y="302"/>
                  </a:lnTo>
                  <a:lnTo>
                    <a:pt x="5693" y="280"/>
                  </a:lnTo>
                  <a:lnTo>
                    <a:pt x="5757" y="259"/>
                  </a:lnTo>
                  <a:lnTo>
                    <a:pt x="5820" y="239"/>
                  </a:lnTo>
                  <a:lnTo>
                    <a:pt x="5883" y="219"/>
                  </a:lnTo>
                  <a:lnTo>
                    <a:pt x="5948" y="199"/>
                  </a:lnTo>
                  <a:lnTo>
                    <a:pt x="6011" y="181"/>
                  </a:lnTo>
                  <a:lnTo>
                    <a:pt x="6076" y="164"/>
                  </a:lnTo>
                  <a:lnTo>
                    <a:pt x="6140" y="148"/>
                  </a:lnTo>
                  <a:lnTo>
                    <a:pt x="6204" y="132"/>
                  </a:lnTo>
                  <a:lnTo>
                    <a:pt x="6270" y="117"/>
                  </a:lnTo>
                  <a:lnTo>
                    <a:pt x="6334" y="103"/>
                  </a:lnTo>
                  <a:lnTo>
                    <a:pt x="6399" y="90"/>
                  </a:lnTo>
                  <a:lnTo>
                    <a:pt x="6465" y="78"/>
                  </a:lnTo>
                  <a:lnTo>
                    <a:pt x="6530" y="67"/>
                  </a:lnTo>
                  <a:lnTo>
                    <a:pt x="6595" y="56"/>
                  </a:lnTo>
                  <a:lnTo>
                    <a:pt x="6661" y="47"/>
                  </a:lnTo>
                  <a:lnTo>
                    <a:pt x="6726" y="38"/>
                  </a:lnTo>
                  <a:lnTo>
                    <a:pt x="6793" y="30"/>
                  </a:lnTo>
                  <a:lnTo>
                    <a:pt x="6858" y="24"/>
                  </a:lnTo>
                  <a:lnTo>
                    <a:pt x="6924" y="17"/>
                  </a:lnTo>
                  <a:lnTo>
                    <a:pt x="6991" y="12"/>
                  </a:lnTo>
                  <a:lnTo>
                    <a:pt x="7057" y="8"/>
                  </a:lnTo>
                  <a:lnTo>
                    <a:pt x="7123" y="4"/>
                  </a:lnTo>
                  <a:lnTo>
                    <a:pt x="7190" y="2"/>
                  </a:lnTo>
                  <a:lnTo>
                    <a:pt x="7256" y="1"/>
                  </a:lnTo>
                  <a:lnTo>
                    <a:pt x="7324" y="0"/>
                  </a:lnTo>
                  <a:lnTo>
                    <a:pt x="7390" y="1"/>
                  </a:lnTo>
                  <a:lnTo>
                    <a:pt x="7456" y="3"/>
                  </a:lnTo>
                  <a:lnTo>
                    <a:pt x="7524" y="5"/>
                  </a:lnTo>
                  <a:lnTo>
                    <a:pt x="7590" y="9"/>
                  </a:lnTo>
                  <a:lnTo>
                    <a:pt x="7658" y="13"/>
                  </a:lnTo>
                  <a:lnTo>
                    <a:pt x="7724" y="19"/>
                  </a:lnTo>
                  <a:lnTo>
                    <a:pt x="7791" y="26"/>
                  </a:lnTo>
                  <a:lnTo>
                    <a:pt x="7859" y="34"/>
                  </a:lnTo>
                  <a:lnTo>
                    <a:pt x="7925" y="43"/>
                  </a:lnTo>
                  <a:lnTo>
                    <a:pt x="7992" y="52"/>
                  </a:lnTo>
                  <a:lnTo>
                    <a:pt x="8060" y="63"/>
                  </a:lnTo>
                  <a:lnTo>
                    <a:pt x="8127" y="75"/>
                  </a:lnTo>
                  <a:lnTo>
                    <a:pt x="8194" y="87"/>
                  </a:lnTo>
                  <a:lnTo>
                    <a:pt x="8261" y="101"/>
                  </a:lnTo>
                  <a:lnTo>
                    <a:pt x="8328" y="116"/>
                  </a:lnTo>
                  <a:lnTo>
                    <a:pt x="8395" y="132"/>
                  </a:lnTo>
                  <a:lnTo>
                    <a:pt x="8395" y="132"/>
                  </a:lnTo>
                  <a:lnTo>
                    <a:pt x="8444" y="144"/>
                  </a:lnTo>
                  <a:lnTo>
                    <a:pt x="8492" y="157"/>
                  </a:lnTo>
                  <a:lnTo>
                    <a:pt x="8541" y="171"/>
                  </a:lnTo>
                  <a:lnTo>
                    <a:pt x="8589" y="185"/>
                  </a:lnTo>
                  <a:lnTo>
                    <a:pt x="8637" y="199"/>
                  </a:lnTo>
                  <a:lnTo>
                    <a:pt x="8684" y="216"/>
                  </a:lnTo>
                  <a:lnTo>
                    <a:pt x="8732" y="231"/>
                  </a:lnTo>
                  <a:lnTo>
                    <a:pt x="8779" y="248"/>
                  </a:lnTo>
                  <a:lnTo>
                    <a:pt x="8872" y="282"/>
                  </a:lnTo>
                  <a:lnTo>
                    <a:pt x="8964" y="318"/>
                  </a:lnTo>
                  <a:lnTo>
                    <a:pt x="9055" y="357"/>
                  </a:lnTo>
                  <a:lnTo>
                    <a:pt x="9146" y="398"/>
                  </a:lnTo>
                  <a:lnTo>
                    <a:pt x="9234" y="440"/>
                  </a:lnTo>
                  <a:lnTo>
                    <a:pt x="9323" y="485"/>
                  </a:lnTo>
                  <a:lnTo>
                    <a:pt x="9409" y="531"/>
                  </a:lnTo>
                  <a:lnTo>
                    <a:pt x="9496" y="579"/>
                  </a:lnTo>
                  <a:lnTo>
                    <a:pt x="9580" y="629"/>
                  </a:lnTo>
                  <a:lnTo>
                    <a:pt x="9665" y="680"/>
                  </a:lnTo>
                  <a:lnTo>
                    <a:pt x="9748" y="733"/>
                  </a:lnTo>
                  <a:lnTo>
                    <a:pt x="9831" y="788"/>
                  </a:lnTo>
                  <a:lnTo>
                    <a:pt x="9912" y="843"/>
                  </a:lnTo>
                  <a:lnTo>
                    <a:pt x="9993" y="901"/>
                  </a:lnTo>
                  <a:lnTo>
                    <a:pt x="10072" y="960"/>
                  </a:lnTo>
                  <a:lnTo>
                    <a:pt x="10151" y="1020"/>
                  </a:lnTo>
                  <a:lnTo>
                    <a:pt x="10229" y="1081"/>
                  </a:lnTo>
                  <a:lnTo>
                    <a:pt x="10306" y="1144"/>
                  </a:lnTo>
                  <a:lnTo>
                    <a:pt x="10382" y="1207"/>
                  </a:lnTo>
                  <a:lnTo>
                    <a:pt x="10457" y="1272"/>
                  </a:lnTo>
                  <a:lnTo>
                    <a:pt x="10532" y="1338"/>
                  </a:lnTo>
                  <a:lnTo>
                    <a:pt x="10606" y="1404"/>
                  </a:lnTo>
                  <a:lnTo>
                    <a:pt x="10680" y="1473"/>
                  </a:lnTo>
                  <a:lnTo>
                    <a:pt x="10752" y="1541"/>
                  </a:lnTo>
                  <a:lnTo>
                    <a:pt x="10824" y="1610"/>
                  </a:lnTo>
                  <a:lnTo>
                    <a:pt x="10895" y="1680"/>
                  </a:lnTo>
                  <a:lnTo>
                    <a:pt x="10964" y="1751"/>
                  </a:lnTo>
                  <a:lnTo>
                    <a:pt x="11035" y="1823"/>
                  </a:lnTo>
                  <a:lnTo>
                    <a:pt x="11035" y="1823"/>
                  </a:lnTo>
                  <a:close/>
                </a:path>
              </a:pathLst>
            </a:custGeom>
            <a:solidFill>
              <a:srgbClr val="6D90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576062"/>
              <a:endParaRPr lang="en-US" sz="1100" dirty="0">
                <a:solidFill>
                  <a:prstClr val="black"/>
                </a:solidFill>
              </a:endParaRPr>
            </a:p>
          </p:txBody>
        </p:sp>
        <p:sp>
          <p:nvSpPr>
            <p:cNvPr id="12" name="Freeform 11"/>
            <p:cNvSpPr>
              <a:spLocks/>
            </p:cNvSpPr>
            <p:nvPr/>
          </p:nvSpPr>
          <p:spPr bwMode="auto">
            <a:xfrm>
              <a:off x="3838953" y="2204864"/>
              <a:ext cx="2143801" cy="1446513"/>
            </a:xfrm>
            <a:custGeom>
              <a:avLst/>
              <a:gdLst>
                <a:gd name="T0" fmla="*/ 11854 w 12590"/>
                <a:gd name="T1" fmla="*/ 8438 h 8493"/>
                <a:gd name="T2" fmla="*/ 11822 w 12590"/>
                <a:gd name="T3" fmla="*/ 8286 h 8493"/>
                <a:gd name="T4" fmla="*/ 11726 w 12590"/>
                <a:gd name="T5" fmla="*/ 8123 h 8493"/>
                <a:gd name="T6" fmla="*/ 11511 w 12590"/>
                <a:gd name="T7" fmla="*/ 7890 h 8493"/>
                <a:gd name="T8" fmla="*/ 11382 w 12590"/>
                <a:gd name="T9" fmla="*/ 7808 h 8493"/>
                <a:gd name="T10" fmla="*/ 11085 w 12590"/>
                <a:gd name="T11" fmla="*/ 7707 h 8493"/>
                <a:gd name="T12" fmla="*/ 10741 w 12590"/>
                <a:gd name="T13" fmla="*/ 7675 h 8493"/>
                <a:gd name="T14" fmla="*/ 10143 w 12590"/>
                <a:gd name="T15" fmla="*/ 7707 h 8493"/>
                <a:gd name="T16" fmla="*/ 9812 w 12590"/>
                <a:gd name="T17" fmla="*/ 7718 h 8493"/>
                <a:gd name="T18" fmla="*/ 9477 w 12590"/>
                <a:gd name="T19" fmla="*/ 7694 h 8493"/>
                <a:gd name="T20" fmla="*/ 8907 w 12590"/>
                <a:gd name="T21" fmla="*/ 7583 h 8493"/>
                <a:gd name="T22" fmla="*/ 8357 w 12590"/>
                <a:gd name="T23" fmla="*/ 7408 h 8493"/>
                <a:gd name="T24" fmla="*/ 7730 w 12590"/>
                <a:gd name="T25" fmla="*/ 7115 h 8493"/>
                <a:gd name="T26" fmla="*/ 7159 w 12590"/>
                <a:gd name="T27" fmla="*/ 6729 h 8493"/>
                <a:gd name="T28" fmla="*/ 6692 w 12590"/>
                <a:gd name="T29" fmla="*/ 6295 h 8493"/>
                <a:gd name="T30" fmla="*/ 6471 w 12590"/>
                <a:gd name="T31" fmla="*/ 6032 h 8493"/>
                <a:gd name="T32" fmla="*/ 6274 w 12590"/>
                <a:gd name="T33" fmla="*/ 5748 h 8493"/>
                <a:gd name="T34" fmla="*/ 6102 w 12590"/>
                <a:gd name="T35" fmla="*/ 5445 h 8493"/>
                <a:gd name="T36" fmla="*/ 5537 w 12590"/>
                <a:gd name="T37" fmla="*/ 4330 h 8493"/>
                <a:gd name="T38" fmla="*/ 5150 w 12590"/>
                <a:gd name="T39" fmla="*/ 3643 h 8493"/>
                <a:gd name="T40" fmla="*/ 4709 w 12590"/>
                <a:gd name="T41" fmla="*/ 2996 h 8493"/>
                <a:gd name="T42" fmla="*/ 4308 w 12590"/>
                <a:gd name="T43" fmla="*/ 2528 h 8493"/>
                <a:gd name="T44" fmla="*/ 4019 w 12590"/>
                <a:gd name="T45" fmla="*/ 2253 h 8493"/>
                <a:gd name="T46" fmla="*/ 3702 w 12590"/>
                <a:gd name="T47" fmla="*/ 1999 h 8493"/>
                <a:gd name="T48" fmla="*/ 3352 w 12590"/>
                <a:gd name="T49" fmla="*/ 1768 h 8493"/>
                <a:gd name="T50" fmla="*/ 2966 w 12590"/>
                <a:gd name="T51" fmla="*/ 1562 h 8493"/>
                <a:gd name="T52" fmla="*/ 2541 w 12590"/>
                <a:gd name="T53" fmla="*/ 1385 h 8493"/>
                <a:gd name="T54" fmla="*/ 2073 w 12590"/>
                <a:gd name="T55" fmla="*/ 1237 h 8493"/>
                <a:gd name="T56" fmla="*/ 1559 w 12590"/>
                <a:gd name="T57" fmla="*/ 1121 h 8493"/>
                <a:gd name="T58" fmla="*/ 995 w 12590"/>
                <a:gd name="T59" fmla="*/ 1041 h 8493"/>
                <a:gd name="T60" fmla="*/ 378 w 12590"/>
                <a:gd name="T61" fmla="*/ 998 h 8493"/>
                <a:gd name="T62" fmla="*/ 28 w 12590"/>
                <a:gd name="T63" fmla="*/ 988 h 8493"/>
                <a:gd name="T64" fmla="*/ 199 w 12590"/>
                <a:gd name="T65" fmla="*/ 926 h 8493"/>
                <a:gd name="T66" fmla="*/ 516 w 12590"/>
                <a:gd name="T67" fmla="*/ 753 h 8493"/>
                <a:gd name="T68" fmla="*/ 1028 w 12590"/>
                <a:gd name="T69" fmla="*/ 560 h 8493"/>
                <a:gd name="T70" fmla="*/ 1724 w 12590"/>
                <a:gd name="T71" fmla="*/ 351 h 8493"/>
                <a:gd name="T72" fmla="*/ 2389 w 12590"/>
                <a:gd name="T73" fmla="*/ 199 h 8493"/>
                <a:gd name="T74" fmla="*/ 3322 w 12590"/>
                <a:gd name="T75" fmla="*/ 60 h 8493"/>
                <a:gd name="T76" fmla="*/ 4274 w 12590"/>
                <a:gd name="T77" fmla="*/ 2 h 8493"/>
                <a:gd name="T78" fmla="*/ 5234 w 12590"/>
                <a:gd name="T79" fmla="*/ 25 h 8493"/>
                <a:gd name="T80" fmla="*/ 6190 w 12590"/>
                <a:gd name="T81" fmla="*/ 132 h 8493"/>
                <a:gd name="T82" fmla="*/ 7134 w 12590"/>
                <a:gd name="T83" fmla="*/ 322 h 8493"/>
                <a:gd name="T84" fmla="*/ 8052 w 12590"/>
                <a:gd name="T85" fmla="*/ 597 h 8493"/>
                <a:gd name="T86" fmla="*/ 8935 w 12590"/>
                <a:gd name="T87" fmla="*/ 959 h 8493"/>
                <a:gd name="T88" fmla="*/ 9771 w 12590"/>
                <a:gd name="T89" fmla="*/ 1409 h 8493"/>
                <a:gd name="T90" fmla="*/ 10443 w 12590"/>
                <a:gd name="T91" fmla="*/ 1865 h 8493"/>
                <a:gd name="T92" fmla="*/ 10811 w 12590"/>
                <a:gd name="T93" fmla="*/ 2165 h 8493"/>
                <a:gd name="T94" fmla="*/ 11152 w 12590"/>
                <a:gd name="T95" fmla="*/ 2490 h 8493"/>
                <a:gd name="T96" fmla="*/ 11466 w 12590"/>
                <a:gd name="T97" fmla="*/ 2839 h 8493"/>
                <a:gd name="T98" fmla="*/ 11747 w 12590"/>
                <a:gd name="T99" fmla="*/ 3211 h 8493"/>
                <a:gd name="T100" fmla="*/ 11993 w 12590"/>
                <a:gd name="T101" fmla="*/ 3605 h 8493"/>
                <a:gd name="T102" fmla="*/ 12201 w 12590"/>
                <a:gd name="T103" fmla="*/ 4019 h 8493"/>
                <a:gd name="T104" fmla="*/ 12368 w 12590"/>
                <a:gd name="T105" fmla="*/ 4455 h 8493"/>
                <a:gd name="T106" fmla="*/ 12491 w 12590"/>
                <a:gd name="T107" fmla="*/ 4907 h 8493"/>
                <a:gd name="T108" fmla="*/ 12566 w 12590"/>
                <a:gd name="T109" fmla="*/ 5378 h 8493"/>
                <a:gd name="T110" fmla="*/ 12589 w 12590"/>
                <a:gd name="T111" fmla="*/ 5698 h 8493"/>
                <a:gd name="T112" fmla="*/ 12567 w 12590"/>
                <a:gd name="T113" fmla="*/ 6243 h 8493"/>
                <a:gd name="T114" fmla="*/ 12448 w 12590"/>
                <a:gd name="T115" fmla="*/ 6922 h 8493"/>
                <a:gd name="T116" fmla="*/ 12243 w 12590"/>
                <a:gd name="T117" fmla="*/ 7583 h 8493"/>
                <a:gd name="T118" fmla="*/ 11971 w 12590"/>
                <a:gd name="T119" fmla="*/ 8225 h 8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590" h="8493">
                  <a:moveTo>
                    <a:pt x="11839" y="8493"/>
                  </a:moveTo>
                  <a:lnTo>
                    <a:pt x="11839" y="8493"/>
                  </a:lnTo>
                  <a:lnTo>
                    <a:pt x="11843" y="8485"/>
                  </a:lnTo>
                  <a:lnTo>
                    <a:pt x="11846" y="8476"/>
                  </a:lnTo>
                  <a:lnTo>
                    <a:pt x="11849" y="8467"/>
                  </a:lnTo>
                  <a:lnTo>
                    <a:pt x="11851" y="8458"/>
                  </a:lnTo>
                  <a:lnTo>
                    <a:pt x="11854" y="8438"/>
                  </a:lnTo>
                  <a:lnTo>
                    <a:pt x="11855" y="8418"/>
                  </a:lnTo>
                  <a:lnTo>
                    <a:pt x="11854" y="8398"/>
                  </a:lnTo>
                  <a:lnTo>
                    <a:pt x="11851" y="8376"/>
                  </a:lnTo>
                  <a:lnTo>
                    <a:pt x="11846" y="8354"/>
                  </a:lnTo>
                  <a:lnTo>
                    <a:pt x="11839" y="8331"/>
                  </a:lnTo>
                  <a:lnTo>
                    <a:pt x="11831" y="8309"/>
                  </a:lnTo>
                  <a:lnTo>
                    <a:pt x="11822" y="8286"/>
                  </a:lnTo>
                  <a:lnTo>
                    <a:pt x="11811" y="8262"/>
                  </a:lnTo>
                  <a:lnTo>
                    <a:pt x="11799" y="8239"/>
                  </a:lnTo>
                  <a:lnTo>
                    <a:pt x="11786" y="8216"/>
                  </a:lnTo>
                  <a:lnTo>
                    <a:pt x="11772" y="8192"/>
                  </a:lnTo>
                  <a:lnTo>
                    <a:pt x="11757" y="8168"/>
                  </a:lnTo>
                  <a:lnTo>
                    <a:pt x="11742" y="8145"/>
                  </a:lnTo>
                  <a:lnTo>
                    <a:pt x="11726" y="8123"/>
                  </a:lnTo>
                  <a:lnTo>
                    <a:pt x="11709" y="8100"/>
                  </a:lnTo>
                  <a:lnTo>
                    <a:pt x="11674" y="8057"/>
                  </a:lnTo>
                  <a:lnTo>
                    <a:pt x="11639" y="8016"/>
                  </a:lnTo>
                  <a:lnTo>
                    <a:pt x="11605" y="7978"/>
                  </a:lnTo>
                  <a:lnTo>
                    <a:pt x="11571" y="7944"/>
                  </a:lnTo>
                  <a:lnTo>
                    <a:pt x="11540" y="7915"/>
                  </a:lnTo>
                  <a:lnTo>
                    <a:pt x="11511" y="7890"/>
                  </a:lnTo>
                  <a:lnTo>
                    <a:pt x="11487" y="7872"/>
                  </a:lnTo>
                  <a:lnTo>
                    <a:pt x="11487" y="7872"/>
                  </a:lnTo>
                  <a:lnTo>
                    <a:pt x="11467" y="7858"/>
                  </a:lnTo>
                  <a:lnTo>
                    <a:pt x="11446" y="7845"/>
                  </a:lnTo>
                  <a:lnTo>
                    <a:pt x="11425" y="7832"/>
                  </a:lnTo>
                  <a:lnTo>
                    <a:pt x="11404" y="7819"/>
                  </a:lnTo>
                  <a:lnTo>
                    <a:pt x="11382" y="7808"/>
                  </a:lnTo>
                  <a:lnTo>
                    <a:pt x="11361" y="7797"/>
                  </a:lnTo>
                  <a:lnTo>
                    <a:pt x="11316" y="7777"/>
                  </a:lnTo>
                  <a:lnTo>
                    <a:pt x="11271" y="7759"/>
                  </a:lnTo>
                  <a:lnTo>
                    <a:pt x="11226" y="7743"/>
                  </a:lnTo>
                  <a:lnTo>
                    <a:pt x="11180" y="7729"/>
                  </a:lnTo>
                  <a:lnTo>
                    <a:pt x="11132" y="7717"/>
                  </a:lnTo>
                  <a:lnTo>
                    <a:pt x="11085" y="7707"/>
                  </a:lnTo>
                  <a:lnTo>
                    <a:pt x="11038" y="7698"/>
                  </a:lnTo>
                  <a:lnTo>
                    <a:pt x="10988" y="7691"/>
                  </a:lnTo>
                  <a:lnTo>
                    <a:pt x="10940" y="7685"/>
                  </a:lnTo>
                  <a:lnTo>
                    <a:pt x="10891" y="7681"/>
                  </a:lnTo>
                  <a:lnTo>
                    <a:pt x="10842" y="7678"/>
                  </a:lnTo>
                  <a:lnTo>
                    <a:pt x="10791" y="7676"/>
                  </a:lnTo>
                  <a:lnTo>
                    <a:pt x="10741" y="7675"/>
                  </a:lnTo>
                  <a:lnTo>
                    <a:pt x="10691" y="7675"/>
                  </a:lnTo>
                  <a:lnTo>
                    <a:pt x="10641" y="7676"/>
                  </a:lnTo>
                  <a:lnTo>
                    <a:pt x="10590" y="7678"/>
                  </a:lnTo>
                  <a:lnTo>
                    <a:pt x="10540" y="7680"/>
                  </a:lnTo>
                  <a:lnTo>
                    <a:pt x="10439" y="7686"/>
                  </a:lnTo>
                  <a:lnTo>
                    <a:pt x="10340" y="7693"/>
                  </a:lnTo>
                  <a:lnTo>
                    <a:pt x="10143" y="7707"/>
                  </a:lnTo>
                  <a:lnTo>
                    <a:pt x="10047" y="7713"/>
                  </a:lnTo>
                  <a:lnTo>
                    <a:pt x="10000" y="7716"/>
                  </a:lnTo>
                  <a:lnTo>
                    <a:pt x="9954" y="7718"/>
                  </a:lnTo>
                  <a:lnTo>
                    <a:pt x="9954" y="7718"/>
                  </a:lnTo>
                  <a:lnTo>
                    <a:pt x="9906" y="7719"/>
                  </a:lnTo>
                  <a:lnTo>
                    <a:pt x="9859" y="7719"/>
                  </a:lnTo>
                  <a:lnTo>
                    <a:pt x="9812" y="7718"/>
                  </a:lnTo>
                  <a:lnTo>
                    <a:pt x="9764" y="7717"/>
                  </a:lnTo>
                  <a:lnTo>
                    <a:pt x="9716" y="7715"/>
                  </a:lnTo>
                  <a:lnTo>
                    <a:pt x="9668" y="7712"/>
                  </a:lnTo>
                  <a:lnTo>
                    <a:pt x="9621" y="7709"/>
                  </a:lnTo>
                  <a:lnTo>
                    <a:pt x="9572" y="7705"/>
                  </a:lnTo>
                  <a:lnTo>
                    <a:pt x="9525" y="7700"/>
                  </a:lnTo>
                  <a:lnTo>
                    <a:pt x="9477" y="7694"/>
                  </a:lnTo>
                  <a:lnTo>
                    <a:pt x="9430" y="7688"/>
                  </a:lnTo>
                  <a:lnTo>
                    <a:pt x="9381" y="7682"/>
                  </a:lnTo>
                  <a:lnTo>
                    <a:pt x="9286" y="7667"/>
                  </a:lnTo>
                  <a:lnTo>
                    <a:pt x="9190" y="7648"/>
                  </a:lnTo>
                  <a:lnTo>
                    <a:pt x="9096" y="7628"/>
                  </a:lnTo>
                  <a:lnTo>
                    <a:pt x="9001" y="7607"/>
                  </a:lnTo>
                  <a:lnTo>
                    <a:pt x="8907" y="7583"/>
                  </a:lnTo>
                  <a:lnTo>
                    <a:pt x="8814" y="7558"/>
                  </a:lnTo>
                  <a:lnTo>
                    <a:pt x="8722" y="7531"/>
                  </a:lnTo>
                  <a:lnTo>
                    <a:pt x="8630" y="7503"/>
                  </a:lnTo>
                  <a:lnTo>
                    <a:pt x="8540" y="7474"/>
                  </a:lnTo>
                  <a:lnTo>
                    <a:pt x="8450" y="7442"/>
                  </a:lnTo>
                  <a:lnTo>
                    <a:pt x="8450" y="7442"/>
                  </a:lnTo>
                  <a:lnTo>
                    <a:pt x="8357" y="7408"/>
                  </a:lnTo>
                  <a:lnTo>
                    <a:pt x="8264" y="7372"/>
                  </a:lnTo>
                  <a:lnTo>
                    <a:pt x="8172" y="7334"/>
                  </a:lnTo>
                  <a:lnTo>
                    <a:pt x="8082" y="7294"/>
                  </a:lnTo>
                  <a:lnTo>
                    <a:pt x="7992" y="7252"/>
                  </a:lnTo>
                  <a:lnTo>
                    <a:pt x="7904" y="7208"/>
                  </a:lnTo>
                  <a:lnTo>
                    <a:pt x="7816" y="7163"/>
                  </a:lnTo>
                  <a:lnTo>
                    <a:pt x="7730" y="7115"/>
                  </a:lnTo>
                  <a:lnTo>
                    <a:pt x="7644" y="7065"/>
                  </a:lnTo>
                  <a:lnTo>
                    <a:pt x="7560" y="7014"/>
                  </a:lnTo>
                  <a:lnTo>
                    <a:pt x="7478" y="6961"/>
                  </a:lnTo>
                  <a:lnTo>
                    <a:pt x="7396" y="6905"/>
                  </a:lnTo>
                  <a:lnTo>
                    <a:pt x="7316" y="6849"/>
                  </a:lnTo>
                  <a:lnTo>
                    <a:pt x="7236" y="6791"/>
                  </a:lnTo>
                  <a:lnTo>
                    <a:pt x="7159" y="6729"/>
                  </a:lnTo>
                  <a:lnTo>
                    <a:pt x="7082" y="6668"/>
                  </a:lnTo>
                  <a:lnTo>
                    <a:pt x="7008" y="6604"/>
                  </a:lnTo>
                  <a:lnTo>
                    <a:pt x="6935" y="6538"/>
                  </a:lnTo>
                  <a:lnTo>
                    <a:pt x="6863" y="6471"/>
                  </a:lnTo>
                  <a:lnTo>
                    <a:pt x="6794" y="6402"/>
                  </a:lnTo>
                  <a:lnTo>
                    <a:pt x="6725" y="6331"/>
                  </a:lnTo>
                  <a:lnTo>
                    <a:pt x="6692" y="6295"/>
                  </a:lnTo>
                  <a:lnTo>
                    <a:pt x="6659" y="6259"/>
                  </a:lnTo>
                  <a:lnTo>
                    <a:pt x="6627" y="6222"/>
                  </a:lnTo>
                  <a:lnTo>
                    <a:pt x="6595" y="6184"/>
                  </a:lnTo>
                  <a:lnTo>
                    <a:pt x="6563" y="6147"/>
                  </a:lnTo>
                  <a:lnTo>
                    <a:pt x="6532" y="6109"/>
                  </a:lnTo>
                  <a:lnTo>
                    <a:pt x="6501" y="6070"/>
                  </a:lnTo>
                  <a:lnTo>
                    <a:pt x="6471" y="6032"/>
                  </a:lnTo>
                  <a:lnTo>
                    <a:pt x="6442" y="5992"/>
                  </a:lnTo>
                  <a:lnTo>
                    <a:pt x="6412" y="5952"/>
                  </a:lnTo>
                  <a:lnTo>
                    <a:pt x="6383" y="5912"/>
                  </a:lnTo>
                  <a:lnTo>
                    <a:pt x="6355" y="5872"/>
                  </a:lnTo>
                  <a:lnTo>
                    <a:pt x="6327" y="5830"/>
                  </a:lnTo>
                  <a:lnTo>
                    <a:pt x="6300" y="5789"/>
                  </a:lnTo>
                  <a:lnTo>
                    <a:pt x="6274" y="5748"/>
                  </a:lnTo>
                  <a:lnTo>
                    <a:pt x="6248" y="5706"/>
                  </a:lnTo>
                  <a:lnTo>
                    <a:pt x="6221" y="5663"/>
                  </a:lnTo>
                  <a:lnTo>
                    <a:pt x="6196" y="5620"/>
                  </a:lnTo>
                  <a:lnTo>
                    <a:pt x="6172" y="5577"/>
                  </a:lnTo>
                  <a:lnTo>
                    <a:pt x="6148" y="5534"/>
                  </a:lnTo>
                  <a:lnTo>
                    <a:pt x="6124" y="5489"/>
                  </a:lnTo>
                  <a:lnTo>
                    <a:pt x="6102" y="5445"/>
                  </a:lnTo>
                  <a:lnTo>
                    <a:pt x="6102" y="5445"/>
                  </a:lnTo>
                  <a:lnTo>
                    <a:pt x="5999" y="5242"/>
                  </a:lnTo>
                  <a:lnTo>
                    <a:pt x="5897" y="5038"/>
                  </a:lnTo>
                  <a:lnTo>
                    <a:pt x="5795" y="4835"/>
                  </a:lnTo>
                  <a:lnTo>
                    <a:pt x="5692" y="4632"/>
                  </a:lnTo>
                  <a:lnTo>
                    <a:pt x="5589" y="4431"/>
                  </a:lnTo>
                  <a:lnTo>
                    <a:pt x="5537" y="4330"/>
                  </a:lnTo>
                  <a:lnTo>
                    <a:pt x="5484" y="4231"/>
                  </a:lnTo>
                  <a:lnTo>
                    <a:pt x="5430" y="4131"/>
                  </a:lnTo>
                  <a:lnTo>
                    <a:pt x="5376" y="4031"/>
                  </a:lnTo>
                  <a:lnTo>
                    <a:pt x="5320" y="3934"/>
                  </a:lnTo>
                  <a:lnTo>
                    <a:pt x="5265" y="3836"/>
                  </a:lnTo>
                  <a:lnTo>
                    <a:pt x="5208" y="3739"/>
                  </a:lnTo>
                  <a:lnTo>
                    <a:pt x="5150" y="3643"/>
                  </a:lnTo>
                  <a:lnTo>
                    <a:pt x="5091" y="3548"/>
                  </a:lnTo>
                  <a:lnTo>
                    <a:pt x="5031" y="3453"/>
                  </a:lnTo>
                  <a:lnTo>
                    <a:pt x="4969" y="3360"/>
                  </a:lnTo>
                  <a:lnTo>
                    <a:pt x="4907" y="3267"/>
                  </a:lnTo>
                  <a:lnTo>
                    <a:pt x="4843" y="3176"/>
                  </a:lnTo>
                  <a:lnTo>
                    <a:pt x="4776" y="3085"/>
                  </a:lnTo>
                  <a:lnTo>
                    <a:pt x="4709" y="2996"/>
                  </a:lnTo>
                  <a:lnTo>
                    <a:pt x="4640" y="2908"/>
                  </a:lnTo>
                  <a:lnTo>
                    <a:pt x="4570" y="2821"/>
                  </a:lnTo>
                  <a:lnTo>
                    <a:pt x="4497" y="2735"/>
                  </a:lnTo>
                  <a:lnTo>
                    <a:pt x="4422" y="2652"/>
                  </a:lnTo>
                  <a:lnTo>
                    <a:pt x="4385" y="2609"/>
                  </a:lnTo>
                  <a:lnTo>
                    <a:pt x="4346" y="2568"/>
                  </a:lnTo>
                  <a:lnTo>
                    <a:pt x="4308" y="2528"/>
                  </a:lnTo>
                  <a:lnTo>
                    <a:pt x="4267" y="2487"/>
                  </a:lnTo>
                  <a:lnTo>
                    <a:pt x="4228" y="2448"/>
                  </a:lnTo>
                  <a:lnTo>
                    <a:pt x="4187" y="2407"/>
                  </a:lnTo>
                  <a:lnTo>
                    <a:pt x="4146" y="2368"/>
                  </a:lnTo>
                  <a:lnTo>
                    <a:pt x="4104" y="2329"/>
                  </a:lnTo>
                  <a:lnTo>
                    <a:pt x="4062" y="2291"/>
                  </a:lnTo>
                  <a:lnTo>
                    <a:pt x="4019" y="2253"/>
                  </a:lnTo>
                  <a:lnTo>
                    <a:pt x="3976" y="2215"/>
                  </a:lnTo>
                  <a:lnTo>
                    <a:pt x="3931" y="2178"/>
                  </a:lnTo>
                  <a:lnTo>
                    <a:pt x="3887" y="2141"/>
                  </a:lnTo>
                  <a:lnTo>
                    <a:pt x="3842" y="2105"/>
                  </a:lnTo>
                  <a:lnTo>
                    <a:pt x="3796" y="2069"/>
                  </a:lnTo>
                  <a:lnTo>
                    <a:pt x="3749" y="2033"/>
                  </a:lnTo>
                  <a:lnTo>
                    <a:pt x="3702" y="1999"/>
                  </a:lnTo>
                  <a:lnTo>
                    <a:pt x="3654" y="1964"/>
                  </a:lnTo>
                  <a:lnTo>
                    <a:pt x="3606" y="1931"/>
                  </a:lnTo>
                  <a:lnTo>
                    <a:pt x="3556" y="1897"/>
                  </a:lnTo>
                  <a:lnTo>
                    <a:pt x="3506" y="1863"/>
                  </a:lnTo>
                  <a:lnTo>
                    <a:pt x="3456" y="1831"/>
                  </a:lnTo>
                  <a:lnTo>
                    <a:pt x="3404" y="1799"/>
                  </a:lnTo>
                  <a:lnTo>
                    <a:pt x="3352" y="1768"/>
                  </a:lnTo>
                  <a:lnTo>
                    <a:pt x="3299" y="1737"/>
                  </a:lnTo>
                  <a:lnTo>
                    <a:pt x="3245" y="1706"/>
                  </a:lnTo>
                  <a:lnTo>
                    <a:pt x="3191" y="1676"/>
                  </a:lnTo>
                  <a:lnTo>
                    <a:pt x="3136" y="1647"/>
                  </a:lnTo>
                  <a:lnTo>
                    <a:pt x="3081" y="1618"/>
                  </a:lnTo>
                  <a:lnTo>
                    <a:pt x="3024" y="1590"/>
                  </a:lnTo>
                  <a:lnTo>
                    <a:pt x="2966" y="1562"/>
                  </a:lnTo>
                  <a:lnTo>
                    <a:pt x="2909" y="1535"/>
                  </a:lnTo>
                  <a:lnTo>
                    <a:pt x="2849" y="1508"/>
                  </a:lnTo>
                  <a:lnTo>
                    <a:pt x="2789" y="1482"/>
                  </a:lnTo>
                  <a:lnTo>
                    <a:pt x="2729" y="1457"/>
                  </a:lnTo>
                  <a:lnTo>
                    <a:pt x="2667" y="1432"/>
                  </a:lnTo>
                  <a:lnTo>
                    <a:pt x="2605" y="1408"/>
                  </a:lnTo>
                  <a:lnTo>
                    <a:pt x="2541" y="1385"/>
                  </a:lnTo>
                  <a:lnTo>
                    <a:pt x="2477" y="1362"/>
                  </a:lnTo>
                  <a:lnTo>
                    <a:pt x="2412" y="1338"/>
                  </a:lnTo>
                  <a:lnTo>
                    <a:pt x="2346" y="1317"/>
                  </a:lnTo>
                  <a:lnTo>
                    <a:pt x="2279" y="1296"/>
                  </a:lnTo>
                  <a:lnTo>
                    <a:pt x="2212" y="1276"/>
                  </a:lnTo>
                  <a:lnTo>
                    <a:pt x="2143" y="1256"/>
                  </a:lnTo>
                  <a:lnTo>
                    <a:pt x="2073" y="1237"/>
                  </a:lnTo>
                  <a:lnTo>
                    <a:pt x="2002" y="1218"/>
                  </a:lnTo>
                  <a:lnTo>
                    <a:pt x="1931" y="1201"/>
                  </a:lnTo>
                  <a:lnTo>
                    <a:pt x="1859" y="1184"/>
                  </a:lnTo>
                  <a:lnTo>
                    <a:pt x="1785" y="1166"/>
                  </a:lnTo>
                  <a:lnTo>
                    <a:pt x="1711" y="1151"/>
                  </a:lnTo>
                  <a:lnTo>
                    <a:pt x="1635" y="1136"/>
                  </a:lnTo>
                  <a:lnTo>
                    <a:pt x="1559" y="1121"/>
                  </a:lnTo>
                  <a:lnTo>
                    <a:pt x="1481" y="1108"/>
                  </a:lnTo>
                  <a:lnTo>
                    <a:pt x="1403" y="1095"/>
                  </a:lnTo>
                  <a:lnTo>
                    <a:pt x="1324" y="1083"/>
                  </a:lnTo>
                  <a:lnTo>
                    <a:pt x="1243" y="1071"/>
                  </a:lnTo>
                  <a:lnTo>
                    <a:pt x="1162" y="1061"/>
                  </a:lnTo>
                  <a:lnTo>
                    <a:pt x="1078" y="1051"/>
                  </a:lnTo>
                  <a:lnTo>
                    <a:pt x="995" y="1041"/>
                  </a:lnTo>
                  <a:lnTo>
                    <a:pt x="910" y="1033"/>
                  </a:lnTo>
                  <a:lnTo>
                    <a:pt x="824" y="1025"/>
                  </a:lnTo>
                  <a:lnTo>
                    <a:pt x="737" y="1018"/>
                  </a:lnTo>
                  <a:lnTo>
                    <a:pt x="649" y="1012"/>
                  </a:lnTo>
                  <a:lnTo>
                    <a:pt x="560" y="1007"/>
                  </a:lnTo>
                  <a:lnTo>
                    <a:pt x="470" y="1002"/>
                  </a:lnTo>
                  <a:lnTo>
                    <a:pt x="378" y="998"/>
                  </a:lnTo>
                  <a:lnTo>
                    <a:pt x="286" y="996"/>
                  </a:lnTo>
                  <a:lnTo>
                    <a:pt x="191" y="993"/>
                  </a:lnTo>
                  <a:lnTo>
                    <a:pt x="97" y="992"/>
                  </a:lnTo>
                  <a:lnTo>
                    <a:pt x="0" y="992"/>
                  </a:lnTo>
                  <a:lnTo>
                    <a:pt x="0" y="992"/>
                  </a:lnTo>
                  <a:lnTo>
                    <a:pt x="14" y="991"/>
                  </a:lnTo>
                  <a:lnTo>
                    <a:pt x="28" y="988"/>
                  </a:lnTo>
                  <a:lnTo>
                    <a:pt x="43" y="986"/>
                  </a:lnTo>
                  <a:lnTo>
                    <a:pt x="59" y="982"/>
                  </a:lnTo>
                  <a:lnTo>
                    <a:pt x="75" y="978"/>
                  </a:lnTo>
                  <a:lnTo>
                    <a:pt x="92" y="972"/>
                  </a:lnTo>
                  <a:lnTo>
                    <a:pt x="127" y="959"/>
                  </a:lnTo>
                  <a:lnTo>
                    <a:pt x="163" y="944"/>
                  </a:lnTo>
                  <a:lnTo>
                    <a:pt x="199" y="926"/>
                  </a:lnTo>
                  <a:lnTo>
                    <a:pt x="237" y="907"/>
                  </a:lnTo>
                  <a:lnTo>
                    <a:pt x="275" y="887"/>
                  </a:lnTo>
                  <a:lnTo>
                    <a:pt x="350" y="845"/>
                  </a:lnTo>
                  <a:lnTo>
                    <a:pt x="421" y="803"/>
                  </a:lnTo>
                  <a:lnTo>
                    <a:pt x="456" y="785"/>
                  </a:lnTo>
                  <a:lnTo>
                    <a:pt x="487" y="768"/>
                  </a:lnTo>
                  <a:lnTo>
                    <a:pt x="516" y="753"/>
                  </a:lnTo>
                  <a:lnTo>
                    <a:pt x="542" y="742"/>
                  </a:lnTo>
                  <a:lnTo>
                    <a:pt x="542" y="742"/>
                  </a:lnTo>
                  <a:lnTo>
                    <a:pt x="639" y="703"/>
                  </a:lnTo>
                  <a:lnTo>
                    <a:pt x="735" y="666"/>
                  </a:lnTo>
                  <a:lnTo>
                    <a:pt x="833" y="629"/>
                  </a:lnTo>
                  <a:lnTo>
                    <a:pt x="930" y="594"/>
                  </a:lnTo>
                  <a:lnTo>
                    <a:pt x="1028" y="560"/>
                  </a:lnTo>
                  <a:lnTo>
                    <a:pt x="1126" y="527"/>
                  </a:lnTo>
                  <a:lnTo>
                    <a:pt x="1225" y="495"/>
                  </a:lnTo>
                  <a:lnTo>
                    <a:pt x="1324" y="465"/>
                  </a:lnTo>
                  <a:lnTo>
                    <a:pt x="1423" y="434"/>
                  </a:lnTo>
                  <a:lnTo>
                    <a:pt x="1523" y="405"/>
                  </a:lnTo>
                  <a:lnTo>
                    <a:pt x="1623" y="378"/>
                  </a:lnTo>
                  <a:lnTo>
                    <a:pt x="1724" y="351"/>
                  </a:lnTo>
                  <a:lnTo>
                    <a:pt x="1823" y="325"/>
                  </a:lnTo>
                  <a:lnTo>
                    <a:pt x="1925" y="301"/>
                  </a:lnTo>
                  <a:lnTo>
                    <a:pt x="2026" y="277"/>
                  </a:lnTo>
                  <a:lnTo>
                    <a:pt x="2127" y="253"/>
                  </a:lnTo>
                  <a:lnTo>
                    <a:pt x="2127" y="253"/>
                  </a:lnTo>
                  <a:lnTo>
                    <a:pt x="2257" y="225"/>
                  </a:lnTo>
                  <a:lnTo>
                    <a:pt x="2389" y="199"/>
                  </a:lnTo>
                  <a:lnTo>
                    <a:pt x="2520" y="175"/>
                  </a:lnTo>
                  <a:lnTo>
                    <a:pt x="2653" y="152"/>
                  </a:lnTo>
                  <a:lnTo>
                    <a:pt x="2786" y="130"/>
                  </a:lnTo>
                  <a:lnTo>
                    <a:pt x="2919" y="111"/>
                  </a:lnTo>
                  <a:lnTo>
                    <a:pt x="3052" y="92"/>
                  </a:lnTo>
                  <a:lnTo>
                    <a:pt x="3187" y="75"/>
                  </a:lnTo>
                  <a:lnTo>
                    <a:pt x="3322" y="60"/>
                  </a:lnTo>
                  <a:lnTo>
                    <a:pt x="3457" y="47"/>
                  </a:lnTo>
                  <a:lnTo>
                    <a:pt x="3592" y="35"/>
                  </a:lnTo>
                  <a:lnTo>
                    <a:pt x="3728" y="25"/>
                  </a:lnTo>
                  <a:lnTo>
                    <a:pt x="3864" y="17"/>
                  </a:lnTo>
                  <a:lnTo>
                    <a:pt x="4001" y="10"/>
                  </a:lnTo>
                  <a:lnTo>
                    <a:pt x="4138" y="5"/>
                  </a:lnTo>
                  <a:lnTo>
                    <a:pt x="4274" y="2"/>
                  </a:lnTo>
                  <a:lnTo>
                    <a:pt x="4411" y="0"/>
                  </a:lnTo>
                  <a:lnTo>
                    <a:pt x="4548" y="0"/>
                  </a:lnTo>
                  <a:lnTo>
                    <a:pt x="4685" y="2"/>
                  </a:lnTo>
                  <a:lnTo>
                    <a:pt x="4822" y="5"/>
                  </a:lnTo>
                  <a:lnTo>
                    <a:pt x="4959" y="10"/>
                  </a:lnTo>
                  <a:lnTo>
                    <a:pt x="5096" y="17"/>
                  </a:lnTo>
                  <a:lnTo>
                    <a:pt x="5234" y="25"/>
                  </a:lnTo>
                  <a:lnTo>
                    <a:pt x="5371" y="35"/>
                  </a:lnTo>
                  <a:lnTo>
                    <a:pt x="5507" y="47"/>
                  </a:lnTo>
                  <a:lnTo>
                    <a:pt x="5645" y="60"/>
                  </a:lnTo>
                  <a:lnTo>
                    <a:pt x="5781" y="75"/>
                  </a:lnTo>
                  <a:lnTo>
                    <a:pt x="5918" y="93"/>
                  </a:lnTo>
                  <a:lnTo>
                    <a:pt x="6054" y="111"/>
                  </a:lnTo>
                  <a:lnTo>
                    <a:pt x="6190" y="132"/>
                  </a:lnTo>
                  <a:lnTo>
                    <a:pt x="6326" y="153"/>
                  </a:lnTo>
                  <a:lnTo>
                    <a:pt x="6462" y="177"/>
                  </a:lnTo>
                  <a:lnTo>
                    <a:pt x="6597" y="202"/>
                  </a:lnTo>
                  <a:lnTo>
                    <a:pt x="6731" y="229"/>
                  </a:lnTo>
                  <a:lnTo>
                    <a:pt x="6866" y="258"/>
                  </a:lnTo>
                  <a:lnTo>
                    <a:pt x="7000" y="290"/>
                  </a:lnTo>
                  <a:lnTo>
                    <a:pt x="7134" y="322"/>
                  </a:lnTo>
                  <a:lnTo>
                    <a:pt x="7266" y="356"/>
                  </a:lnTo>
                  <a:lnTo>
                    <a:pt x="7398" y="391"/>
                  </a:lnTo>
                  <a:lnTo>
                    <a:pt x="7531" y="429"/>
                  </a:lnTo>
                  <a:lnTo>
                    <a:pt x="7662" y="469"/>
                  </a:lnTo>
                  <a:lnTo>
                    <a:pt x="7792" y="510"/>
                  </a:lnTo>
                  <a:lnTo>
                    <a:pt x="7922" y="552"/>
                  </a:lnTo>
                  <a:lnTo>
                    <a:pt x="8052" y="597"/>
                  </a:lnTo>
                  <a:lnTo>
                    <a:pt x="8181" y="644"/>
                  </a:lnTo>
                  <a:lnTo>
                    <a:pt x="8308" y="692"/>
                  </a:lnTo>
                  <a:lnTo>
                    <a:pt x="8435" y="742"/>
                  </a:lnTo>
                  <a:lnTo>
                    <a:pt x="8561" y="793"/>
                  </a:lnTo>
                  <a:lnTo>
                    <a:pt x="8686" y="847"/>
                  </a:lnTo>
                  <a:lnTo>
                    <a:pt x="8811" y="902"/>
                  </a:lnTo>
                  <a:lnTo>
                    <a:pt x="8935" y="959"/>
                  </a:lnTo>
                  <a:lnTo>
                    <a:pt x="9057" y="1019"/>
                  </a:lnTo>
                  <a:lnTo>
                    <a:pt x="9178" y="1079"/>
                  </a:lnTo>
                  <a:lnTo>
                    <a:pt x="9299" y="1141"/>
                  </a:lnTo>
                  <a:lnTo>
                    <a:pt x="9419" y="1206"/>
                  </a:lnTo>
                  <a:lnTo>
                    <a:pt x="9537" y="1272"/>
                  </a:lnTo>
                  <a:lnTo>
                    <a:pt x="9655" y="1339"/>
                  </a:lnTo>
                  <a:lnTo>
                    <a:pt x="9771" y="1409"/>
                  </a:lnTo>
                  <a:lnTo>
                    <a:pt x="9886" y="1480"/>
                  </a:lnTo>
                  <a:lnTo>
                    <a:pt x="10000" y="1554"/>
                  </a:lnTo>
                  <a:lnTo>
                    <a:pt x="10113" y="1629"/>
                  </a:lnTo>
                  <a:lnTo>
                    <a:pt x="10224" y="1706"/>
                  </a:lnTo>
                  <a:lnTo>
                    <a:pt x="10335" y="1785"/>
                  </a:lnTo>
                  <a:lnTo>
                    <a:pt x="10443" y="1865"/>
                  </a:lnTo>
                  <a:lnTo>
                    <a:pt x="10443" y="1865"/>
                  </a:lnTo>
                  <a:lnTo>
                    <a:pt x="10498" y="1907"/>
                  </a:lnTo>
                  <a:lnTo>
                    <a:pt x="10551" y="1948"/>
                  </a:lnTo>
                  <a:lnTo>
                    <a:pt x="10604" y="1990"/>
                  </a:lnTo>
                  <a:lnTo>
                    <a:pt x="10657" y="2033"/>
                  </a:lnTo>
                  <a:lnTo>
                    <a:pt x="10709" y="2077"/>
                  </a:lnTo>
                  <a:lnTo>
                    <a:pt x="10760" y="2121"/>
                  </a:lnTo>
                  <a:lnTo>
                    <a:pt x="10811" y="2165"/>
                  </a:lnTo>
                  <a:lnTo>
                    <a:pt x="10862" y="2209"/>
                  </a:lnTo>
                  <a:lnTo>
                    <a:pt x="10911" y="2255"/>
                  </a:lnTo>
                  <a:lnTo>
                    <a:pt x="10961" y="2301"/>
                  </a:lnTo>
                  <a:lnTo>
                    <a:pt x="11010" y="2347"/>
                  </a:lnTo>
                  <a:lnTo>
                    <a:pt x="11058" y="2394"/>
                  </a:lnTo>
                  <a:lnTo>
                    <a:pt x="11106" y="2442"/>
                  </a:lnTo>
                  <a:lnTo>
                    <a:pt x="11152" y="2490"/>
                  </a:lnTo>
                  <a:lnTo>
                    <a:pt x="11200" y="2538"/>
                  </a:lnTo>
                  <a:lnTo>
                    <a:pt x="11245" y="2586"/>
                  </a:lnTo>
                  <a:lnTo>
                    <a:pt x="11291" y="2637"/>
                  </a:lnTo>
                  <a:lnTo>
                    <a:pt x="11335" y="2686"/>
                  </a:lnTo>
                  <a:lnTo>
                    <a:pt x="11380" y="2736"/>
                  </a:lnTo>
                  <a:lnTo>
                    <a:pt x="11423" y="2787"/>
                  </a:lnTo>
                  <a:lnTo>
                    <a:pt x="11466" y="2839"/>
                  </a:lnTo>
                  <a:lnTo>
                    <a:pt x="11508" y="2890"/>
                  </a:lnTo>
                  <a:lnTo>
                    <a:pt x="11550" y="2942"/>
                  </a:lnTo>
                  <a:lnTo>
                    <a:pt x="11591" y="2996"/>
                  </a:lnTo>
                  <a:lnTo>
                    <a:pt x="11630" y="3049"/>
                  </a:lnTo>
                  <a:lnTo>
                    <a:pt x="11670" y="3102"/>
                  </a:lnTo>
                  <a:lnTo>
                    <a:pt x="11709" y="3157"/>
                  </a:lnTo>
                  <a:lnTo>
                    <a:pt x="11747" y="3211"/>
                  </a:lnTo>
                  <a:lnTo>
                    <a:pt x="11784" y="3266"/>
                  </a:lnTo>
                  <a:lnTo>
                    <a:pt x="11821" y="3321"/>
                  </a:lnTo>
                  <a:lnTo>
                    <a:pt x="11856" y="3377"/>
                  </a:lnTo>
                  <a:lnTo>
                    <a:pt x="11892" y="3433"/>
                  </a:lnTo>
                  <a:lnTo>
                    <a:pt x="11927" y="3490"/>
                  </a:lnTo>
                  <a:lnTo>
                    <a:pt x="11960" y="3548"/>
                  </a:lnTo>
                  <a:lnTo>
                    <a:pt x="11993" y="3605"/>
                  </a:lnTo>
                  <a:lnTo>
                    <a:pt x="12025" y="3663"/>
                  </a:lnTo>
                  <a:lnTo>
                    <a:pt x="12057" y="3722"/>
                  </a:lnTo>
                  <a:lnTo>
                    <a:pt x="12087" y="3780"/>
                  </a:lnTo>
                  <a:lnTo>
                    <a:pt x="12117" y="3839"/>
                  </a:lnTo>
                  <a:lnTo>
                    <a:pt x="12146" y="3900"/>
                  </a:lnTo>
                  <a:lnTo>
                    <a:pt x="12174" y="3959"/>
                  </a:lnTo>
                  <a:lnTo>
                    <a:pt x="12201" y="4019"/>
                  </a:lnTo>
                  <a:lnTo>
                    <a:pt x="12228" y="4081"/>
                  </a:lnTo>
                  <a:lnTo>
                    <a:pt x="12253" y="4142"/>
                  </a:lnTo>
                  <a:lnTo>
                    <a:pt x="12278" y="4203"/>
                  </a:lnTo>
                  <a:lnTo>
                    <a:pt x="12302" y="4266"/>
                  </a:lnTo>
                  <a:lnTo>
                    <a:pt x="12325" y="4328"/>
                  </a:lnTo>
                  <a:lnTo>
                    <a:pt x="12347" y="4391"/>
                  </a:lnTo>
                  <a:lnTo>
                    <a:pt x="12368" y="4455"/>
                  </a:lnTo>
                  <a:lnTo>
                    <a:pt x="12388" y="4518"/>
                  </a:lnTo>
                  <a:lnTo>
                    <a:pt x="12408" y="4582"/>
                  </a:lnTo>
                  <a:lnTo>
                    <a:pt x="12427" y="4647"/>
                  </a:lnTo>
                  <a:lnTo>
                    <a:pt x="12444" y="4711"/>
                  </a:lnTo>
                  <a:lnTo>
                    <a:pt x="12461" y="4777"/>
                  </a:lnTo>
                  <a:lnTo>
                    <a:pt x="12476" y="4842"/>
                  </a:lnTo>
                  <a:lnTo>
                    <a:pt x="12491" y="4907"/>
                  </a:lnTo>
                  <a:lnTo>
                    <a:pt x="12505" y="4974"/>
                  </a:lnTo>
                  <a:lnTo>
                    <a:pt x="12517" y="5040"/>
                  </a:lnTo>
                  <a:lnTo>
                    <a:pt x="12529" y="5107"/>
                  </a:lnTo>
                  <a:lnTo>
                    <a:pt x="12540" y="5175"/>
                  </a:lnTo>
                  <a:lnTo>
                    <a:pt x="12550" y="5242"/>
                  </a:lnTo>
                  <a:lnTo>
                    <a:pt x="12558" y="5309"/>
                  </a:lnTo>
                  <a:lnTo>
                    <a:pt x="12566" y="5378"/>
                  </a:lnTo>
                  <a:lnTo>
                    <a:pt x="12574" y="5446"/>
                  </a:lnTo>
                  <a:lnTo>
                    <a:pt x="12574" y="5446"/>
                  </a:lnTo>
                  <a:lnTo>
                    <a:pt x="12578" y="5497"/>
                  </a:lnTo>
                  <a:lnTo>
                    <a:pt x="12582" y="5547"/>
                  </a:lnTo>
                  <a:lnTo>
                    <a:pt x="12585" y="5597"/>
                  </a:lnTo>
                  <a:lnTo>
                    <a:pt x="12587" y="5647"/>
                  </a:lnTo>
                  <a:lnTo>
                    <a:pt x="12589" y="5698"/>
                  </a:lnTo>
                  <a:lnTo>
                    <a:pt x="12590" y="5748"/>
                  </a:lnTo>
                  <a:lnTo>
                    <a:pt x="12590" y="5797"/>
                  </a:lnTo>
                  <a:lnTo>
                    <a:pt x="12590" y="5847"/>
                  </a:lnTo>
                  <a:lnTo>
                    <a:pt x="12588" y="5947"/>
                  </a:lnTo>
                  <a:lnTo>
                    <a:pt x="12584" y="6046"/>
                  </a:lnTo>
                  <a:lnTo>
                    <a:pt x="12577" y="6144"/>
                  </a:lnTo>
                  <a:lnTo>
                    <a:pt x="12567" y="6243"/>
                  </a:lnTo>
                  <a:lnTo>
                    <a:pt x="12556" y="6341"/>
                  </a:lnTo>
                  <a:lnTo>
                    <a:pt x="12543" y="6439"/>
                  </a:lnTo>
                  <a:lnTo>
                    <a:pt x="12528" y="6536"/>
                  </a:lnTo>
                  <a:lnTo>
                    <a:pt x="12511" y="6633"/>
                  </a:lnTo>
                  <a:lnTo>
                    <a:pt x="12492" y="6729"/>
                  </a:lnTo>
                  <a:lnTo>
                    <a:pt x="12471" y="6826"/>
                  </a:lnTo>
                  <a:lnTo>
                    <a:pt x="12448" y="6922"/>
                  </a:lnTo>
                  <a:lnTo>
                    <a:pt x="12424" y="7018"/>
                  </a:lnTo>
                  <a:lnTo>
                    <a:pt x="12398" y="7113"/>
                  </a:lnTo>
                  <a:lnTo>
                    <a:pt x="12369" y="7208"/>
                  </a:lnTo>
                  <a:lnTo>
                    <a:pt x="12340" y="7303"/>
                  </a:lnTo>
                  <a:lnTo>
                    <a:pt x="12309" y="7396"/>
                  </a:lnTo>
                  <a:lnTo>
                    <a:pt x="12276" y="7490"/>
                  </a:lnTo>
                  <a:lnTo>
                    <a:pt x="12243" y="7583"/>
                  </a:lnTo>
                  <a:lnTo>
                    <a:pt x="12207" y="7676"/>
                  </a:lnTo>
                  <a:lnTo>
                    <a:pt x="12170" y="7768"/>
                  </a:lnTo>
                  <a:lnTo>
                    <a:pt x="12133" y="7861"/>
                  </a:lnTo>
                  <a:lnTo>
                    <a:pt x="12094" y="7952"/>
                  </a:lnTo>
                  <a:lnTo>
                    <a:pt x="12054" y="8044"/>
                  </a:lnTo>
                  <a:lnTo>
                    <a:pt x="12013" y="8134"/>
                  </a:lnTo>
                  <a:lnTo>
                    <a:pt x="11971" y="8225"/>
                  </a:lnTo>
                  <a:lnTo>
                    <a:pt x="11928" y="8315"/>
                  </a:lnTo>
                  <a:lnTo>
                    <a:pt x="11884" y="8405"/>
                  </a:lnTo>
                  <a:lnTo>
                    <a:pt x="11839" y="8493"/>
                  </a:lnTo>
                  <a:lnTo>
                    <a:pt x="11839" y="8493"/>
                  </a:lnTo>
                  <a:close/>
                </a:path>
              </a:pathLst>
            </a:custGeom>
            <a:solidFill>
              <a:srgbClr val="023A51"/>
            </a:solidFill>
            <a:ln>
              <a:noFill/>
            </a:ln>
          </p:spPr>
          <p:txBody>
            <a:bodyPr vert="horz" wrap="square" lIns="68580" tIns="34290" rIns="68580" bIns="34290" numCol="1" anchor="t" anchorCtr="0" compatLnSpc="1">
              <a:prstTxWarp prst="textNoShape">
                <a:avLst/>
              </a:prstTxWarp>
            </a:bodyPr>
            <a:lstStyle/>
            <a:p>
              <a:pPr defTabSz="576062"/>
              <a:endParaRPr lang="en-US" sz="1100" dirty="0">
                <a:solidFill>
                  <a:prstClr val="black"/>
                </a:solidFill>
              </a:endParaRPr>
            </a:p>
          </p:txBody>
        </p:sp>
        <p:sp>
          <p:nvSpPr>
            <p:cNvPr id="13" name="Oval 12"/>
            <p:cNvSpPr/>
            <p:nvPr/>
          </p:nvSpPr>
          <p:spPr>
            <a:xfrm>
              <a:off x="4079965" y="3623006"/>
              <a:ext cx="888529" cy="815725"/>
            </a:xfrm>
            <a:prstGeom prst="ellipse">
              <a:avLst/>
            </a:prstGeom>
            <a:noFill/>
            <a:ln w="28575">
              <a:solidFill>
                <a:schemeClr val="accent3"/>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6062"/>
              <a:endParaRPr lang="en-US" sz="1100" b="1" dirty="0">
                <a:solidFill>
                  <a:prstClr val="white"/>
                </a:solidFill>
                <a:latin typeface="Arial Black" panose="020B0A04020102020204" pitchFamily="34" charset="0"/>
              </a:endParaRPr>
            </a:p>
          </p:txBody>
        </p:sp>
        <p:sp>
          <p:nvSpPr>
            <p:cNvPr id="14" name="Text Box 369"/>
            <p:cNvSpPr txBox="1">
              <a:spLocks noChangeArrowheads="1"/>
            </p:cNvSpPr>
            <p:nvPr/>
          </p:nvSpPr>
          <p:spPr bwMode="auto">
            <a:xfrm>
              <a:off x="3341599" y="6205278"/>
              <a:ext cx="2457831" cy="35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FR" sz="1100" noProof="1">
                <a:solidFill>
                  <a:srgbClr val="FFFFFF"/>
                </a:solidFill>
                <a:ea typeface="MS PGothic" pitchFamily="34" charset="-128"/>
              </a:endParaRPr>
            </a:p>
          </p:txBody>
        </p:sp>
      </p:grpSp>
      <p:grpSp>
        <p:nvGrpSpPr>
          <p:cNvPr id="15" name="Group 14"/>
          <p:cNvGrpSpPr/>
          <p:nvPr/>
        </p:nvGrpSpPr>
        <p:grpSpPr>
          <a:xfrm>
            <a:off x="4870678" y="3341728"/>
            <a:ext cx="2916083" cy="417598"/>
            <a:chOff x="4932040" y="2243398"/>
            <a:chExt cx="3888110" cy="556797"/>
          </a:xfrm>
          <a:solidFill>
            <a:srgbClr val="2980B9"/>
          </a:solidFill>
        </p:grpSpPr>
        <p:sp>
          <p:nvSpPr>
            <p:cNvPr id="16" name="Rounded Rectangle 15"/>
            <p:cNvSpPr/>
            <p:nvPr/>
          </p:nvSpPr>
          <p:spPr>
            <a:xfrm>
              <a:off x="4932040" y="2243398"/>
              <a:ext cx="3888110" cy="556797"/>
            </a:xfrm>
            <a:prstGeom prst="roundRect">
              <a:avLst>
                <a:gd name="adj" fmla="val 13209"/>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11480" rtlCol="0" anchor="ctr"/>
            <a:lstStyle/>
            <a:p>
              <a:pPr defTabSz="576062"/>
              <a:r>
                <a:rPr lang="en-ZA" sz="1250" dirty="0">
                  <a:solidFill>
                    <a:prstClr val="white"/>
                  </a:solidFill>
                </a:rPr>
                <a:t>Civil Society </a:t>
              </a:r>
            </a:p>
          </p:txBody>
        </p:sp>
        <p:sp>
          <p:nvSpPr>
            <p:cNvPr id="17" name="Oval 16"/>
            <p:cNvSpPr/>
            <p:nvPr/>
          </p:nvSpPr>
          <p:spPr>
            <a:xfrm>
              <a:off x="5066517" y="2373011"/>
              <a:ext cx="297571" cy="297571"/>
            </a:xfrm>
            <a:prstGeom prst="ellipse">
              <a:avLst/>
            </a:prstGeom>
            <a:grpFill/>
            <a:ln w="28575">
              <a:solidFill>
                <a:schemeClr val="bg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6062"/>
              <a:r>
                <a:rPr lang="en-US" sz="750" b="1" dirty="0">
                  <a:solidFill>
                    <a:prstClr val="white"/>
                  </a:solidFill>
                  <a:latin typeface="Arial Black" panose="020B0A04020102020204" pitchFamily="34" charset="0"/>
                </a:rPr>
                <a:t>2</a:t>
              </a:r>
            </a:p>
          </p:txBody>
        </p:sp>
      </p:grpSp>
      <p:grpSp>
        <p:nvGrpSpPr>
          <p:cNvPr id="18" name="Group 17"/>
          <p:cNvGrpSpPr/>
          <p:nvPr/>
        </p:nvGrpSpPr>
        <p:grpSpPr>
          <a:xfrm>
            <a:off x="4870678" y="3928101"/>
            <a:ext cx="2916083" cy="417598"/>
            <a:chOff x="5084440" y="1728459"/>
            <a:chExt cx="3888110" cy="556797"/>
          </a:xfrm>
          <a:solidFill>
            <a:srgbClr val="9BBB59"/>
          </a:solidFill>
        </p:grpSpPr>
        <p:sp>
          <p:nvSpPr>
            <p:cNvPr id="19" name="Rounded Rectangle 18"/>
            <p:cNvSpPr/>
            <p:nvPr/>
          </p:nvSpPr>
          <p:spPr>
            <a:xfrm>
              <a:off x="5084440" y="1728459"/>
              <a:ext cx="3888110" cy="556797"/>
            </a:xfrm>
            <a:prstGeom prst="roundRect">
              <a:avLst>
                <a:gd name="adj" fmla="val 13209"/>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11480" rtlCol="0" anchor="ctr"/>
            <a:lstStyle/>
            <a:p>
              <a:pPr defTabSz="576062"/>
              <a:r>
                <a:rPr lang="en-ZA" sz="1250" dirty="0">
                  <a:solidFill>
                    <a:prstClr val="white"/>
                  </a:solidFill>
                </a:rPr>
                <a:t>The Private Sector</a:t>
              </a:r>
            </a:p>
          </p:txBody>
        </p:sp>
        <p:sp>
          <p:nvSpPr>
            <p:cNvPr id="20" name="Oval 19"/>
            <p:cNvSpPr/>
            <p:nvPr/>
          </p:nvSpPr>
          <p:spPr>
            <a:xfrm>
              <a:off x="5218917" y="1858072"/>
              <a:ext cx="297571" cy="297571"/>
            </a:xfrm>
            <a:prstGeom prst="ellipse">
              <a:avLst/>
            </a:prstGeom>
            <a:grpFill/>
            <a:ln w="28575">
              <a:solidFill>
                <a:schemeClr val="bg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6062"/>
              <a:r>
                <a:rPr lang="en-US" sz="750" b="1" dirty="0">
                  <a:solidFill>
                    <a:prstClr val="white"/>
                  </a:solidFill>
                  <a:latin typeface="Arial Black" panose="020B0A04020102020204" pitchFamily="34" charset="0"/>
                </a:rPr>
                <a:t>3</a:t>
              </a:r>
            </a:p>
          </p:txBody>
        </p:sp>
      </p:grpSp>
      <p:grpSp>
        <p:nvGrpSpPr>
          <p:cNvPr id="21" name="Group 20"/>
          <p:cNvGrpSpPr/>
          <p:nvPr/>
        </p:nvGrpSpPr>
        <p:grpSpPr>
          <a:xfrm>
            <a:off x="4870678" y="4514475"/>
            <a:ext cx="2916083" cy="417598"/>
            <a:chOff x="5084440" y="1728459"/>
            <a:chExt cx="3888110" cy="556797"/>
          </a:xfrm>
          <a:solidFill>
            <a:srgbClr val="C0392B"/>
          </a:solidFill>
        </p:grpSpPr>
        <p:sp>
          <p:nvSpPr>
            <p:cNvPr id="22" name="Rounded Rectangle 21"/>
            <p:cNvSpPr/>
            <p:nvPr/>
          </p:nvSpPr>
          <p:spPr>
            <a:xfrm>
              <a:off x="5084440" y="1728459"/>
              <a:ext cx="3888110" cy="556797"/>
            </a:xfrm>
            <a:prstGeom prst="roundRect">
              <a:avLst>
                <a:gd name="adj" fmla="val 13209"/>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11480" rtlCol="0" anchor="ctr"/>
            <a:lstStyle/>
            <a:p>
              <a:pPr defTabSz="576062"/>
              <a:r>
                <a:rPr lang="en-ZA" sz="1250" dirty="0">
                  <a:solidFill>
                    <a:prstClr val="white"/>
                  </a:solidFill>
                </a:rPr>
                <a:t>International organisations</a:t>
              </a:r>
            </a:p>
          </p:txBody>
        </p:sp>
        <p:sp>
          <p:nvSpPr>
            <p:cNvPr id="23" name="Oval 22"/>
            <p:cNvSpPr/>
            <p:nvPr/>
          </p:nvSpPr>
          <p:spPr>
            <a:xfrm>
              <a:off x="5218917" y="1858072"/>
              <a:ext cx="297571" cy="297571"/>
            </a:xfrm>
            <a:prstGeom prst="ellipse">
              <a:avLst/>
            </a:prstGeom>
            <a:grpFill/>
            <a:ln w="28575">
              <a:solidFill>
                <a:schemeClr val="bg1"/>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76062"/>
              <a:r>
                <a:rPr lang="en-US" sz="750" b="1" dirty="0">
                  <a:solidFill>
                    <a:prstClr val="white"/>
                  </a:solidFill>
                  <a:latin typeface="Arial Black" panose="020B0A04020102020204" pitchFamily="34" charset="0"/>
                </a:rPr>
                <a:t>4</a:t>
              </a:r>
            </a:p>
          </p:txBody>
        </p:sp>
      </p:grpSp>
      <p:sp>
        <p:nvSpPr>
          <p:cNvPr id="24" name="Rectangle 23"/>
          <p:cNvSpPr/>
          <p:nvPr/>
        </p:nvSpPr>
        <p:spPr>
          <a:xfrm>
            <a:off x="2639416" y="3443294"/>
            <a:ext cx="540822" cy="385026"/>
          </a:xfrm>
          <a:prstGeom prst="rect">
            <a:avLst/>
          </a:prstGeom>
        </p:spPr>
        <p:txBody>
          <a:bodyPr wrap="none" lIns="38402" tIns="19201" rIns="38402" bIns="19201">
            <a:spAutoFit/>
          </a:bodyPr>
          <a:lstStyle/>
          <a:p>
            <a:pPr defTabSz="576062"/>
            <a:r>
              <a:rPr lang="en-US" sz="2250" b="1" dirty="0">
                <a:solidFill>
                  <a:prstClr val="black"/>
                </a:solidFill>
              </a:rPr>
              <a:t>NSS</a:t>
            </a:r>
            <a:endParaRPr lang="en-ZA" sz="2250" b="1" dirty="0">
              <a:solidFill>
                <a:prstClr val="black"/>
              </a:solidFill>
            </a:endParaRPr>
          </a:p>
        </p:txBody>
      </p:sp>
      <p:grpSp>
        <p:nvGrpSpPr>
          <p:cNvPr id="25" name="Group 24"/>
          <p:cNvGrpSpPr/>
          <p:nvPr/>
        </p:nvGrpSpPr>
        <p:grpSpPr>
          <a:xfrm>
            <a:off x="1809435" y="930381"/>
            <a:ext cx="2009120" cy="1311593"/>
            <a:chOff x="6949440" y="2921599"/>
            <a:chExt cx="1748790" cy="1748790"/>
          </a:xfrm>
        </p:grpSpPr>
        <p:sp>
          <p:nvSpPr>
            <p:cNvPr id="26" name="Oval 25"/>
            <p:cNvSpPr/>
            <p:nvPr/>
          </p:nvSpPr>
          <p:spPr>
            <a:xfrm>
              <a:off x="6949440" y="2921599"/>
              <a:ext cx="1748790" cy="174879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defTabSz="576062"/>
              <a:endParaRPr lang="en-ZA" sz="900" dirty="0">
                <a:solidFill>
                  <a:prstClr val="white"/>
                </a:solidFill>
              </a:endParaRPr>
            </a:p>
          </p:txBody>
        </p:sp>
        <p:sp>
          <p:nvSpPr>
            <p:cNvPr id="27" name="TextBox 26"/>
            <p:cNvSpPr txBox="1"/>
            <p:nvPr/>
          </p:nvSpPr>
          <p:spPr>
            <a:xfrm>
              <a:off x="7159963" y="3349911"/>
              <a:ext cx="1327742" cy="984885"/>
            </a:xfrm>
            <a:prstGeom prst="rect">
              <a:avLst/>
            </a:prstGeom>
            <a:noFill/>
          </p:spPr>
          <p:txBody>
            <a:bodyPr wrap="square" rtlCol="0">
              <a:spAutoFit/>
            </a:bodyPr>
            <a:lstStyle/>
            <a:p>
              <a:pPr algn="ctr" defTabSz="576062"/>
              <a:r>
                <a:rPr lang="en-US" sz="2100" dirty="0">
                  <a:solidFill>
                    <a:srgbClr val="FFCC00"/>
                  </a:solidFill>
                </a:rPr>
                <a:t>Key Partners</a:t>
              </a:r>
            </a:p>
          </p:txBody>
        </p:sp>
      </p:grpSp>
      <p:sp>
        <p:nvSpPr>
          <p:cNvPr id="28" name="Rectangle 27"/>
          <p:cNvSpPr/>
          <p:nvPr/>
        </p:nvSpPr>
        <p:spPr>
          <a:xfrm>
            <a:off x="4779201" y="1489612"/>
            <a:ext cx="2972752" cy="715885"/>
          </a:xfrm>
          <a:prstGeom prst="rect">
            <a:avLst/>
          </a:prstGeom>
          <a:solidFill>
            <a:srgbClr val="023A51"/>
          </a:solidFill>
        </p:spPr>
        <p:txBody>
          <a:bodyPr wrap="square" lIns="38402" tIns="19201" rIns="38402" bIns="19201">
            <a:spAutoFit/>
          </a:bodyPr>
          <a:lstStyle/>
          <a:p>
            <a:pPr defTabSz="576062"/>
            <a:r>
              <a:rPr lang="en-US" sz="1100" dirty="0">
                <a:solidFill>
                  <a:prstClr val="white"/>
                </a:solidFill>
              </a:rPr>
              <a:t>To deliver on the SDGs, Agenda 2063 and other national/continental reporting obligations </a:t>
            </a:r>
          </a:p>
          <a:p>
            <a:pPr defTabSz="576062"/>
            <a:r>
              <a:rPr lang="en-US" sz="1100" dirty="0">
                <a:solidFill>
                  <a:prstClr val="white"/>
                </a:solidFill>
              </a:rPr>
              <a:t>NSOs need to partner, coordinate and collaborate with the following sectors</a:t>
            </a:r>
          </a:p>
        </p:txBody>
      </p:sp>
    </p:spTree>
    <p:extLst>
      <p:ext uri="{BB962C8B-B14F-4D97-AF65-F5344CB8AC3E}">
        <p14:creationId xmlns:p14="http://schemas.microsoft.com/office/powerpoint/2010/main" val="3962333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107950" y="620713"/>
            <a:ext cx="7772400" cy="609600"/>
          </a:xfrm>
        </p:spPr>
        <p:txBody>
          <a:bodyPr/>
          <a:lstStyle/>
          <a:p>
            <a:pPr algn="l">
              <a:defRPr/>
            </a:pPr>
            <a:r>
              <a:rPr lang="en-US" sz="2400" b="1" dirty="0" smtClean="0">
                <a:solidFill>
                  <a:schemeClr val="accent5">
                    <a:lumMod val="50000"/>
                  </a:schemeClr>
                </a:solidFill>
                <a:latin typeface="+mn-lt"/>
              </a:rPr>
              <a:t>Sectoral data systems</a:t>
            </a:r>
          </a:p>
        </p:txBody>
      </p:sp>
      <p:sp>
        <p:nvSpPr>
          <p:cNvPr id="12293" name="Oval 22"/>
          <p:cNvSpPr>
            <a:spLocks noChangeArrowheads="1"/>
          </p:cNvSpPr>
          <p:nvPr/>
        </p:nvSpPr>
        <p:spPr bwMode="auto">
          <a:xfrm>
            <a:off x="323850" y="4005263"/>
            <a:ext cx="1325563" cy="1373187"/>
          </a:xfrm>
          <a:prstGeom prst="ellipse">
            <a:avLst/>
          </a:prstGeom>
          <a:solidFill>
            <a:schemeClr val="accent1"/>
          </a:solidFill>
          <a:ln w="57150">
            <a:noFill/>
            <a:round/>
            <a:headEnd/>
            <a:tailEnd/>
          </a:ln>
          <a:effec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defRPr/>
            </a:pPr>
            <a:r>
              <a:rPr lang="en-US" altLang="en-US" sz="1800" dirty="0" smtClean="0">
                <a:solidFill>
                  <a:schemeClr val="bg1">
                    <a:lumMod val="95000"/>
                  </a:schemeClr>
                </a:solidFill>
                <a:latin typeface="+mn-lt"/>
              </a:rPr>
              <a:t>Other</a:t>
            </a:r>
          </a:p>
          <a:p>
            <a:pPr algn="ctr" eaLnBrk="1" hangingPunct="1">
              <a:spcBef>
                <a:spcPct val="0"/>
              </a:spcBef>
              <a:buFontTx/>
              <a:buNone/>
              <a:defRPr/>
            </a:pPr>
            <a:r>
              <a:rPr lang="en-US" altLang="en-US" sz="1800" dirty="0" smtClean="0">
                <a:solidFill>
                  <a:schemeClr val="bg1">
                    <a:lumMod val="95000"/>
                  </a:schemeClr>
                </a:solidFill>
                <a:latin typeface="+mn-lt"/>
              </a:rPr>
              <a:t>Statistical </a:t>
            </a:r>
            <a:endParaRPr lang="en-US" altLang="en-US" sz="1800" dirty="0">
              <a:solidFill>
                <a:schemeClr val="bg1">
                  <a:lumMod val="95000"/>
                </a:schemeClr>
              </a:solidFill>
              <a:latin typeface="+mn-lt"/>
            </a:endParaRPr>
          </a:p>
          <a:p>
            <a:pPr algn="ctr" eaLnBrk="1" hangingPunct="1">
              <a:spcBef>
                <a:spcPct val="0"/>
              </a:spcBef>
              <a:buFontTx/>
              <a:buNone/>
              <a:defRPr/>
            </a:pPr>
            <a:r>
              <a:rPr lang="en-US" altLang="en-US" sz="1800" dirty="0" smtClean="0">
                <a:solidFill>
                  <a:schemeClr val="bg1">
                    <a:lumMod val="95000"/>
                  </a:schemeClr>
                </a:solidFill>
                <a:latin typeface="+mn-lt"/>
              </a:rPr>
              <a:t>Producers</a:t>
            </a:r>
            <a:endParaRPr lang="en-US" altLang="en-US" sz="1800" dirty="0">
              <a:solidFill>
                <a:schemeClr val="bg1">
                  <a:lumMod val="95000"/>
                </a:schemeClr>
              </a:solidFill>
              <a:latin typeface="+mn-lt"/>
            </a:endParaRPr>
          </a:p>
        </p:txBody>
      </p:sp>
      <p:sp>
        <p:nvSpPr>
          <p:cNvPr id="12294" name="Text Box 23"/>
          <p:cNvSpPr txBox="1">
            <a:spLocks noChangeArrowheads="1"/>
          </p:cNvSpPr>
          <p:nvPr/>
        </p:nvSpPr>
        <p:spPr bwMode="auto">
          <a:xfrm>
            <a:off x="250825" y="5445125"/>
            <a:ext cx="20177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60000"/>
              </a:lnSpc>
              <a:spcBef>
                <a:spcPct val="50000"/>
              </a:spcBef>
              <a:buFontTx/>
              <a:buNone/>
              <a:defRPr/>
            </a:pPr>
            <a:r>
              <a:rPr lang="en-US" altLang="en-US" sz="1100" b="1" dirty="0" smtClean="0">
                <a:solidFill>
                  <a:schemeClr val="bg1">
                    <a:lumMod val="50000"/>
                  </a:schemeClr>
                </a:solidFill>
                <a:latin typeface="Arial" panose="020B0604020202020204" pitchFamily="34" charset="0"/>
              </a:rPr>
              <a:t>National; Provincial</a:t>
            </a:r>
            <a:endParaRPr lang="en-US" altLang="en-US" sz="1100" b="1" dirty="0">
              <a:solidFill>
                <a:schemeClr val="bg1">
                  <a:lumMod val="50000"/>
                </a:schemeClr>
              </a:solidFill>
              <a:latin typeface="Arial" panose="020B0604020202020204" pitchFamily="34" charset="0"/>
            </a:endParaRPr>
          </a:p>
          <a:p>
            <a:pPr eaLnBrk="1" hangingPunct="1">
              <a:lnSpc>
                <a:spcPct val="60000"/>
              </a:lnSpc>
              <a:spcBef>
                <a:spcPct val="50000"/>
              </a:spcBef>
              <a:buFontTx/>
              <a:buNone/>
              <a:defRPr/>
            </a:pPr>
            <a:r>
              <a:rPr lang="en-US" altLang="en-US" sz="1100" b="1" dirty="0" smtClean="0">
                <a:solidFill>
                  <a:schemeClr val="bg1">
                    <a:lumMod val="50000"/>
                  </a:schemeClr>
                </a:solidFill>
                <a:latin typeface="Arial" panose="020B0604020202020204" pitchFamily="34" charset="0"/>
              </a:rPr>
              <a:t>Local; Private; NGO</a:t>
            </a:r>
            <a:endParaRPr lang="en-US" altLang="en-US" sz="1100" b="1" dirty="0">
              <a:solidFill>
                <a:schemeClr val="bg1">
                  <a:lumMod val="50000"/>
                </a:schemeClr>
              </a:solidFill>
              <a:latin typeface="Arial" panose="020B0604020202020204" pitchFamily="34" charset="0"/>
            </a:endParaRPr>
          </a:p>
        </p:txBody>
      </p:sp>
      <p:sp>
        <p:nvSpPr>
          <p:cNvPr id="12295" name="Text Box 24"/>
          <p:cNvSpPr txBox="1">
            <a:spLocks noChangeArrowheads="1"/>
          </p:cNvSpPr>
          <p:nvPr/>
        </p:nvSpPr>
        <p:spPr bwMode="auto">
          <a:xfrm>
            <a:off x="2268538" y="1916113"/>
            <a:ext cx="1655762" cy="10620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defRPr/>
            </a:pPr>
            <a:r>
              <a:rPr lang="en-US" altLang="en-US" sz="1400" b="1" dirty="0" smtClean="0">
                <a:solidFill>
                  <a:schemeClr val="tx1">
                    <a:lumMod val="50000"/>
                    <a:lumOff val="50000"/>
                  </a:schemeClr>
                </a:solidFill>
                <a:latin typeface="+mn-lt"/>
              </a:rPr>
              <a:t>Economic </a:t>
            </a:r>
            <a:r>
              <a:rPr lang="en-US" altLang="en-US" sz="1400" b="1" dirty="0">
                <a:solidFill>
                  <a:schemeClr val="tx1">
                    <a:lumMod val="50000"/>
                    <a:lumOff val="50000"/>
                  </a:schemeClr>
                </a:solidFill>
                <a:latin typeface="+mn-lt"/>
              </a:rPr>
              <a:t>&amp; social statistics</a:t>
            </a:r>
          </a:p>
          <a:p>
            <a:pPr eaLnBrk="1" hangingPunct="1">
              <a:spcBef>
                <a:spcPct val="50000"/>
              </a:spcBef>
              <a:buFontTx/>
              <a:buNone/>
              <a:defRPr/>
            </a:pPr>
            <a:r>
              <a:rPr lang="en-US" altLang="en-US" sz="1400" b="1" dirty="0">
                <a:solidFill>
                  <a:schemeClr val="tx1">
                    <a:lumMod val="50000"/>
                    <a:lumOff val="50000"/>
                  </a:schemeClr>
                </a:solidFill>
                <a:latin typeface="+mn-lt"/>
              </a:rPr>
              <a:t>Mainly through Surveys/Censuses</a:t>
            </a:r>
          </a:p>
        </p:txBody>
      </p:sp>
      <p:graphicFrame>
        <p:nvGraphicFramePr>
          <p:cNvPr id="2" name="Diagram 1"/>
          <p:cNvGraphicFramePr/>
          <p:nvPr/>
        </p:nvGraphicFramePr>
        <p:xfrm>
          <a:off x="3491880" y="1412776"/>
          <a:ext cx="4896544" cy="45174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629" name="Rectangle 29"/>
          <p:cNvSpPr>
            <a:spLocks noChangeArrowheads="1"/>
          </p:cNvSpPr>
          <p:nvPr/>
        </p:nvSpPr>
        <p:spPr bwMode="auto">
          <a:xfrm rot="16200000">
            <a:off x="6242856" y="3414328"/>
            <a:ext cx="4392488" cy="533400"/>
          </a:xfrm>
          <a:prstGeom prst="rect">
            <a:avLst/>
          </a:prstGeom>
          <a:noFill/>
          <a:ln w="9525">
            <a:noFill/>
            <a:prstDash val="sysDash"/>
            <a:miter lim="800000"/>
            <a:headEnd/>
            <a:tailEnd/>
          </a:ln>
          <a:effectLst/>
          <a:scene3d>
            <a:camera prst="orthographicFront">
              <a:rot lat="0" lon="0" rev="0"/>
            </a:camera>
            <a:lightRig rig="balanced" dir="t">
              <a:rot lat="0" lon="0" rev="8700000"/>
            </a:lightRig>
          </a:scene3d>
          <a:sp3d>
            <a:bevelT w="190500" h="38100"/>
          </a:sp3d>
        </p:spPr>
        <p:txBody>
          <a:bodyPr wrap="none" anchor="ctr"/>
          <a:lstStyle/>
          <a:p>
            <a:pPr algn="ctr">
              <a:defRPr/>
            </a:pPr>
            <a:r>
              <a:rPr lang="en-US" b="1" dirty="0">
                <a:solidFill>
                  <a:schemeClr val="tx1">
                    <a:lumMod val="50000"/>
                    <a:lumOff val="50000"/>
                  </a:schemeClr>
                </a:solidFill>
              </a:rPr>
              <a:t>System of Indicators</a:t>
            </a:r>
          </a:p>
        </p:txBody>
      </p:sp>
      <p:sp>
        <p:nvSpPr>
          <p:cNvPr id="3" name="Rectangle 2"/>
          <p:cNvSpPr/>
          <p:nvPr/>
        </p:nvSpPr>
        <p:spPr>
          <a:xfrm>
            <a:off x="5003800" y="908050"/>
            <a:ext cx="1876425" cy="369888"/>
          </a:xfrm>
          <a:prstGeom prst="rect">
            <a:avLst/>
          </a:prstGeom>
        </p:spPr>
        <p:txBody>
          <a:bodyPr wrap="none">
            <a:spAutoFit/>
          </a:bodyPr>
          <a:lstStyle/>
          <a:p>
            <a:pPr>
              <a:defRPr/>
            </a:pPr>
            <a:r>
              <a:rPr lang="en-US" b="1" dirty="0">
                <a:solidFill>
                  <a:schemeClr val="bg1">
                    <a:lumMod val="50000"/>
                  </a:schemeClr>
                </a:solidFill>
                <a:latin typeface="+mj-lt"/>
              </a:rPr>
              <a:t>Statistical themes</a:t>
            </a:r>
          </a:p>
        </p:txBody>
      </p:sp>
      <p:sp>
        <p:nvSpPr>
          <p:cNvPr id="6" name="Chevron 5"/>
          <p:cNvSpPr/>
          <p:nvPr/>
        </p:nvSpPr>
        <p:spPr>
          <a:xfrm>
            <a:off x="7308850" y="1412875"/>
            <a:ext cx="863600" cy="4464050"/>
          </a:xfrm>
          <a:prstGeom prst="chevron">
            <a:avLst>
              <a:gd name="adj" fmla="val 78301"/>
            </a:avLst>
          </a:prstGeom>
          <a:solidFill>
            <a:srgbClr val="CA9B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20" name="Chevron 19"/>
          <p:cNvSpPr/>
          <p:nvPr/>
        </p:nvSpPr>
        <p:spPr>
          <a:xfrm>
            <a:off x="3995738" y="1916113"/>
            <a:ext cx="360362" cy="1081087"/>
          </a:xfrm>
          <a:prstGeom prst="chevron">
            <a:avLst>
              <a:gd name="adj" fmla="val 78301"/>
            </a:avLst>
          </a:prstGeom>
          <a:solidFill>
            <a:srgbClr val="CA9B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7" name="Rectangle 6"/>
          <p:cNvSpPr/>
          <p:nvPr/>
        </p:nvSpPr>
        <p:spPr>
          <a:xfrm>
            <a:off x="2339975" y="1484313"/>
            <a:ext cx="1485900" cy="369887"/>
          </a:xfrm>
          <a:prstGeom prst="rect">
            <a:avLst/>
          </a:prstGeom>
        </p:spPr>
        <p:txBody>
          <a:bodyPr wrap="none">
            <a:spAutoFit/>
          </a:bodyPr>
          <a:lstStyle/>
          <a:p>
            <a:pPr>
              <a:defRPr/>
            </a:pPr>
            <a:r>
              <a:rPr lang="en-US" altLang="en-US" b="1" dirty="0">
                <a:solidFill>
                  <a:schemeClr val="bg1">
                    <a:lumMod val="50000"/>
                  </a:schemeClr>
                </a:solidFill>
                <a:latin typeface="+mj-lt"/>
              </a:rPr>
              <a:t>Production of</a:t>
            </a:r>
            <a:endParaRPr lang="en-US" b="1" dirty="0">
              <a:solidFill>
                <a:schemeClr val="bg1">
                  <a:lumMod val="50000"/>
                </a:schemeClr>
              </a:solidFill>
              <a:latin typeface="+mj-lt"/>
            </a:endParaRPr>
          </a:p>
        </p:txBody>
      </p:sp>
      <p:sp>
        <p:nvSpPr>
          <p:cNvPr id="8" name="Rectangle 7"/>
          <p:cNvSpPr/>
          <p:nvPr/>
        </p:nvSpPr>
        <p:spPr>
          <a:xfrm>
            <a:off x="2339975" y="3644900"/>
            <a:ext cx="1539875" cy="369888"/>
          </a:xfrm>
          <a:prstGeom prst="rect">
            <a:avLst/>
          </a:prstGeom>
        </p:spPr>
        <p:txBody>
          <a:bodyPr wrap="none">
            <a:spAutoFit/>
          </a:bodyPr>
          <a:lstStyle/>
          <a:p>
            <a:pPr>
              <a:defRPr/>
            </a:pPr>
            <a:r>
              <a:rPr lang="en-US" altLang="en-US" b="1" dirty="0">
                <a:solidFill>
                  <a:schemeClr val="bg1">
                    <a:lumMod val="50000"/>
                  </a:schemeClr>
                </a:solidFill>
                <a:latin typeface="+mj-lt"/>
              </a:rPr>
              <a:t>Production of </a:t>
            </a:r>
            <a:endParaRPr lang="en-US" b="1" dirty="0">
              <a:solidFill>
                <a:schemeClr val="bg1">
                  <a:lumMod val="50000"/>
                </a:schemeClr>
              </a:solidFill>
              <a:latin typeface="+mj-lt"/>
            </a:endParaRPr>
          </a:p>
        </p:txBody>
      </p:sp>
      <p:sp>
        <p:nvSpPr>
          <p:cNvPr id="24" name="Text Box 24"/>
          <p:cNvSpPr txBox="1">
            <a:spLocks noChangeArrowheads="1"/>
          </p:cNvSpPr>
          <p:nvPr/>
        </p:nvSpPr>
        <p:spPr bwMode="auto">
          <a:xfrm>
            <a:off x="2268538" y="4221163"/>
            <a:ext cx="1655762" cy="11699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defRPr/>
            </a:pPr>
            <a:r>
              <a:rPr lang="en-US" altLang="en-US" sz="1400" b="1" dirty="0" smtClean="0">
                <a:solidFill>
                  <a:schemeClr val="tx1">
                    <a:lumMod val="50000"/>
                    <a:lumOff val="50000"/>
                  </a:schemeClr>
                </a:solidFill>
                <a:latin typeface="+mn-lt"/>
              </a:rPr>
              <a:t>Sectoral statistics</a:t>
            </a:r>
          </a:p>
          <a:p>
            <a:pPr eaLnBrk="1" hangingPunct="1">
              <a:spcBef>
                <a:spcPct val="50000"/>
              </a:spcBef>
              <a:buFontTx/>
              <a:buNone/>
              <a:defRPr/>
            </a:pPr>
            <a:r>
              <a:rPr lang="en-US" altLang="en-US" sz="1400" b="1" dirty="0" smtClean="0">
                <a:solidFill>
                  <a:schemeClr val="tx1">
                    <a:lumMod val="50000"/>
                    <a:lumOff val="50000"/>
                  </a:schemeClr>
                </a:solidFill>
                <a:latin typeface="+mn-lt"/>
              </a:rPr>
              <a:t>Mainly through register data</a:t>
            </a:r>
          </a:p>
          <a:p>
            <a:pPr eaLnBrk="1" hangingPunct="1">
              <a:spcBef>
                <a:spcPct val="50000"/>
              </a:spcBef>
              <a:buFontTx/>
              <a:buNone/>
              <a:defRPr/>
            </a:pPr>
            <a:endParaRPr lang="en-US" altLang="en-US" sz="1400" b="1" dirty="0" smtClean="0">
              <a:solidFill>
                <a:schemeClr val="tx1">
                  <a:lumMod val="50000"/>
                  <a:lumOff val="50000"/>
                </a:schemeClr>
              </a:solidFill>
              <a:latin typeface="+mn-lt"/>
            </a:endParaRPr>
          </a:p>
        </p:txBody>
      </p:sp>
      <p:sp>
        <p:nvSpPr>
          <p:cNvPr id="25" name="Chevron 24"/>
          <p:cNvSpPr/>
          <p:nvPr/>
        </p:nvSpPr>
        <p:spPr>
          <a:xfrm>
            <a:off x="3995738" y="4292600"/>
            <a:ext cx="360362" cy="1081088"/>
          </a:xfrm>
          <a:prstGeom prst="chevron">
            <a:avLst>
              <a:gd name="adj" fmla="val 78301"/>
            </a:avLst>
          </a:prstGeom>
          <a:solidFill>
            <a:srgbClr val="CA9B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pic>
        <p:nvPicPr>
          <p:cNvPr id="21521"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3838" y="2170113"/>
            <a:ext cx="16795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745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2"/>
          <p:cNvSpPr txBox="1">
            <a:spLocks noChangeArrowheads="1"/>
          </p:cNvSpPr>
          <p:nvPr/>
        </p:nvSpPr>
        <p:spPr bwMode="auto">
          <a:xfrm>
            <a:off x="179388" y="404813"/>
            <a:ext cx="7772400"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en-ZA" sz="2000" dirty="0">
                <a:solidFill>
                  <a:srgbClr val="C00000"/>
                </a:solidFill>
                <a:latin typeface="Arial" panose="020B0604020202020204" pitchFamily="34" charset="0"/>
                <a:ea typeface="+mn-ea"/>
                <a:cs typeface="+mn-cs"/>
              </a:rPr>
              <a:t>Role of Stats SA (amongst others) to ensure Credible information </a:t>
            </a:r>
            <a:r>
              <a:rPr lang="en-US" sz="2000" dirty="0">
                <a:solidFill>
                  <a:srgbClr val="C00000"/>
                </a:solidFill>
                <a:latin typeface="Arial" panose="020B0604020202020204" pitchFamily="34" charset="0"/>
                <a:ea typeface="+mn-ea"/>
                <a:cs typeface="+mn-cs"/>
              </a:rPr>
              <a:t>through SASQAF</a:t>
            </a:r>
          </a:p>
          <a:p>
            <a:pPr algn="l">
              <a:defRPr/>
            </a:pPr>
            <a:endParaRPr lang="en-US" sz="2400" b="1" dirty="0" smtClean="0">
              <a:solidFill>
                <a:srgbClr val="C00000"/>
              </a:solidFill>
              <a:latin typeface="+mn-lt"/>
            </a:endParaRPr>
          </a:p>
        </p:txBody>
      </p:sp>
      <p:pic>
        <p:nvPicPr>
          <p:cNvPr id="2355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11413" y="2349500"/>
            <a:ext cx="4105275"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932363" y="5157788"/>
            <a:ext cx="3671887" cy="381000"/>
          </a:xfrm>
          <a:prstGeom prst="rect">
            <a:avLst/>
          </a:prstGeom>
          <a:noFill/>
        </p:spPr>
        <p:txBody>
          <a:bodyPr>
            <a:spAutoFit/>
          </a:bodyPr>
          <a:lstStyle/>
          <a:p>
            <a:pPr algn="ctr" fontAlgn="auto">
              <a:lnSpc>
                <a:spcPct val="110000"/>
              </a:lnSpc>
              <a:spcBef>
                <a:spcPts val="0"/>
              </a:spcBef>
              <a:spcAft>
                <a:spcPts val="0"/>
              </a:spcAft>
              <a:defRPr/>
            </a:pPr>
            <a:r>
              <a:rPr lang="en-US" dirty="0">
                <a:solidFill>
                  <a:schemeClr val="accent6">
                    <a:lumMod val="75000"/>
                  </a:schemeClr>
                </a:solidFill>
                <a:latin typeface="+mn-lt"/>
              </a:rPr>
              <a:t>Methodological</a:t>
            </a:r>
            <a:r>
              <a:rPr lang="en-US" dirty="0">
                <a:solidFill>
                  <a:schemeClr val="bg1"/>
                </a:solidFill>
                <a:latin typeface="+mn-lt"/>
              </a:rPr>
              <a:t> </a:t>
            </a:r>
            <a:r>
              <a:rPr lang="en-US" dirty="0">
                <a:solidFill>
                  <a:schemeClr val="accent6">
                    <a:lumMod val="75000"/>
                  </a:schemeClr>
                </a:solidFill>
                <a:latin typeface="+mn-lt"/>
              </a:rPr>
              <a:t>Soundness</a:t>
            </a:r>
          </a:p>
        </p:txBody>
      </p:sp>
      <p:sp>
        <p:nvSpPr>
          <p:cNvPr id="16" name="Rectangle 15"/>
          <p:cNvSpPr/>
          <p:nvPr/>
        </p:nvSpPr>
        <p:spPr>
          <a:xfrm>
            <a:off x="4067175" y="1412875"/>
            <a:ext cx="1081088" cy="381000"/>
          </a:xfrm>
          <a:prstGeom prst="rect">
            <a:avLst/>
          </a:prstGeom>
          <a:noFill/>
        </p:spPr>
        <p:txBody>
          <a:bodyPr>
            <a:spAutoFit/>
          </a:bodyPr>
          <a:lstStyle/>
          <a:p>
            <a:pPr algn="ctr" fontAlgn="auto">
              <a:lnSpc>
                <a:spcPct val="110000"/>
              </a:lnSpc>
              <a:spcBef>
                <a:spcPts val="0"/>
              </a:spcBef>
              <a:spcAft>
                <a:spcPts val="0"/>
              </a:spcAft>
              <a:defRPr/>
            </a:pPr>
            <a:r>
              <a:rPr lang="en-ZA" dirty="0">
                <a:solidFill>
                  <a:schemeClr val="accent6">
                    <a:lumMod val="75000"/>
                  </a:schemeClr>
                </a:solidFill>
                <a:latin typeface="+mn-lt"/>
              </a:rPr>
              <a:t>Integrity</a:t>
            </a:r>
          </a:p>
        </p:txBody>
      </p:sp>
      <p:sp>
        <p:nvSpPr>
          <p:cNvPr id="17" name="Rectangle 16"/>
          <p:cNvSpPr/>
          <p:nvPr/>
        </p:nvSpPr>
        <p:spPr>
          <a:xfrm>
            <a:off x="2195513" y="2276475"/>
            <a:ext cx="1322387" cy="382588"/>
          </a:xfrm>
          <a:prstGeom prst="rect">
            <a:avLst/>
          </a:prstGeom>
          <a:noFill/>
        </p:spPr>
        <p:txBody>
          <a:bodyPr>
            <a:spAutoFit/>
          </a:bodyPr>
          <a:lstStyle/>
          <a:p>
            <a:pPr algn="ctr" fontAlgn="auto">
              <a:lnSpc>
                <a:spcPct val="110000"/>
              </a:lnSpc>
              <a:spcBef>
                <a:spcPts val="0"/>
              </a:spcBef>
              <a:spcAft>
                <a:spcPts val="0"/>
              </a:spcAft>
              <a:defRPr/>
            </a:pPr>
            <a:r>
              <a:rPr lang="en-ZA" dirty="0">
                <a:solidFill>
                  <a:schemeClr val="accent6">
                    <a:lumMod val="75000"/>
                  </a:schemeClr>
                </a:solidFill>
                <a:latin typeface="+mn-lt"/>
              </a:rPr>
              <a:t>Accessibility</a:t>
            </a:r>
          </a:p>
        </p:txBody>
      </p:sp>
      <p:sp>
        <p:nvSpPr>
          <p:cNvPr id="18" name="Rectangle 17"/>
          <p:cNvSpPr/>
          <p:nvPr/>
        </p:nvSpPr>
        <p:spPr>
          <a:xfrm>
            <a:off x="6732588" y="4292600"/>
            <a:ext cx="1590675" cy="382588"/>
          </a:xfrm>
          <a:prstGeom prst="rect">
            <a:avLst/>
          </a:prstGeom>
          <a:noFill/>
        </p:spPr>
        <p:txBody>
          <a:bodyPr>
            <a:spAutoFit/>
          </a:bodyPr>
          <a:lstStyle/>
          <a:p>
            <a:pPr algn="ctr" fontAlgn="auto">
              <a:lnSpc>
                <a:spcPct val="110000"/>
              </a:lnSpc>
              <a:spcBef>
                <a:spcPts val="0"/>
              </a:spcBef>
              <a:spcAft>
                <a:spcPts val="0"/>
              </a:spcAft>
              <a:defRPr/>
            </a:pPr>
            <a:r>
              <a:rPr lang="en-ZA" dirty="0">
                <a:solidFill>
                  <a:schemeClr val="accent6">
                    <a:lumMod val="75000"/>
                  </a:schemeClr>
                </a:solidFill>
                <a:latin typeface="+mn-lt"/>
              </a:rPr>
              <a:t>Interpretability</a:t>
            </a:r>
          </a:p>
        </p:txBody>
      </p:sp>
      <p:sp>
        <p:nvSpPr>
          <p:cNvPr id="19" name="Rectangle 18"/>
          <p:cNvSpPr/>
          <p:nvPr/>
        </p:nvSpPr>
        <p:spPr>
          <a:xfrm>
            <a:off x="1042988" y="5157788"/>
            <a:ext cx="3600450" cy="396875"/>
          </a:xfrm>
          <a:prstGeom prst="rect">
            <a:avLst/>
          </a:prstGeom>
          <a:noFill/>
        </p:spPr>
        <p:txBody>
          <a:bodyPr>
            <a:spAutoFit/>
          </a:bodyPr>
          <a:lstStyle/>
          <a:p>
            <a:pPr algn="ctr" fontAlgn="auto">
              <a:lnSpc>
                <a:spcPct val="110000"/>
              </a:lnSpc>
              <a:spcBef>
                <a:spcPts val="0"/>
              </a:spcBef>
              <a:spcAft>
                <a:spcPts val="0"/>
              </a:spcAft>
              <a:defRPr/>
            </a:pPr>
            <a:r>
              <a:rPr lang="en-ZA" dirty="0">
                <a:solidFill>
                  <a:schemeClr val="accent6">
                    <a:lumMod val="75000"/>
                  </a:schemeClr>
                </a:solidFill>
                <a:latin typeface="+mn-lt"/>
              </a:rPr>
              <a:t>Comparability</a:t>
            </a:r>
            <a:r>
              <a:rPr lang="en-ZA" dirty="0">
                <a:solidFill>
                  <a:schemeClr val="bg1"/>
                </a:solidFill>
                <a:latin typeface="+mn-lt"/>
              </a:rPr>
              <a:t> </a:t>
            </a:r>
            <a:r>
              <a:rPr lang="en-ZA" dirty="0">
                <a:solidFill>
                  <a:schemeClr val="accent6">
                    <a:lumMod val="75000"/>
                  </a:schemeClr>
                </a:solidFill>
                <a:latin typeface="+mn-lt"/>
              </a:rPr>
              <a:t>&amp;</a:t>
            </a:r>
            <a:r>
              <a:rPr lang="en-ZA" dirty="0">
                <a:solidFill>
                  <a:schemeClr val="bg1"/>
                </a:solidFill>
                <a:latin typeface="+mn-lt"/>
              </a:rPr>
              <a:t> </a:t>
            </a:r>
            <a:r>
              <a:rPr lang="en-ZA" dirty="0">
                <a:solidFill>
                  <a:schemeClr val="accent6">
                    <a:lumMod val="75000"/>
                  </a:schemeClr>
                </a:solidFill>
                <a:latin typeface="+mn-lt"/>
              </a:rPr>
              <a:t>Coherence</a:t>
            </a:r>
          </a:p>
        </p:txBody>
      </p:sp>
      <p:sp>
        <p:nvSpPr>
          <p:cNvPr id="20" name="Rectangle 19"/>
          <p:cNvSpPr/>
          <p:nvPr/>
        </p:nvSpPr>
        <p:spPr>
          <a:xfrm>
            <a:off x="827088" y="4221163"/>
            <a:ext cx="1477962" cy="381000"/>
          </a:xfrm>
          <a:prstGeom prst="rect">
            <a:avLst/>
          </a:prstGeom>
          <a:noFill/>
        </p:spPr>
        <p:txBody>
          <a:bodyPr>
            <a:spAutoFit/>
          </a:bodyPr>
          <a:lstStyle/>
          <a:p>
            <a:pPr algn="ctr" fontAlgn="auto">
              <a:lnSpc>
                <a:spcPct val="110000"/>
              </a:lnSpc>
              <a:spcBef>
                <a:spcPts val="0"/>
              </a:spcBef>
              <a:spcAft>
                <a:spcPts val="0"/>
              </a:spcAft>
              <a:defRPr/>
            </a:pPr>
            <a:r>
              <a:rPr lang="en-ZA" dirty="0">
                <a:solidFill>
                  <a:schemeClr val="accent6">
                    <a:lumMod val="75000"/>
                  </a:schemeClr>
                </a:solidFill>
                <a:latin typeface="+mn-lt"/>
              </a:rPr>
              <a:t>Pre-requisites</a:t>
            </a:r>
          </a:p>
        </p:txBody>
      </p:sp>
      <p:sp>
        <p:nvSpPr>
          <p:cNvPr id="21" name="Rectangle 20"/>
          <p:cNvSpPr/>
          <p:nvPr/>
        </p:nvSpPr>
        <p:spPr>
          <a:xfrm>
            <a:off x="6516688" y="3141663"/>
            <a:ext cx="1133475" cy="381000"/>
          </a:xfrm>
          <a:prstGeom prst="rect">
            <a:avLst/>
          </a:prstGeom>
          <a:noFill/>
        </p:spPr>
        <p:txBody>
          <a:bodyPr>
            <a:spAutoFit/>
          </a:bodyPr>
          <a:lstStyle/>
          <a:p>
            <a:pPr algn="ctr" fontAlgn="auto">
              <a:lnSpc>
                <a:spcPct val="110000"/>
              </a:lnSpc>
              <a:spcBef>
                <a:spcPts val="0"/>
              </a:spcBef>
              <a:spcAft>
                <a:spcPts val="0"/>
              </a:spcAft>
              <a:defRPr/>
            </a:pPr>
            <a:r>
              <a:rPr lang="en-ZA" dirty="0">
                <a:solidFill>
                  <a:schemeClr val="accent6">
                    <a:lumMod val="75000"/>
                  </a:schemeClr>
                </a:solidFill>
                <a:latin typeface="+mn-lt"/>
              </a:rPr>
              <a:t>Relevance</a:t>
            </a:r>
          </a:p>
        </p:txBody>
      </p:sp>
      <p:sp>
        <p:nvSpPr>
          <p:cNvPr id="22" name="Rectangle 21"/>
          <p:cNvSpPr/>
          <p:nvPr/>
        </p:nvSpPr>
        <p:spPr>
          <a:xfrm>
            <a:off x="5580063" y="2276475"/>
            <a:ext cx="1023937" cy="382588"/>
          </a:xfrm>
          <a:prstGeom prst="rect">
            <a:avLst/>
          </a:prstGeom>
          <a:noFill/>
        </p:spPr>
        <p:txBody>
          <a:bodyPr>
            <a:spAutoFit/>
          </a:bodyPr>
          <a:lstStyle/>
          <a:p>
            <a:pPr algn="ctr" fontAlgn="auto">
              <a:lnSpc>
                <a:spcPct val="110000"/>
              </a:lnSpc>
              <a:spcBef>
                <a:spcPts val="0"/>
              </a:spcBef>
              <a:spcAft>
                <a:spcPts val="0"/>
              </a:spcAft>
              <a:defRPr/>
            </a:pPr>
            <a:r>
              <a:rPr lang="en-ZA" dirty="0">
                <a:solidFill>
                  <a:schemeClr val="accent6">
                    <a:lumMod val="75000"/>
                  </a:schemeClr>
                </a:solidFill>
                <a:latin typeface="+mn-lt"/>
              </a:rPr>
              <a:t>Accuracy</a:t>
            </a:r>
          </a:p>
        </p:txBody>
      </p:sp>
      <p:sp>
        <p:nvSpPr>
          <p:cNvPr id="23" name="Rectangle 22"/>
          <p:cNvSpPr/>
          <p:nvPr/>
        </p:nvSpPr>
        <p:spPr>
          <a:xfrm>
            <a:off x="1547813" y="3213100"/>
            <a:ext cx="1171575" cy="381000"/>
          </a:xfrm>
          <a:prstGeom prst="rect">
            <a:avLst/>
          </a:prstGeom>
          <a:noFill/>
        </p:spPr>
        <p:txBody>
          <a:bodyPr>
            <a:spAutoFit/>
          </a:bodyPr>
          <a:lstStyle/>
          <a:p>
            <a:pPr algn="ctr" fontAlgn="auto">
              <a:lnSpc>
                <a:spcPct val="110000"/>
              </a:lnSpc>
              <a:spcBef>
                <a:spcPts val="0"/>
              </a:spcBef>
              <a:spcAft>
                <a:spcPts val="0"/>
              </a:spcAft>
              <a:defRPr/>
            </a:pPr>
            <a:r>
              <a:rPr lang="en-ZA" dirty="0">
                <a:solidFill>
                  <a:schemeClr val="accent6">
                    <a:lumMod val="75000"/>
                  </a:schemeClr>
                </a:solidFill>
                <a:latin typeface="+mn-lt"/>
              </a:rPr>
              <a:t>Timeliness</a:t>
            </a:r>
          </a:p>
        </p:txBody>
      </p:sp>
      <p:cxnSp>
        <p:nvCxnSpPr>
          <p:cNvPr id="27" name="Straight Arrow Connector 26"/>
          <p:cNvCxnSpPr/>
          <p:nvPr/>
        </p:nvCxnSpPr>
        <p:spPr>
          <a:xfrm>
            <a:off x="4572000" y="1844675"/>
            <a:ext cx="0" cy="647700"/>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3492500" y="2636838"/>
            <a:ext cx="287338" cy="431800"/>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5292725" y="2636838"/>
            <a:ext cx="287338" cy="431800"/>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2700338" y="3573463"/>
            <a:ext cx="287337" cy="431800"/>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6084888" y="3500438"/>
            <a:ext cx="431800" cy="360362"/>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339975" y="4437063"/>
            <a:ext cx="287338" cy="0"/>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18" idx="1"/>
          </p:cNvCxnSpPr>
          <p:nvPr/>
        </p:nvCxnSpPr>
        <p:spPr>
          <a:xfrm flipH="1">
            <a:off x="6227763" y="4484688"/>
            <a:ext cx="504825" cy="23812"/>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V="1">
            <a:off x="3059113" y="4724400"/>
            <a:ext cx="144462" cy="360363"/>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flipV="1">
            <a:off x="5364163" y="4652963"/>
            <a:ext cx="144462" cy="431800"/>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1499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48146" y="188640"/>
            <a:ext cx="7812752" cy="378569"/>
          </a:xfrm>
          <a:prstGeom prst="rect">
            <a:avLst/>
          </a:prstGeom>
        </p:spPr>
        <p:txBody>
          <a:bodyPr wrap="square" lIns="45722" tIns="22862" rIns="45722" bIns="22862">
            <a:spAutoFit/>
          </a:bodyPr>
          <a:lstStyle/>
          <a:p>
            <a:pPr>
              <a:lnSpc>
                <a:spcPct val="90000"/>
              </a:lnSpc>
              <a:spcBef>
                <a:spcPct val="0"/>
              </a:spcBef>
            </a:pPr>
            <a:r>
              <a:rPr lang="en-US" sz="2400" b="1" dirty="0">
                <a:latin typeface="Avenir Next Condensed" charset="0"/>
                <a:ea typeface="Avenir Next Condensed" charset="0"/>
                <a:cs typeface="Avenir Next Condensed" charset="0"/>
              </a:rPr>
              <a:t>SWG Composition</a:t>
            </a:r>
            <a:endParaRPr lang="en-ZA" sz="2400" b="1" dirty="0">
              <a:latin typeface="Avenir Next Condensed" charset="0"/>
              <a:ea typeface="Avenir Next Condensed" charset="0"/>
              <a:cs typeface="Avenir Next Condensed" charset="0"/>
            </a:endParaRPr>
          </a:p>
        </p:txBody>
      </p:sp>
      <p:sp>
        <p:nvSpPr>
          <p:cNvPr id="11" name="TextBox 10"/>
          <p:cNvSpPr txBox="1"/>
          <p:nvPr/>
        </p:nvSpPr>
        <p:spPr>
          <a:xfrm>
            <a:off x="395536" y="881575"/>
            <a:ext cx="8424936" cy="5401479"/>
          </a:xfrm>
          <a:prstGeom prst="rect">
            <a:avLst/>
          </a:prstGeom>
          <a:noFill/>
        </p:spPr>
        <p:txBody>
          <a:bodyPr wrap="square" rtlCol="0">
            <a:spAutoFit/>
          </a:bodyPr>
          <a:lstStyle/>
          <a:p>
            <a:pPr marL="214313" indent="-214313">
              <a:lnSpc>
                <a:spcPct val="150000"/>
              </a:lnSpc>
              <a:buFont typeface="Arial" panose="020B0604020202020204" pitchFamily="34" charset="0"/>
              <a:buChar char="•"/>
            </a:pPr>
            <a:r>
              <a:rPr lang="en-ZA" sz="2300" dirty="0">
                <a:latin typeface="Arial" panose="020B0604020202020204" pitchFamily="34" charset="0"/>
                <a:cs typeface="Arial" panose="020B0604020202020204" pitchFamily="34" charset="0"/>
              </a:rPr>
              <a:t>Statistician General request to Director General for nominee </a:t>
            </a:r>
            <a:r>
              <a:rPr lang="en-ZA" sz="2300" dirty="0" smtClean="0">
                <a:latin typeface="Arial" panose="020B0604020202020204" pitchFamily="34" charset="0"/>
                <a:cs typeface="Arial" panose="020B0604020202020204" pitchFamily="34" charset="0"/>
              </a:rPr>
              <a:t>officials to </a:t>
            </a:r>
            <a:r>
              <a:rPr lang="en-ZA" sz="2300" dirty="0">
                <a:latin typeface="Arial" panose="020B0604020202020204" pitchFamily="34" charset="0"/>
                <a:cs typeface="Arial" panose="020B0604020202020204" pitchFamily="34" charset="0"/>
              </a:rPr>
              <a:t>serve on SWG;</a:t>
            </a:r>
          </a:p>
          <a:p>
            <a:pPr marL="214313" indent="-214313">
              <a:lnSpc>
                <a:spcPct val="150000"/>
              </a:lnSpc>
              <a:buFont typeface="Arial" panose="020B0604020202020204" pitchFamily="34" charset="0"/>
              <a:buChar char="•"/>
            </a:pPr>
            <a:r>
              <a:rPr lang="en-ZA" sz="2300" dirty="0">
                <a:latin typeface="Arial" panose="020B0604020202020204" pitchFamily="34" charset="0"/>
                <a:cs typeface="Arial" panose="020B0604020202020204" pitchFamily="34" charset="0"/>
              </a:rPr>
              <a:t>Appointed by Departmental Director General; </a:t>
            </a:r>
            <a:endParaRPr lang="en-ZA" sz="2300" dirty="0" smtClean="0">
              <a:latin typeface="Arial" panose="020B0604020202020204" pitchFamily="34" charset="0"/>
              <a:cs typeface="Arial" panose="020B0604020202020204" pitchFamily="34" charset="0"/>
            </a:endParaRPr>
          </a:p>
          <a:p>
            <a:pPr marL="214313" indent="-214313">
              <a:lnSpc>
                <a:spcPct val="150000"/>
              </a:lnSpc>
              <a:buFont typeface="Arial" panose="020B0604020202020204" pitchFamily="34" charset="0"/>
              <a:buChar char="•"/>
            </a:pPr>
            <a:r>
              <a:rPr lang="en-ZA" sz="2300" dirty="0" smtClean="0">
                <a:latin typeface="Arial" panose="020B0604020202020204" pitchFamily="34" charset="0"/>
                <a:cs typeface="Arial" panose="020B0604020202020204" pitchFamily="34" charset="0"/>
              </a:rPr>
              <a:t>Representatives </a:t>
            </a:r>
            <a:r>
              <a:rPr lang="en-ZA" sz="2300" dirty="0">
                <a:latin typeface="Arial" panose="020B0604020202020204" pitchFamily="34" charset="0"/>
                <a:cs typeface="Arial" panose="020B0604020202020204" pitchFamily="34" charset="0"/>
              </a:rPr>
              <a:t>from Sector Departments </a:t>
            </a:r>
          </a:p>
          <a:p>
            <a:pPr marL="214313" lvl="1" indent="-214313">
              <a:lnSpc>
                <a:spcPct val="150000"/>
              </a:lnSpc>
              <a:buFont typeface="Arial" panose="020B0604020202020204" pitchFamily="34" charset="0"/>
              <a:buChar char="•"/>
            </a:pPr>
            <a:r>
              <a:rPr lang="en-ZA" sz="2300" dirty="0" smtClean="0">
                <a:latin typeface="Arial" panose="020B0604020202020204" pitchFamily="34" charset="0"/>
                <a:cs typeface="Arial" panose="020B0604020202020204" pitchFamily="34" charset="0"/>
              </a:rPr>
              <a:t>Staffed </a:t>
            </a:r>
            <a:r>
              <a:rPr lang="en-ZA" sz="2300" dirty="0">
                <a:latin typeface="Arial" panose="020B0604020202020204" pitchFamily="34" charset="0"/>
                <a:cs typeface="Arial" panose="020B0604020202020204" pitchFamily="34" charset="0"/>
              </a:rPr>
              <a:t>with technical people</a:t>
            </a:r>
          </a:p>
          <a:p>
            <a:pPr marL="214313" lvl="1" indent="-214313">
              <a:lnSpc>
                <a:spcPct val="150000"/>
              </a:lnSpc>
              <a:buFont typeface="Arial" panose="020B0604020202020204" pitchFamily="34" charset="0"/>
              <a:buChar char="•"/>
            </a:pPr>
            <a:r>
              <a:rPr lang="en-ZA" sz="2300" dirty="0">
                <a:latin typeface="Arial" panose="020B0604020202020204" pitchFamily="34" charset="0"/>
                <a:cs typeface="Arial" panose="020B0604020202020204" pitchFamily="34" charset="0"/>
              </a:rPr>
              <a:t>Representatives from Stats SA, </a:t>
            </a:r>
          </a:p>
          <a:p>
            <a:pPr marL="214313" indent="-214313">
              <a:lnSpc>
                <a:spcPct val="150000"/>
              </a:lnSpc>
              <a:buFont typeface="Arial" panose="020B0604020202020204" pitchFamily="34" charset="0"/>
              <a:buChar char="•"/>
            </a:pPr>
            <a:r>
              <a:rPr lang="en-US" altLang="en-US" sz="2300" dirty="0" smtClean="0">
                <a:latin typeface="Arial" panose="020B0604020202020204" pitchFamily="34" charset="0"/>
                <a:cs typeface="Arial" panose="020B0604020202020204" pitchFamily="34" charset="0"/>
              </a:rPr>
              <a:t>Have </a:t>
            </a:r>
            <a:r>
              <a:rPr lang="en-US" altLang="en-US" sz="2300" dirty="0">
                <a:latin typeface="Arial" panose="020B0604020202020204" pitchFamily="34" charset="0"/>
                <a:cs typeface="Arial" panose="020B0604020202020204" pitchFamily="34" charset="0"/>
              </a:rPr>
              <a:t>representative(s</a:t>
            </a:r>
            <a:r>
              <a:rPr lang="en-US" altLang="en-US" sz="2300" dirty="0">
                <a:latin typeface="Arial" panose="020B0604020202020204" pitchFamily="34" charset="0"/>
                <a:cs typeface="Arial" panose="020B0604020202020204" pitchFamily="34" charset="0"/>
              </a:rPr>
              <a:t>) from </a:t>
            </a:r>
            <a:r>
              <a:rPr lang="en-US" altLang="en-US" sz="2300" dirty="0">
                <a:latin typeface="Arial" panose="020B0604020202020204" pitchFamily="34" charset="0"/>
                <a:cs typeface="Arial" panose="020B0604020202020204" pitchFamily="34" charset="0"/>
              </a:rPr>
              <a:t>Civil Society </a:t>
            </a:r>
            <a:r>
              <a:rPr lang="en-US" altLang="en-US" sz="2300" dirty="0" err="1">
                <a:latin typeface="Arial" panose="020B0604020202020204" pitchFamily="34" charset="0"/>
                <a:cs typeface="Arial" panose="020B0604020202020204" pitchFamily="34" charset="0"/>
              </a:rPr>
              <a:t>Organisations</a:t>
            </a:r>
            <a:r>
              <a:rPr lang="en-US" altLang="en-US" sz="2300" dirty="0">
                <a:latin typeface="Arial" panose="020B0604020202020204" pitchFamily="34" charset="0"/>
                <a:cs typeface="Arial" panose="020B0604020202020204" pitchFamily="34" charset="0"/>
              </a:rPr>
              <a:t> (CSO’s); </a:t>
            </a:r>
            <a:r>
              <a:rPr lang="en-US" altLang="en-US" sz="2300" dirty="0" smtClean="0">
                <a:latin typeface="Arial" panose="020B0604020202020204" pitchFamily="34" charset="0"/>
                <a:cs typeface="Arial" panose="020B0604020202020204" pitchFamily="34" charset="0"/>
              </a:rPr>
              <a:t>Academia </a:t>
            </a:r>
            <a:r>
              <a:rPr lang="en-US" altLang="en-US" sz="2300" dirty="0">
                <a:latin typeface="Arial" panose="020B0604020202020204" pitchFamily="34" charset="0"/>
                <a:cs typeface="Arial" panose="020B0604020202020204" pitchFamily="34" charset="0"/>
              </a:rPr>
              <a:t>and private sector; and</a:t>
            </a:r>
          </a:p>
          <a:p>
            <a:pPr marL="214313" indent="-214313">
              <a:lnSpc>
                <a:spcPct val="150000"/>
              </a:lnSpc>
              <a:buFont typeface="Arial" panose="020B0604020202020204" pitchFamily="34" charset="0"/>
              <a:buChar char="•"/>
            </a:pPr>
            <a:r>
              <a:rPr lang="en-US" altLang="en-US" sz="2300" dirty="0">
                <a:latin typeface="Arial" panose="020B0604020202020204" pitchFamily="34" charset="0"/>
                <a:cs typeface="Arial" panose="020B0604020202020204" pitchFamily="34" charset="0"/>
              </a:rPr>
              <a:t>Each SWG appoints a chair person;</a:t>
            </a:r>
          </a:p>
          <a:p>
            <a:pPr marL="214313" indent="-214313">
              <a:lnSpc>
                <a:spcPct val="150000"/>
              </a:lnSpc>
              <a:buFont typeface="Arial" panose="020B0604020202020204" pitchFamily="34" charset="0"/>
              <a:buChar char="•"/>
            </a:pPr>
            <a:r>
              <a:rPr lang="en-US" altLang="en-US" sz="2300" dirty="0" smtClean="0">
                <a:latin typeface="Arial" panose="020B0604020202020204" pitchFamily="34" charset="0"/>
                <a:cs typeface="Arial" panose="020B0604020202020204" pitchFamily="34" charset="0"/>
              </a:rPr>
              <a:t>Secretariat </a:t>
            </a:r>
            <a:r>
              <a:rPr lang="en-US" altLang="en-US" sz="2300" dirty="0">
                <a:latin typeface="Arial" panose="020B0604020202020204" pitchFamily="34" charset="0"/>
                <a:cs typeface="Arial" panose="020B0604020202020204" pitchFamily="34" charset="0"/>
              </a:rPr>
              <a:t>services provided by Stats </a:t>
            </a:r>
            <a:r>
              <a:rPr lang="en-US" altLang="en-US" sz="2300" dirty="0">
                <a:latin typeface="Arial" panose="020B0604020202020204" pitchFamily="34" charset="0"/>
                <a:cs typeface="Arial" panose="020B0604020202020204" pitchFamily="34" charset="0"/>
              </a:rPr>
              <a:t>SA</a:t>
            </a:r>
            <a:r>
              <a:rPr lang="en-US" altLang="en-US" sz="2300" dirty="0" smtClean="0">
                <a:latin typeface="Arial" panose="020B0604020202020204" pitchFamily="34" charset="0"/>
                <a:cs typeface="Arial" panose="020B0604020202020204" pitchFamily="34" charset="0"/>
              </a:rPr>
              <a:t>.</a:t>
            </a:r>
            <a:endParaRPr lang="en-Z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64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48146" y="188640"/>
            <a:ext cx="7812752" cy="378569"/>
          </a:xfrm>
          <a:prstGeom prst="rect">
            <a:avLst/>
          </a:prstGeom>
        </p:spPr>
        <p:txBody>
          <a:bodyPr wrap="square" lIns="45722" tIns="22862" rIns="45722" bIns="22862">
            <a:spAutoFit/>
          </a:bodyPr>
          <a:lstStyle/>
          <a:p>
            <a:pPr>
              <a:lnSpc>
                <a:spcPct val="90000"/>
              </a:lnSpc>
              <a:spcBef>
                <a:spcPct val="0"/>
              </a:spcBef>
            </a:pPr>
            <a:r>
              <a:rPr lang="en-US" sz="2400" b="1" dirty="0" smtClean="0">
                <a:solidFill>
                  <a:srgbClr val="C00000"/>
                </a:solidFill>
                <a:latin typeface="Avenir Next Condensed" charset="0"/>
                <a:ea typeface="Avenir Next Condensed" charset="0"/>
                <a:cs typeface="Avenir Next Condensed" charset="0"/>
              </a:rPr>
              <a:t>SDG Domestication process</a:t>
            </a:r>
            <a:endParaRPr lang="en-ZA" sz="2400" b="1" dirty="0">
              <a:solidFill>
                <a:srgbClr val="C00000"/>
              </a:solidFill>
              <a:latin typeface="Avenir Next Condensed" charset="0"/>
              <a:ea typeface="Avenir Next Condensed" charset="0"/>
              <a:cs typeface="Avenir Next Condensed" charset="0"/>
            </a:endParaRPr>
          </a:p>
        </p:txBody>
      </p:sp>
      <p:sp>
        <p:nvSpPr>
          <p:cNvPr id="11" name="TextBox 10"/>
          <p:cNvSpPr txBox="1"/>
          <p:nvPr/>
        </p:nvSpPr>
        <p:spPr>
          <a:xfrm>
            <a:off x="395536" y="881575"/>
            <a:ext cx="8424936" cy="3970318"/>
          </a:xfrm>
          <a:prstGeom prst="rect">
            <a:avLst/>
          </a:prstGeom>
          <a:noFill/>
        </p:spPr>
        <p:txBody>
          <a:bodyPr wrap="square" rtlCol="0">
            <a:spAutoFit/>
          </a:bodyPr>
          <a:lstStyle/>
          <a:p>
            <a:pPr marL="214313" indent="-214313">
              <a:lnSpc>
                <a:spcPct val="150000"/>
              </a:lnSpc>
              <a:buFont typeface="Arial" panose="020B0604020202020204" pitchFamily="34" charset="0"/>
              <a:buChar char="•"/>
            </a:pPr>
            <a:r>
              <a:rPr lang="en-ZA" sz="2400" dirty="0" smtClean="0">
                <a:latin typeface="Arial" panose="020B0604020202020204" pitchFamily="34" charset="0"/>
                <a:cs typeface="Arial" panose="020B0604020202020204" pitchFamily="34" charset="0"/>
              </a:rPr>
              <a:t>National </a:t>
            </a:r>
            <a:r>
              <a:rPr lang="en-ZA" sz="2400" dirty="0">
                <a:latin typeface="Arial" panose="020B0604020202020204" pitchFamily="34" charset="0"/>
                <a:cs typeface="Arial" panose="020B0604020202020204" pitchFamily="34" charset="0"/>
              </a:rPr>
              <a:t>consultative </a:t>
            </a:r>
            <a:r>
              <a:rPr lang="en-ZA" sz="2400" dirty="0" smtClean="0">
                <a:latin typeface="Arial" panose="020B0604020202020204" pitchFamily="34" charset="0"/>
                <a:cs typeface="Arial" panose="020B0604020202020204" pitchFamily="34" charset="0"/>
              </a:rPr>
              <a:t>workshop</a:t>
            </a:r>
          </a:p>
          <a:p>
            <a:pPr marL="214313" indent="-214313">
              <a:lnSpc>
                <a:spcPct val="150000"/>
              </a:lnSpc>
              <a:buFont typeface="Arial" panose="020B0604020202020204" pitchFamily="34" charset="0"/>
              <a:buChar char="•"/>
            </a:pPr>
            <a:r>
              <a:rPr lang="en-ZA" sz="2400" dirty="0" smtClean="0">
                <a:latin typeface="Arial" panose="020B0604020202020204" pitchFamily="34" charset="0"/>
                <a:cs typeface="Arial" panose="020B0604020202020204" pitchFamily="34" charset="0"/>
              </a:rPr>
              <a:t>Proposed indicators from provinces and districts shared with stakeholders</a:t>
            </a:r>
          </a:p>
          <a:p>
            <a:pPr marL="214313" indent="-214313">
              <a:lnSpc>
                <a:spcPct val="150000"/>
              </a:lnSpc>
              <a:buFont typeface="Arial" panose="020B0604020202020204" pitchFamily="34" charset="0"/>
              <a:buChar char="•"/>
            </a:pPr>
            <a:r>
              <a:rPr lang="en-ZA" sz="2400" dirty="0" err="1" smtClean="0">
                <a:latin typeface="Arial" panose="020B0604020202020204" pitchFamily="34" charset="0"/>
                <a:cs typeface="Arial" panose="020B0604020202020204" pitchFamily="34" charset="0"/>
              </a:rPr>
              <a:t>Sectoral</a:t>
            </a:r>
            <a:r>
              <a:rPr lang="en-ZA" sz="2400" dirty="0" smtClean="0">
                <a:latin typeface="Arial" panose="020B0604020202020204" pitchFamily="34" charset="0"/>
                <a:cs typeface="Arial" panose="020B0604020202020204" pitchFamily="34" charset="0"/>
              </a:rPr>
              <a:t> Working Groups</a:t>
            </a:r>
          </a:p>
          <a:p>
            <a:pPr marL="214313" indent="-214313">
              <a:lnSpc>
                <a:spcPct val="150000"/>
              </a:lnSpc>
              <a:buFont typeface="Arial" panose="020B0604020202020204" pitchFamily="34" charset="0"/>
              <a:buChar char="•"/>
            </a:pPr>
            <a:endParaRPr lang="en-ZA" sz="2400" dirty="0">
              <a:latin typeface="Arial" panose="020B0604020202020204" pitchFamily="34" charset="0"/>
              <a:cs typeface="Arial" panose="020B0604020202020204" pitchFamily="34" charset="0"/>
            </a:endParaRPr>
          </a:p>
          <a:p>
            <a:pPr marL="214313" indent="-214313">
              <a:lnSpc>
                <a:spcPct val="150000"/>
              </a:lnSpc>
              <a:buFont typeface="Arial" panose="020B0604020202020204" pitchFamily="34" charset="0"/>
              <a:buChar char="•"/>
            </a:pPr>
            <a:endParaRPr lang="en-ZA" sz="2400" dirty="0" smtClean="0">
              <a:latin typeface="Arial" panose="020B0604020202020204" pitchFamily="34" charset="0"/>
              <a:cs typeface="Arial" panose="020B0604020202020204" pitchFamily="34" charset="0"/>
            </a:endParaRPr>
          </a:p>
          <a:p>
            <a:pPr marL="214313" indent="-214313">
              <a:lnSpc>
                <a:spcPct val="150000"/>
              </a:lnSpc>
              <a:buFont typeface="Arial" panose="020B0604020202020204" pitchFamily="34" charset="0"/>
              <a:buChar char="•"/>
            </a:pPr>
            <a:endParaRPr lang="en-Z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1060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48146" y="188640"/>
            <a:ext cx="7812752" cy="378569"/>
          </a:xfrm>
          <a:prstGeom prst="rect">
            <a:avLst/>
          </a:prstGeom>
        </p:spPr>
        <p:txBody>
          <a:bodyPr wrap="square" lIns="45722" tIns="22862" rIns="45722" bIns="22862">
            <a:spAutoFit/>
          </a:bodyPr>
          <a:lstStyle/>
          <a:p>
            <a:pPr>
              <a:lnSpc>
                <a:spcPct val="90000"/>
              </a:lnSpc>
              <a:spcBef>
                <a:spcPct val="0"/>
              </a:spcBef>
            </a:pPr>
            <a:r>
              <a:rPr lang="en-US" sz="2400" b="1" dirty="0" smtClean="0">
                <a:solidFill>
                  <a:srgbClr val="C00000"/>
                </a:solidFill>
                <a:latin typeface="Avenir Next Condensed" charset="0"/>
                <a:ea typeface="Avenir Next Condensed" charset="0"/>
                <a:cs typeface="Avenir Next Condensed" charset="0"/>
              </a:rPr>
              <a:t>SDG Domestication process ….</a:t>
            </a:r>
            <a:endParaRPr lang="en-ZA" sz="2400" b="1" dirty="0">
              <a:solidFill>
                <a:srgbClr val="C00000"/>
              </a:solidFill>
              <a:latin typeface="Avenir Next Condensed" charset="0"/>
              <a:ea typeface="Avenir Next Condensed" charset="0"/>
              <a:cs typeface="Avenir Next Condensed" charset="0"/>
            </a:endParaRPr>
          </a:p>
        </p:txBody>
      </p:sp>
      <p:sp>
        <p:nvSpPr>
          <p:cNvPr id="11" name="TextBox 10"/>
          <p:cNvSpPr txBox="1"/>
          <p:nvPr/>
        </p:nvSpPr>
        <p:spPr>
          <a:xfrm>
            <a:off x="395536" y="881575"/>
            <a:ext cx="8424936" cy="3970318"/>
          </a:xfrm>
          <a:prstGeom prst="rect">
            <a:avLst/>
          </a:prstGeom>
          <a:noFill/>
        </p:spPr>
        <p:txBody>
          <a:bodyPr wrap="square" rtlCol="0">
            <a:spAutoFit/>
          </a:bodyPr>
          <a:lstStyle/>
          <a:p>
            <a:pPr marL="214313" indent="-214313">
              <a:lnSpc>
                <a:spcPct val="150000"/>
              </a:lnSpc>
              <a:buFont typeface="Arial" panose="020B0604020202020204" pitchFamily="34" charset="0"/>
              <a:buChar char="•"/>
            </a:pPr>
            <a:r>
              <a:rPr lang="en-ZA" sz="2400" dirty="0" smtClean="0">
                <a:latin typeface="Arial" panose="020B0604020202020204" pitchFamily="34" charset="0"/>
                <a:cs typeface="Arial" panose="020B0604020202020204" pitchFamily="34" charset="0"/>
              </a:rPr>
              <a:t>1</a:t>
            </a:r>
            <a:r>
              <a:rPr lang="en-ZA" sz="2400" baseline="30000" dirty="0" smtClean="0">
                <a:latin typeface="Arial" panose="020B0604020202020204" pitchFamily="34" charset="0"/>
                <a:cs typeface="Arial" panose="020B0604020202020204" pitchFamily="34" charset="0"/>
              </a:rPr>
              <a:t>st</a:t>
            </a:r>
            <a:r>
              <a:rPr lang="en-ZA" sz="2400" dirty="0" smtClean="0">
                <a:latin typeface="Arial" panose="020B0604020202020204" pitchFamily="34" charset="0"/>
                <a:cs typeface="Arial" panose="020B0604020202020204" pitchFamily="34" charset="0"/>
              </a:rPr>
              <a:t> national  consultative workshop</a:t>
            </a:r>
          </a:p>
          <a:p>
            <a:pPr marL="214313" indent="-214313">
              <a:lnSpc>
                <a:spcPct val="150000"/>
              </a:lnSpc>
              <a:buFont typeface="Arial" panose="020B0604020202020204" pitchFamily="34" charset="0"/>
              <a:buChar char="•"/>
            </a:pPr>
            <a:r>
              <a:rPr lang="en-ZA" sz="2400" dirty="0" smtClean="0">
                <a:latin typeface="Arial" panose="020B0604020202020204" pitchFamily="34" charset="0"/>
                <a:cs typeface="Arial" panose="020B0604020202020204" pitchFamily="34" charset="0"/>
              </a:rPr>
              <a:t>Provincial consultative workshops</a:t>
            </a:r>
          </a:p>
          <a:p>
            <a:pPr marL="214313" indent="-214313">
              <a:lnSpc>
                <a:spcPct val="150000"/>
              </a:lnSpc>
              <a:buFont typeface="Arial" panose="020B0604020202020204" pitchFamily="34" charset="0"/>
              <a:buChar char="•"/>
            </a:pPr>
            <a:r>
              <a:rPr lang="en-ZA" sz="2400" dirty="0" smtClean="0">
                <a:latin typeface="Arial" panose="020B0604020202020204" pitchFamily="34" charset="0"/>
                <a:cs typeface="Arial" panose="020B0604020202020204" pitchFamily="34" charset="0"/>
              </a:rPr>
              <a:t>Proposed indicators</a:t>
            </a:r>
          </a:p>
          <a:p>
            <a:pPr marL="214313" indent="-214313">
              <a:lnSpc>
                <a:spcPct val="150000"/>
              </a:lnSpc>
              <a:buFont typeface="Arial" panose="020B0604020202020204" pitchFamily="34" charset="0"/>
              <a:buChar char="•"/>
            </a:pPr>
            <a:r>
              <a:rPr lang="en-ZA" sz="2400" dirty="0" smtClean="0">
                <a:latin typeface="Arial" panose="020B0604020202020204" pitchFamily="34" charset="0"/>
                <a:cs typeface="Arial" panose="020B0604020202020204" pitchFamily="34" charset="0"/>
              </a:rPr>
              <a:t>Populated indicator templates</a:t>
            </a:r>
          </a:p>
          <a:p>
            <a:pPr marL="214313" indent="-214313">
              <a:lnSpc>
                <a:spcPct val="150000"/>
              </a:lnSpc>
              <a:buFont typeface="Arial" panose="020B0604020202020204" pitchFamily="34" charset="0"/>
              <a:buChar char="•"/>
            </a:pPr>
            <a:r>
              <a:rPr lang="en-ZA" sz="2400" dirty="0" smtClean="0">
                <a:latin typeface="Arial" panose="020B0604020202020204" pitchFamily="34" charset="0"/>
                <a:cs typeface="Arial" panose="020B0604020202020204" pitchFamily="34" charset="0"/>
              </a:rPr>
              <a:t> 2</a:t>
            </a:r>
            <a:r>
              <a:rPr lang="en-ZA" sz="2400" baseline="30000" dirty="0" smtClean="0">
                <a:latin typeface="Arial" panose="020B0604020202020204" pitchFamily="34" charset="0"/>
                <a:cs typeface="Arial" panose="020B0604020202020204" pitchFamily="34" charset="0"/>
              </a:rPr>
              <a:t>nd</a:t>
            </a:r>
            <a:r>
              <a:rPr lang="en-ZA" sz="2400" dirty="0" smtClean="0">
                <a:latin typeface="Arial" panose="020B0604020202020204" pitchFamily="34" charset="0"/>
                <a:cs typeface="Arial" panose="020B0604020202020204" pitchFamily="34" charset="0"/>
              </a:rPr>
              <a:t> national consultative workshop – to discuss inputs from provinces</a:t>
            </a:r>
          </a:p>
          <a:p>
            <a:pPr marL="214313" indent="-214313">
              <a:lnSpc>
                <a:spcPct val="150000"/>
              </a:lnSpc>
              <a:buFont typeface="Arial" panose="020B0604020202020204" pitchFamily="34" charset="0"/>
              <a:buChar char="•"/>
            </a:pPr>
            <a:r>
              <a:rPr lang="en-ZA" sz="2400" dirty="0" smtClean="0">
                <a:latin typeface="Arial" panose="020B0604020202020204" pitchFamily="34" charset="0"/>
                <a:cs typeface="Arial" panose="020B0604020202020204" pitchFamily="34" charset="0"/>
              </a:rPr>
              <a:t>Discussion within SWGs</a:t>
            </a:r>
            <a:endParaRPr lang="en-Z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0124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48146" y="188640"/>
            <a:ext cx="7812752" cy="378569"/>
          </a:xfrm>
          <a:prstGeom prst="rect">
            <a:avLst/>
          </a:prstGeom>
        </p:spPr>
        <p:txBody>
          <a:bodyPr wrap="square" lIns="45722" tIns="22862" rIns="45722" bIns="22862">
            <a:spAutoFit/>
          </a:bodyPr>
          <a:lstStyle/>
          <a:p>
            <a:pPr>
              <a:lnSpc>
                <a:spcPct val="90000"/>
              </a:lnSpc>
              <a:spcBef>
                <a:spcPct val="0"/>
              </a:spcBef>
            </a:pPr>
            <a:r>
              <a:rPr lang="en-US" sz="2400" b="1" dirty="0" smtClean="0">
                <a:solidFill>
                  <a:srgbClr val="C00000"/>
                </a:solidFill>
                <a:latin typeface="Avenir Next Condensed" charset="0"/>
                <a:ea typeface="Avenir Next Condensed" charset="0"/>
                <a:cs typeface="Avenir Next Condensed" charset="0"/>
              </a:rPr>
              <a:t>SDG Domestication process ….</a:t>
            </a:r>
            <a:endParaRPr lang="en-ZA" sz="2400" b="1" dirty="0">
              <a:solidFill>
                <a:srgbClr val="C00000"/>
              </a:solidFill>
              <a:latin typeface="Avenir Next Condensed" charset="0"/>
              <a:ea typeface="Avenir Next Condensed" charset="0"/>
              <a:cs typeface="Avenir Next Condensed" charset="0"/>
            </a:endParaRPr>
          </a:p>
        </p:txBody>
      </p:sp>
      <p:sp>
        <p:nvSpPr>
          <p:cNvPr id="11" name="TextBox 10"/>
          <p:cNvSpPr txBox="1"/>
          <p:nvPr/>
        </p:nvSpPr>
        <p:spPr>
          <a:xfrm>
            <a:off x="395536" y="881575"/>
            <a:ext cx="8424936" cy="3970318"/>
          </a:xfrm>
          <a:prstGeom prst="rect">
            <a:avLst/>
          </a:prstGeom>
          <a:noFill/>
        </p:spPr>
        <p:txBody>
          <a:bodyPr wrap="square" rtlCol="0">
            <a:spAutoFit/>
          </a:bodyPr>
          <a:lstStyle/>
          <a:p>
            <a:pPr marL="214313" indent="-214313">
              <a:lnSpc>
                <a:spcPct val="150000"/>
              </a:lnSpc>
              <a:buFont typeface="Arial" panose="020B0604020202020204" pitchFamily="34" charset="0"/>
              <a:buChar char="•"/>
            </a:pPr>
            <a:r>
              <a:rPr lang="en-ZA" sz="2400" dirty="0" err="1" smtClean="0">
                <a:latin typeface="Arial" panose="020B0604020202020204" pitchFamily="34" charset="0"/>
                <a:cs typeface="Arial" panose="020B0604020202020204" pitchFamily="34" charset="0"/>
              </a:rPr>
              <a:t>Sectoral</a:t>
            </a:r>
            <a:r>
              <a:rPr lang="en-ZA" sz="2400" dirty="0" smtClean="0">
                <a:latin typeface="Arial" panose="020B0604020202020204" pitchFamily="34" charset="0"/>
                <a:cs typeface="Arial" panose="020B0604020202020204" pitchFamily="34" charset="0"/>
              </a:rPr>
              <a:t> Working Groups</a:t>
            </a:r>
          </a:p>
          <a:p>
            <a:pPr marL="800100" lvl="1" indent="-342900">
              <a:lnSpc>
                <a:spcPct val="150000"/>
              </a:lnSpc>
              <a:buFont typeface="Wingdings" panose="05000000000000000000" pitchFamily="2" charset="2"/>
              <a:buChar char="Ø"/>
            </a:pPr>
            <a:r>
              <a:rPr lang="en-ZA" sz="2400" dirty="0" smtClean="0">
                <a:latin typeface="Arial" panose="020B0604020202020204" pitchFamily="34" charset="0"/>
                <a:cs typeface="Arial" panose="020B0604020202020204" pitchFamily="34" charset="0"/>
              </a:rPr>
              <a:t>Discuss the indicators in detail and decide on the ones that the country would report on</a:t>
            </a:r>
          </a:p>
          <a:p>
            <a:pPr marL="800100" lvl="1" indent="-342900">
              <a:lnSpc>
                <a:spcPct val="150000"/>
              </a:lnSpc>
              <a:buFont typeface="Wingdings" panose="05000000000000000000" pitchFamily="2" charset="2"/>
              <a:buChar char="Ø"/>
            </a:pPr>
            <a:r>
              <a:rPr lang="en-ZA" sz="2400" dirty="0" smtClean="0">
                <a:latin typeface="Arial" panose="020B0604020202020204" pitchFamily="34" charset="0"/>
                <a:cs typeface="Arial" panose="020B0604020202020204" pitchFamily="34" charset="0"/>
              </a:rPr>
              <a:t>Provide data for the indicators</a:t>
            </a:r>
          </a:p>
          <a:p>
            <a:pPr marL="1257300" lvl="2" indent="-342900">
              <a:lnSpc>
                <a:spcPct val="150000"/>
              </a:lnSpc>
              <a:buFont typeface="Wingdings" panose="05000000000000000000" pitchFamily="2" charset="2"/>
              <a:buChar char="§"/>
            </a:pPr>
            <a:r>
              <a:rPr lang="en-ZA" sz="2400" dirty="0" smtClean="0">
                <a:latin typeface="Arial" panose="020B0604020202020204" pitchFamily="34" charset="0"/>
                <a:cs typeface="Arial" panose="020B0604020202020204" pitchFamily="34" charset="0"/>
              </a:rPr>
              <a:t>Templates were provided</a:t>
            </a:r>
          </a:p>
          <a:p>
            <a:pPr marL="800100" lvl="1" indent="-342900">
              <a:lnSpc>
                <a:spcPct val="150000"/>
              </a:lnSpc>
              <a:buFont typeface="Wingdings" panose="05000000000000000000" pitchFamily="2" charset="2"/>
              <a:buChar char="Ø"/>
            </a:pPr>
            <a:r>
              <a:rPr lang="en-ZA" sz="2400" dirty="0" smtClean="0">
                <a:latin typeface="Arial" panose="020B0604020202020204" pitchFamily="34" charset="0"/>
                <a:cs typeface="Arial" panose="020B0604020202020204" pitchFamily="34" charset="0"/>
              </a:rPr>
              <a:t>Interrogate the indicator values</a:t>
            </a:r>
          </a:p>
          <a:p>
            <a:pPr>
              <a:lnSpc>
                <a:spcPct val="150000"/>
              </a:lnSpc>
            </a:pPr>
            <a:endParaRPr lang="en-Z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2027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dg"/>
          <p:cNvPicPr>
            <a:picLocks noChangeAspect="1" noChangeArrowheads="1"/>
          </p:cNvPicPr>
          <p:nvPr/>
        </p:nvPicPr>
        <p:blipFill rotWithShape="1">
          <a:blip r:embed="rId3">
            <a:extLst>
              <a:ext uri="{28A0092B-C50C-407E-A947-70E740481C1C}">
                <a14:useLocalDpi xmlns:a14="http://schemas.microsoft.com/office/drawing/2010/main" val="0"/>
              </a:ext>
            </a:extLst>
          </a:blip>
          <a:srcRect l="13333" r="16666" b="32436"/>
          <a:stretch/>
        </p:blipFill>
        <p:spPr bwMode="auto">
          <a:xfrm>
            <a:off x="85900" y="620688"/>
            <a:ext cx="1965820" cy="18722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5900" y="2924944"/>
            <a:ext cx="8950596" cy="646331"/>
          </a:xfrm>
          <a:prstGeom prst="rect">
            <a:avLst/>
          </a:prstGeom>
          <a:noFill/>
        </p:spPr>
        <p:txBody>
          <a:bodyPr wrap="square" rtlCol="0">
            <a:spAutoFit/>
          </a:bodyPr>
          <a:lstStyle/>
          <a:p>
            <a:pPr algn="r"/>
            <a:r>
              <a:rPr lang="en-US" sz="3600" dirty="0" smtClean="0"/>
              <a:t>Compilation of the SDG baseline report</a:t>
            </a:r>
            <a:endParaRPr lang="en-US" sz="2800" dirty="0"/>
          </a:p>
        </p:txBody>
      </p:sp>
    </p:spTree>
    <p:extLst>
      <p:ext uri="{BB962C8B-B14F-4D97-AF65-F5344CB8AC3E}">
        <p14:creationId xmlns:p14="http://schemas.microsoft.com/office/powerpoint/2010/main" val="275497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1026"/>
                                        </p:tgtEl>
                                        <p:attrNameLst>
                                          <p:attrName>r</p:attrName>
                                        </p:attrNameLst>
                                      </p:cBhvr>
                                    </p:animRot>
                                  </p:childTnLst>
                                </p:cTn>
                              </p:par>
                              <p:par>
                                <p:cTn id="7" presetID="63" presetClass="path" presetSubtype="0" accel="50000" decel="50000" fill="hold" nodeType="withEffect">
                                  <p:stCondLst>
                                    <p:cond delay="0"/>
                                  </p:stCondLst>
                                  <p:childTnLst>
                                    <p:animMotion origin="layout" path="M 4.16667E-6 2.96296E-6 L 0.46753 2.96296E-6 " pathEditMode="relative" rAng="0" ptsTypes="AA">
                                      <p:cBhvr>
                                        <p:cTn id="8" dur="2000" fill="hold"/>
                                        <p:tgtEl>
                                          <p:spTgt spid="1026"/>
                                        </p:tgtEl>
                                        <p:attrNameLst>
                                          <p:attrName>ppt_x</p:attrName>
                                          <p:attrName>ppt_y</p:attrName>
                                        </p:attrNameLst>
                                      </p:cBhvr>
                                      <p:rCtr x="2336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26"/>
          <p:cNvSpPr/>
          <p:nvPr/>
        </p:nvSpPr>
        <p:spPr>
          <a:xfrm>
            <a:off x="8326094" y="1680211"/>
            <a:ext cx="656157" cy="3130475"/>
          </a:xfrm>
          <a:custGeom>
            <a:avLst/>
            <a:gdLst>
              <a:gd name="connsiteX0" fmla="*/ 645135 w 656214"/>
              <a:gd name="connsiteY0" fmla="*/ 0 h 4173967"/>
              <a:gd name="connsiteX1" fmla="*/ 656214 w 656214"/>
              <a:gd name="connsiteY1" fmla="*/ 4173967 h 4173967"/>
              <a:gd name="connsiteX2" fmla="*/ 0 w 656214"/>
              <a:gd name="connsiteY2" fmla="*/ 4107116 h 4173967"/>
              <a:gd name="connsiteX3" fmla="*/ 0 w 656214"/>
              <a:gd name="connsiteY3" fmla="*/ 105639 h 4173967"/>
              <a:gd name="connsiteX4" fmla="*/ 645135 w 656214"/>
              <a:gd name="connsiteY4" fmla="*/ 0 h 4173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214" h="4173967">
                <a:moveTo>
                  <a:pt x="645135" y="0"/>
                </a:moveTo>
                <a:lnTo>
                  <a:pt x="656214" y="4173967"/>
                </a:lnTo>
                <a:lnTo>
                  <a:pt x="0" y="4107116"/>
                </a:lnTo>
                <a:lnTo>
                  <a:pt x="0" y="105639"/>
                </a:lnTo>
                <a:lnTo>
                  <a:pt x="645135" y="0"/>
                </a:lnTo>
                <a:close/>
              </a:path>
            </a:pathLst>
          </a:custGeom>
        </p:spPr>
        <p:style>
          <a:lnRef idx="1">
            <a:schemeClr val="accent5"/>
          </a:lnRef>
          <a:fillRef idx="3">
            <a:schemeClr val="accent5"/>
          </a:fillRef>
          <a:effectRef idx="2">
            <a:schemeClr val="accent5"/>
          </a:effectRef>
          <a:fontRef idx="minor">
            <a:schemeClr val="lt1"/>
          </a:fontRef>
        </p:style>
        <p:txBody>
          <a:bodyPr lIns="68576" tIns="34288" rIns="68576" bIns="34288" rtlCol="0" anchor="ctr"/>
          <a:lstStyle/>
          <a:p>
            <a:pPr algn="ctr"/>
            <a:r>
              <a:rPr lang="en-US" dirty="0">
                <a:solidFill>
                  <a:prstClr val="white"/>
                </a:solidFill>
              </a:rPr>
              <a:t>IDP</a:t>
            </a:r>
            <a:endParaRPr lang="en-ZA" dirty="0">
              <a:solidFill>
                <a:prstClr val="white"/>
              </a:solidFill>
            </a:endParaRPr>
          </a:p>
        </p:txBody>
      </p:sp>
      <p:sp>
        <p:nvSpPr>
          <p:cNvPr id="26" name="Freeform 25"/>
          <p:cNvSpPr/>
          <p:nvPr/>
        </p:nvSpPr>
        <p:spPr>
          <a:xfrm>
            <a:off x="7098035" y="1770009"/>
            <a:ext cx="1142004" cy="2983963"/>
          </a:xfrm>
          <a:custGeom>
            <a:avLst/>
            <a:gdLst>
              <a:gd name="connsiteX0" fmla="*/ 1142103 w 1142103"/>
              <a:gd name="connsiteY0" fmla="*/ 0 h 3978617"/>
              <a:gd name="connsiteX1" fmla="*/ 1142103 w 1142103"/>
              <a:gd name="connsiteY1" fmla="*/ 3978617 h 3978617"/>
              <a:gd name="connsiteX2" fmla="*/ 0 w 1142103"/>
              <a:gd name="connsiteY2" fmla="*/ 3862267 h 3978617"/>
              <a:gd name="connsiteX3" fmla="*/ 0 w 1142103"/>
              <a:gd name="connsiteY3" fmla="*/ 187016 h 3978617"/>
              <a:gd name="connsiteX4" fmla="*/ 1142103 w 1142103"/>
              <a:gd name="connsiteY4" fmla="*/ 0 h 3978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103" h="3978617">
                <a:moveTo>
                  <a:pt x="1142103" y="0"/>
                </a:moveTo>
                <a:lnTo>
                  <a:pt x="1142103" y="3978617"/>
                </a:lnTo>
                <a:lnTo>
                  <a:pt x="0" y="3862267"/>
                </a:lnTo>
                <a:lnTo>
                  <a:pt x="0" y="187016"/>
                </a:lnTo>
                <a:lnTo>
                  <a:pt x="1142103" y="0"/>
                </a:lnTo>
                <a:close/>
              </a:path>
            </a:pathLst>
          </a:custGeom>
        </p:spPr>
        <p:style>
          <a:lnRef idx="1">
            <a:schemeClr val="accent5"/>
          </a:lnRef>
          <a:fillRef idx="3">
            <a:schemeClr val="accent5"/>
          </a:fillRef>
          <a:effectRef idx="2">
            <a:schemeClr val="accent5"/>
          </a:effectRef>
          <a:fontRef idx="minor">
            <a:schemeClr val="lt1"/>
          </a:fontRef>
        </p:style>
        <p:txBody>
          <a:bodyPr lIns="68576" tIns="34288" rIns="68576" bIns="34288" rtlCol="0" anchor="ctr"/>
          <a:lstStyle/>
          <a:p>
            <a:pPr algn="ctr"/>
            <a:r>
              <a:rPr lang="en-US" dirty="0">
                <a:solidFill>
                  <a:prstClr val="white"/>
                </a:solidFill>
              </a:rPr>
              <a:t>DGDP</a:t>
            </a:r>
            <a:endParaRPr lang="en-ZA" dirty="0">
              <a:solidFill>
                <a:prstClr val="white"/>
              </a:solidFill>
            </a:endParaRPr>
          </a:p>
        </p:txBody>
      </p:sp>
      <p:sp>
        <p:nvSpPr>
          <p:cNvPr id="25" name="Freeform 24"/>
          <p:cNvSpPr/>
          <p:nvPr/>
        </p:nvSpPr>
        <p:spPr>
          <a:xfrm>
            <a:off x="5869977" y="1920840"/>
            <a:ext cx="1142004" cy="2739293"/>
          </a:xfrm>
          <a:custGeom>
            <a:avLst/>
            <a:gdLst>
              <a:gd name="connsiteX0" fmla="*/ 1142103 w 1142103"/>
              <a:gd name="connsiteY0" fmla="*/ 0 h 3652391"/>
              <a:gd name="connsiteX1" fmla="*/ 1142103 w 1142103"/>
              <a:gd name="connsiteY1" fmla="*/ 3652391 h 3652391"/>
              <a:gd name="connsiteX2" fmla="*/ 0 w 1142103"/>
              <a:gd name="connsiteY2" fmla="*/ 3536040 h 3652391"/>
              <a:gd name="connsiteX3" fmla="*/ 0 w 1142103"/>
              <a:gd name="connsiteY3" fmla="*/ 187016 h 3652391"/>
              <a:gd name="connsiteX4" fmla="*/ 1142103 w 1142103"/>
              <a:gd name="connsiteY4" fmla="*/ 0 h 3652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103" h="3652391">
                <a:moveTo>
                  <a:pt x="1142103" y="0"/>
                </a:moveTo>
                <a:lnTo>
                  <a:pt x="1142103" y="3652391"/>
                </a:lnTo>
                <a:lnTo>
                  <a:pt x="0" y="3536040"/>
                </a:lnTo>
                <a:lnTo>
                  <a:pt x="0" y="187016"/>
                </a:lnTo>
                <a:lnTo>
                  <a:pt x="1142103" y="0"/>
                </a:lnTo>
                <a:close/>
              </a:path>
            </a:pathLst>
          </a:custGeom>
        </p:spPr>
        <p:style>
          <a:lnRef idx="1">
            <a:schemeClr val="accent5"/>
          </a:lnRef>
          <a:fillRef idx="3">
            <a:schemeClr val="accent5"/>
          </a:fillRef>
          <a:effectRef idx="2">
            <a:schemeClr val="accent5"/>
          </a:effectRef>
          <a:fontRef idx="minor">
            <a:schemeClr val="lt1"/>
          </a:fontRef>
        </p:style>
        <p:txBody>
          <a:bodyPr lIns="68576" tIns="34288" rIns="68576" bIns="34288" rtlCol="0" anchor="ctr"/>
          <a:lstStyle/>
          <a:p>
            <a:pPr algn="ctr"/>
            <a:r>
              <a:rPr lang="en-US" dirty="0">
                <a:solidFill>
                  <a:prstClr val="white"/>
                </a:solidFill>
              </a:rPr>
              <a:t>PGDP</a:t>
            </a:r>
            <a:endParaRPr lang="en-ZA" dirty="0">
              <a:solidFill>
                <a:prstClr val="white"/>
              </a:solidFill>
            </a:endParaRPr>
          </a:p>
        </p:txBody>
      </p:sp>
      <p:sp>
        <p:nvSpPr>
          <p:cNvPr id="24" name="Freeform 23"/>
          <p:cNvSpPr/>
          <p:nvPr/>
        </p:nvSpPr>
        <p:spPr>
          <a:xfrm>
            <a:off x="4641919" y="2071670"/>
            <a:ext cx="1142004" cy="2494623"/>
          </a:xfrm>
          <a:custGeom>
            <a:avLst/>
            <a:gdLst>
              <a:gd name="connsiteX0" fmla="*/ 1142103 w 1142103"/>
              <a:gd name="connsiteY0" fmla="*/ 0 h 3326164"/>
              <a:gd name="connsiteX1" fmla="*/ 1142103 w 1142103"/>
              <a:gd name="connsiteY1" fmla="*/ 3326164 h 3326164"/>
              <a:gd name="connsiteX2" fmla="*/ 0 w 1142103"/>
              <a:gd name="connsiteY2" fmla="*/ 3209813 h 3326164"/>
              <a:gd name="connsiteX3" fmla="*/ 0 w 1142103"/>
              <a:gd name="connsiteY3" fmla="*/ 187015 h 3326164"/>
              <a:gd name="connsiteX4" fmla="*/ 1142103 w 1142103"/>
              <a:gd name="connsiteY4" fmla="*/ 0 h 3326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103" h="3326164">
                <a:moveTo>
                  <a:pt x="1142103" y="0"/>
                </a:moveTo>
                <a:lnTo>
                  <a:pt x="1142103" y="3326164"/>
                </a:lnTo>
                <a:lnTo>
                  <a:pt x="0" y="3209813"/>
                </a:lnTo>
                <a:lnTo>
                  <a:pt x="0" y="187015"/>
                </a:lnTo>
                <a:lnTo>
                  <a:pt x="1142103" y="0"/>
                </a:lnTo>
                <a:close/>
              </a:path>
            </a:pathLst>
          </a:custGeom>
        </p:spPr>
        <p:style>
          <a:lnRef idx="1">
            <a:schemeClr val="accent5"/>
          </a:lnRef>
          <a:fillRef idx="3">
            <a:schemeClr val="accent5"/>
          </a:fillRef>
          <a:effectRef idx="2">
            <a:schemeClr val="accent5"/>
          </a:effectRef>
          <a:fontRef idx="minor">
            <a:schemeClr val="lt1"/>
          </a:fontRef>
        </p:style>
        <p:txBody>
          <a:bodyPr lIns="68576" tIns="34288" rIns="68576" bIns="34288" rtlCol="0" anchor="ctr"/>
          <a:lstStyle/>
          <a:p>
            <a:pPr algn="ctr"/>
            <a:r>
              <a:rPr lang="en-US" dirty="0">
                <a:solidFill>
                  <a:prstClr val="white"/>
                </a:solidFill>
              </a:rPr>
              <a:t>MTSF </a:t>
            </a:r>
          </a:p>
          <a:p>
            <a:pPr algn="ctr"/>
            <a:r>
              <a:rPr lang="en-US" dirty="0">
                <a:solidFill>
                  <a:prstClr val="white"/>
                </a:solidFill>
              </a:rPr>
              <a:t>(Sector plans)</a:t>
            </a:r>
            <a:endParaRPr lang="en-ZA" dirty="0">
              <a:solidFill>
                <a:prstClr val="white"/>
              </a:solidFill>
            </a:endParaRPr>
          </a:p>
        </p:txBody>
      </p:sp>
      <p:sp>
        <p:nvSpPr>
          <p:cNvPr id="22" name="Freeform 21"/>
          <p:cNvSpPr/>
          <p:nvPr/>
        </p:nvSpPr>
        <p:spPr>
          <a:xfrm>
            <a:off x="2185802" y="2373334"/>
            <a:ext cx="1142004" cy="2005283"/>
          </a:xfrm>
          <a:custGeom>
            <a:avLst/>
            <a:gdLst>
              <a:gd name="connsiteX0" fmla="*/ 1142103 w 1142103"/>
              <a:gd name="connsiteY0" fmla="*/ 0 h 2673711"/>
              <a:gd name="connsiteX1" fmla="*/ 1142103 w 1142103"/>
              <a:gd name="connsiteY1" fmla="*/ 2673711 h 2673711"/>
              <a:gd name="connsiteX2" fmla="*/ 0 w 1142103"/>
              <a:gd name="connsiteY2" fmla="*/ 2557360 h 2673711"/>
              <a:gd name="connsiteX3" fmla="*/ 0 w 1142103"/>
              <a:gd name="connsiteY3" fmla="*/ 187016 h 2673711"/>
              <a:gd name="connsiteX4" fmla="*/ 1142103 w 1142103"/>
              <a:gd name="connsiteY4" fmla="*/ 0 h 2673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103" h="2673711">
                <a:moveTo>
                  <a:pt x="1142103" y="0"/>
                </a:moveTo>
                <a:lnTo>
                  <a:pt x="1142103" y="2673711"/>
                </a:lnTo>
                <a:lnTo>
                  <a:pt x="0" y="2557360"/>
                </a:lnTo>
                <a:lnTo>
                  <a:pt x="0" y="187016"/>
                </a:lnTo>
                <a:lnTo>
                  <a:pt x="1142103" y="0"/>
                </a:lnTo>
                <a:close/>
              </a:path>
            </a:pathLst>
          </a:custGeom>
        </p:spPr>
        <p:style>
          <a:lnRef idx="1">
            <a:schemeClr val="accent5"/>
          </a:lnRef>
          <a:fillRef idx="3">
            <a:schemeClr val="accent5"/>
          </a:fillRef>
          <a:effectRef idx="2">
            <a:schemeClr val="accent5"/>
          </a:effectRef>
          <a:fontRef idx="minor">
            <a:schemeClr val="lt1"/>
          </a:fontRef>
        </p:style>
        <p:txBody>
          <a:bodyPr lIns="68576" tIns="34288" rIns="68576" bIns="34288" rtlCol="0" anchor="ctr"/>
          <a:lstStyle/>
          <a:p>
            <a:pPr algn="ctr"/>
            <a:r>
              <a:rPr lang="en-US" dirty="0">
                <a:solidFill>
                  <a:srgbClr val="FF0000"/>
                </a:solidFill>
              </a:rPr>
              <a:t>Regional</a:t>
            </a:r>
          </a:p>
          <a:p>
            <a:pPr algn="ctr"/>
            <a:r>
              <a:rPr lang="en-US" dirty="0">
                <a:solidFill>
                  <a:srgbClr val="FF0000"/>
                </a:solidFill>
              </a:rPr>
              <a:t>(SADC</a:t>
            </a:r>
            <a:r>
              <a:rPr lang="en-US" dirty="0" smtClean="0">
                <a:solidFill>
                  <a:srgbClr val="FF0000"/>
                </a:solidFill>
              </a:rPr>
              <a:t>)</a:t>
            </a:r>
          </a:p>
          <a:p>
            <a:pPr algn="ctr"/>
            <a:r>
              <a:rPr lang="en-US" dirty="0" smtClean="0">
                <a:solidFill>
                  <a:srgbClr val="FFFF00"/>
                </a:solidFill>
              </a:rPr>
              <a:t>Special Groups</a:t>
            </a:r>
          </a:p>
          <a:p>
            <a:pPr algn="ctr"/>
            <a:r>
              <a:rPr lang="en-US" dirty="0" smtClean="0">
                <a:solidFill>
                  <a:srgbClr val="FFFF00"/>
                </a:solidFill>
              </a:rPr>
              <a:t>(BRICS)</a:t>
            </a:r>
            <a:endParaRPr lang="en-ZA" dirty="0">
              <a:solidFill>
                <a:srgbClr val="FFFF00"/>
              </a:solidFill>
            </a:endParaRPr>
          </a:p>
        </p:txBody>
      </p:sp>
      <p:sp>
        <p:nvSpPr>
          <p:cNvPr id="21" name="Freeform 20"/>
          <p:cNvSpPr/>
          <p:nvPr/>
        </p:nvSpPr>
        <p:spPr>
          <a:xfrm>
            <a:off x="957743" y="2524163"/>
            <a:ext cx="1142004" cy="1760613"/>
          </a:xfrm>
          <a:custGeom>
            <a:avLst/>
            <a:gdLst>
              <a:gd name="connsiteX0" fmla="*/ 1142103 w 1142103"/>
              <a:gd name="connsiteY0" fmla="*/ 0 h 2347484"/>
              <a:gd name="connsiteX1" fmla="*/ 1142103 w 1142103"/>
              <a:gd name="connsiteY1" fmla="*/ 2347484 h 2347484"/>
              <a:gd name="connsiteX2" fmla="*/ 0 w 1142103"/>
              <a:gd name="connsiteY2" fmla="*/ 2231134 h 2347484"/>
              <a:gd name="connsiteX3" fmla="*/ 0 w 1142103"/>
              <a:gd name="connsiteY3" fmla="*/ 187016 h 2347484"/>
              <a:gd name="connsiteX4" fmla="*/ 1142103 w 1142103"/>
              <a:gd name="connsiteY4" fmla="*/ 0 h 2347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103" h="2347484">
                <a:moveTo>
                  <a:pt x="1142103" y="0"/>
                </a:moveTo>
                <a:lnTo>
                  <a:pt x="1142103" y="2347484"/>
                </a:lnTo>
                <a:lnTo>
                  <a:pt x="0" y="2231134"/>
                </a:lnTo>
                <a:lnTo>
                  <a:pt x="0" y="187016"/>
                </a:lnTo>
                <a:lnTo>
                  <a:pt x="1142103" y="0"/>
                </a:lnTo>
                <a:close/>
              </a:path>
            </a:pathLst>
          </a:custGeom>
        </p:spPr>
        <p:style>
          <a:lnRef idx="1">
            <a:schemeClr val="accent5"/>
          </a:lnRef>
          <a:fillRef idx="3">
            <a:schemeClr val="accent5"/>
          </a:fillRef>
          <a:effectRef idx="2">
            <a:schemeClr val="accent5"/>
          </a:effectRef>
          <a:fontRef idx="minor">
            <a:schemeClr val="lt1"/>
          </a:fontRef>
        </p:style>
        <p:txBody>
          <a:bodyPr lIns="68576" tIns="34288" rIns="68576" bIns="34288" rtlCol="0" anchor="ctr"/>
          <a:lstStyle/>
          <a:p>
            <a:pPr algn="ctr"/>
            <a:r>
              <a:rPr lang="en-US" dirty="0">
                <a:solidFill>
                  <a:prstClr val="white"/>
                </a:solidFill>
              </a:rPr>
              <a:t>Agenda</a:t>
            </a:r>
          </a:p>
          <a:p>
            <a:pPr algn="ctr"/>
            <a:r>
              <a:rPr lang="en-US" dirty="0" smtClean="0">
                <a:solidFill>
                  <a:prstClr val="white"/>
                </a:solidFill>
              </a:rPr>
              <a:t>2063</a:t>
            </a:r>
            <a:endParaRPr lang="en-ZA" dirty="0">
              <a:solidFill>
                <a:prstClr val="white"/>
              </a:solidFill>
            </a:endParaRPr>
          </a:p>
        </p:txBody>
      </p:sp>
      <p:sp>
        <p:nvSpPr>
          <p:cNvPr id="20" name="Freeform 19"/>
          <p:cNvSpPr/>
          <p:nvPr/>
        </p:nvSpPr>
        <p:spPr>
          <a:xfrm>
            <a:off x="86449" y="2674993"/>
            <a:ext cx="785241" cy="1515944"/>
          </a:xfrm>
          <a:custGeom>
            <a:avLst/>
            <a:gdLst>
              <a:gd name="connsiteX0" fmla="*/ 785309 w 785309"/>
              <a:gd name="connsiteY0" fmla="*/ 0 h 2021258"/>
              <a:gd name="connsiteX1" fmla="*/ 785309 w 785309"/>
              <a:gd name="connsiteY1" fmla="*/ 2021258 h 2021258"/>
              <a:gd name="connsiteX2" fmla="*/ 0 w 785309"/>
              <a:gd name="connsiteY2" fmla="*/ 1941255 h 2021258"/>
              <a:gd name="connsiteX3" fmla="*/ 0 w 785309"/>
              <a:gd name="connsiteY3" fmla="*/ 128592 h 2021258"/>
              <a:gd name="connsiteX4" fmla="*/ 785309 w 785309"/>
              <a:gd name="connsiteY4" fmla="*/ 0 h 2021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309" h="2021258">
                <a:moveTo>
                  <a:pt x="785309" y="0"/>
                </a:moveTo>
                <a:lnTo>
                  <a:pt x="785309" y="2021258"/>
                </a:lnTo>
                <a:lnTo>
                  <a:pt x="0" y="1941255"/>
                </a:lnTo>
                <a:lnTo>
                  <a:pt x="0" y="128592"/>
                </a:lnTo>
                <a:lnTo>
                  <a:pt x="785309" y="0"/>
                </a:lnTo>
                <a:close/>
              </a:path>
            </a:pathLst>
          </a:custGeom>
        </p:spPr>
        <p:style>
          <a:lnRef idx="1">
            <a:schemeClr val="accent5"/>
          </a:lnRef>
          <a:fillRef idx="3">
            <a:schemeClr val="accent5"/>
          </a:fillRef>
          <a:effectRef idx="2">
            <a:schemeClr val="accent5"/>
          </a:effectRef>
          <a:fontRef idx="minor">
            <a:schemeClr val="lt1"/>
          </a:fontRef>
        </p:style>
        <p:txBody>
          <a:bodyPr lIns="68576" tIns="34288" rIns="68576" bIns="34288" rtlCol="0" anchor="ctr"/>
          <a:lstStyle/>
          <a:p>
            <a:pPr algn="ctr"/>
            <a:r>
              <a:rPr lang="en-US" dirty="0">
                <a:solidFill>
                  <a:prstClr val="white"/>
                </a:solidFill>
              </a:rPr>
              <a:t>SDG</a:t>
            </a:r>
            <a:endParaRPr lang="en-ZA" dirty="0">
              <a:solidFill>
                <a:prstClr val="white"/>
              </a:solidFill>
            </a:endParaRPr>
          </a:p>
        </p:txBody>
      </p:sp>
      <p:cxnSp>
        <p:nvCxnSpPr>
          <p:cNvPr id="43" name="Straight Arrow Connector 42"/>
          <p:cNvCxnSpPr/>
          <p:nvPr/>
        </p:nvCxnSpPr>
        <p:spPr>
          <a:xfrm flipV="1">
            <a:off x="86449" y="1486572"/>
            <a:ext cx="8895803" cy="1188422"/>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86449" y="4284776"/>
            <a:ext cx="8895803" cy="792921"/>
          </a:xfrm>
          <a:prstGeom prst="straightConnector1">
            <a:avLst/>
          </a:prstGeom>
          <a:ln w="60325">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Freeform 22"/>
          <p:cNvSpPr/>
          <p:nvPr/>
        </p:nvSpPr>
        <p:spPr>
          <a:xfrm>
            <a:off x="3413860" y="1591459"/>
            <a:ext cx="1142004" cy="3420932"/>
          </a:xfrm>
          <a:custGeom>
            <a:avLst/>
            <a:gdLst>
              <a:gd name="connsiteX0" fmla="*/ 1142103 w 1142103"/>
              <a:gd name="connsiteY0" fmla="*/ 0 h 2999937"/>
              <a:gd name="connsiteX1" fmla="*/ 1142103 w 1142103"/>
              <a:gd name="connsiteY1" fmla="*/ 2999937 h 2999937"/>
              <a:gd name="connsiteX2" fmla="*/ 0 w 1142103"/>
              <a:gd name="connsiteY2" fmla="*/ 2883586 h 2999937"/>
              <a:gd name="connsiteX3" fmla="*/ 0 w 1142103"/>
              <a:gd name="connsiteY3" fmla="*/ 187015 h 2999937"/>
              <a:gd name="connsiteX4" fmla="*/ 1142103 w 1142103"/>
              <a:gd name="connsiteY4" fmla="*/ 0 h 2999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103" h="2999937">
                <a:moveTo>
                  <a:pt x="1142103" y="0"/>
                </a:moveTo>
                <a:lnTo>
                  <a:pt x="1142103" y="2999937"/>
                </a:lnTo>
                <a:lnTo>
                  <a:pt x="0" y="2883586"/>
                </a:lnTo>
                <a:lnTo>
                  <a:pt x="0" y="187015"/>
                </a:lnTo>
                <a:lnTo>
                  <a:pt x="1142103" y="0"/>
                </a:lnTo>
                <a:close/>
              </a:path>
            </a:pathLst>
          </a:custGeom>
          <a:solidFill>
            <a:schemeClr val="tx2">
              <a:lumMod val="75000"/>
              <a:lumOff val="25000"/>
            </a:schemeClr>
          </a:solidFill>
        </p:spPr>
        <p:style>
          <a:lnRef idx="1">
            <a:schemeClr val="accent5"/>
          </a:lnRef>
          <a:fillRef idx="3">
            <a:schemeClr val="accent5"/>
          </a:fillRef>
          <a:effectRef idx="2">
            <a:schemeClr val="accent5"/>
          </a:effectRef>
          <a:fontRef idx="minor">
            <a:schemeClr val="lt1"/>
          </a:fontRef>
        </p:style>
        <p:txBody>
          <a:bodyPr lIns="68576" tIns="34288" rIns="68576" bIns="34288" rtlCol="0" anchor="ctr"/>
          <a:lstStyle/>
          <a:p>
            <a:pPr algn="ctr"/>
            <a:r>
              <a:rPr lang="en-US" sz="1400" b="1" dirty="0">
                <a:solidFill>
                  <a:prstClr val="white"/>
                </a:solidFill>
                <a:effectLst>
                  <a:outerShdw blurRad="38100" dist="38100" dir="2700000" algn="tl">
                    <a:srgbClr val="000000">
                      <a:alpha val="43137"/>
                    </a:srgbClr>
                  </a:outerShdw>
                </a:effectLst>
              </a:rPr>
              <a:t>National Development Plan</a:t>
            </a:r>
            <a:endParaRPr lang="en-ZA" sz="1400" b="1" dirty="0">
              <a:solidFill>
                <a:prstClr val="white"/>
              </a:solidFill>
              <a:effectLst>
                <a:outerShdw blurRad="38100" dist="38100" dir="2700000" algn="tl">
                  <a:srgbClr val="000000">
                    <a:alpha val="43137"/>
                  </a:srgbClr>
                </a:outerShdw>
              </a:effectLst>
            </a:endParaRPr>
          </a:p>
        </p:txBody>
      </p:sp>
      <p:pic>
        <p:nvPicPr>
          <p:cNvPr id="13" name="Picture 12"/>
          <p:cNvPicPr>
            <a:picLocks noChangeAspect="1"/>
          </p:cNvPicPr>
          <p:nvPr/>
        </p:nvPicPr>
        <p:blipFill>
          <a:blip r:embed="rId2"/>
          <a:stretch>
            <a:fillRect/>
          </a:stretch>
        </p:blipFill>
        <p:spPr>
          <a:xfrm>
            <a:off x="3489938" y="5128345"/>
            <a:ext cx="969697" cy="658437"/>
          </a:xfrm>
          <a:prstGeom prst="rect">
            <a:avLst/>
          </a:prstGeom>
        </p:spPr>
      </p:pic>
      <p:sp>
        <p:nvSpPr>
          <p:cNvPr id="2" name="Rectangle 1"/>
          <p:cNvSpPr/>
          <p:nvPr/>
        </p:nvSpPr>
        <p:spPr>
          <a:xfrm>
            <a:off x="69918" y="82744"/>
            <a:ext cx="6086257" cy="1200329"/>
          </a:xfrm>
          <a:prstGeom prst="rect">
            <a:avLst/>
          </a:prstGeom>
        </p:spPr>
        <p:txBody>
          <a:bodyPr wrap="square">
            <a:spAutoFit/>
          </a:bodyPr>
          <a:lstStyle/>
          <a:p>
            <a:r>
              <a:rPr lang="en-ZA" dirty="0">
                <a:ea typeface="Batang"/>
              </a:rPr>
              <a:t>The SDGs have been aligned to the National Development Plan (NDP) and </a:t>
            </a:r>
            <a:r>
              <a:rPr lang="en-ZA" dirty="0" smtClean="0">
                <a:ea typeface="Batang"/>
              </a:rPr>
              <a:t>an integrated </a:t>
            </a:r>
            <a:r>
              <a:rPr lang="en-ZA" dirty="0">
                <a:ea typeface="Batang"/>
              </a:rPr>
              <a:t>indicator framework has been developed that aligns indicators of the </a:t>
            </a:r>
            <a:r>
              <a:rPr lang="en-ZA" dirty="0" smtClean="0">
                <a:ea typeface="Batang"/>
              </a:rPr>
              <a:t>African </a:t>
            </a:r>
            <a:r>
              <a:rPr lang="en-ZA" dirty="0">
                <a:ea typeface="Batang"/>
              </a:rPr>
              <a:t>Agenda 2063 and SDGs to the NDP</a:t>
            </a:r>
            <a:endParaRPr lang="en-GB" dirty="0"/>
          </a:p>
        </p:txBody>
      </p:sp>
    </p:spTree>
    <p:extLst>
      <p:ext uri="{BB962C8B-B14F-4D97-AF65-F5344CB8AC3E}">
        <p14:creationId xmlns:p14="http://schemas.microsoft.com/office/powerpoint/2010/main" val="1478348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500"/>
                                        <p:tgtEl>
                                          <p:spTgt spid="2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left)">
                                      <p:cBhvr>
                                        <p:cTn id="16" dur="500"/>
                                        <p:tgtEl>
                                          <p:spTgt spid="2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500"/>
                                        <p:tgtEl>
                                          <p:spTgt spid="2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childTnLst>
                          </p:cTn>
                        </p:par>
                        <p:par>
                          <p:cTn id="26" fill="hold">
                            <p:stCondLst>
                              <p:cond delay="500"/>
                            </p:stCondLst>
                            <p:childTnLst>
                              <p:par>
                                <p:cTn id="27" presetID="1" presetClass="emph" presetSubtype="2" fill="hold" nodeType="afterEffect">
                                  <p:stCondLst>
                                    <p:cond delay="0"/>
                                  </p:stCondLst>
                                  <p:childTnLst>
                                    <p:animClr clrSpc="rgb" dir="cw">
                                      <p:cBhvr>
                                        <p:cTn id="28" dur="2000" fill="hold"/>
                                        <p:tgtEl>
                                          <p:spTgt spid="23"/>
                                        </p:tgtEl>
                                        <p:attrNameLst>
                                          <p:attrName>fillcolor</p:attrName>
                                        </p:attrNameLst>
                                      </p:cBhvr>
                                      <p:to>
                                        <a:schemeClr val="accent2"/>
                                      </p:to>
                                    </p:animClr>
                                    <p:set>
                                      <p:cBhvr>
                                        <p:cTn id="29" dur="2000" fill="hold"/>
                                        <p:tgtEl>
                                          <p:spTgt spid="23"/>
                                        </p:tgtEl>
                                        <p:attrNameLst>
                                          <p:attrName>fill.type</p:attrName>
                                        </p:attrNameLst>
                                      </p:cBhvr>
                                      <p:to>
                                        <p:strVal val="solid"/>
                                      </p:to>
                                    </p:set>
                                    <p:set>
                                      <p:cBhvr>
                                        <p:cTn id="30"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6" grpId="0" animBg="1"/>
      <p:bldP spid="25" grpId="0" animBg="1"/>
      <p:bldP spid="24" grpId="0" animBg="1"/>
      <p:bldP spid="22" grpId="0" animBg="1"/>
      <p:bldP spid="21"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a:spLocks/>
          </p:cNvSpPr>
          <p:nvPr/>
        </p:nvSpPr>
        <p:spPr bwMode="auto">
          <a:xfrm>
            <a:off x="723398" y="2684340"/>
            <a:ext cx="1815527" cy="1313094"/>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chemeClr val="accent1"/>
          </a:solidFill>
          <a:ln w="19050">
            <a:solidFill>
              <a:schemeClr val="bg1"/>
            </a:solidFill>
            <a:round/>
            <a:headEnd/>
            <a:tailEnd/>
          </a:ln>
          <a:extLst/>
        </p:spPr>
        <p:txBody>
          <a:bodyPr vert="horz" wrap="square" lIns="68580" tIns="34290" rIns="68580" bIns="34290" numCol="1" anchor="ctr"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4400" dirty="0">
              <a:solidFill>
                <a:schemeClr val="accent1">
                  <a:lumMod val="60000"/>
                  <a:lumOff val="40000"/>
                </a:schemeClr>
              </a:solidFill>
              <a:latin typeface="FontAwesome" pitchFamily="2" charset="0"/>
            </a:endParaRPr>
          </a:p>
        </p:txBody>
      </p:sp>
      <p:sp>
        <p:nvSpPr>
          <p:cNvPr id="3" name="Freeform 2"/>
          <p:cNvSpPr>
            <a:spLocks/>
          </p:cNvSpPr>
          <p:nvPr/>
        </p:nvSpPr>
        <p:spPr bwMode="auto">
          <a:xfrm>
            <a:off x="2190421" y="2684340"/>
            <a:ext cx="1821352" cy="1313094"/>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chemeClr val="accent2"/>
          </a:solidFill>
          <a:ln w="19050">
            <a:solidFill>
              <a:schemeClr val="bg1"/>
            </a:solidFill>
            <a:round/>
            <a:headEnd/>
            <a:tailEnd/>
          </a:ln>
          <a:extLst/>
        </p:spPr>
        <p:txBody>
          <a:bodyPr vert="horz" wrap="square" lIns="68580" tIns="34290" rIns="68580" bIns="34290" numCol="1" anchor="ctr"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4400" dirty="0">
              <a:solidFill>
                <a:schemeClr val="tx1">
                  <a:lumMod val="50000"/>
                  <a:lumOff val="50000"/>
                </a:schemeClr>
              </a:solidFill>
              <a:latin typeface="FontAwesome" pitchFamily="2" charset="0"/>
            </a:endParaRPr>
          </a:p>
        </p:txBody>
      </p:sp>
      <p:sp>
        <p:nvSpPr>
          <p:cNvPr id="4" name="Freeform 3"/>
          <p:cNvSpPr>
            <a:spLocks/>
          </p:cNvSpPr>
          <p:nvPr/>
        </p:nvSpPr>
        <p:spPr bwMode="auto">
          <a:xfrm>
            <a:off x="3663266" y="2684340"/>
            <a:ext cx="1819412" cy="1313094"/>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rgbClr val="4472C4"/>
          </a:solidFill>
          <a:ln w="19050">
            <a:solidFill>
              <a:srgbClr val="4472C4"/>
            </a:solidFill>
            <a:round/>
            <a:headEnd/>
            <a:tailEnd/>
          </a:ln>
          <a:extLst/>
        </p:spPr>
        <p:txBody>
          <a:bodyPr vert="horz" wrap="square" lIns="68580" tIns="34290" rIns="68580" bIns="34290" numCol="1" anchor="ctr"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4400" dirty="0">
              <a:solidFill>
                <a:schemeClr val="bg1"/>
              </a:solidFill>
              <a:latin typeface="FontAwesome" pitchFamily="2" charset="0"/>
            </a:endParaRPr>
          </a:p>
        </p:txBody>
      </p:sp>
      <p:sp>
        <p:nvSpPr>
          <p:cNvPr id="5" name="Freeform 4"/>
          <p:cNvSpPr>
            <a:spLocks/>
          </p:cNvSpPr>
          <p:nvPr/>
        </p:nvSpPr>
        <p:spPr bwMode="auto">
          <a:xfrm>
            <a:off x="5134169" y="2684340"/>
            <a:ext cx="1815527" cy="1313094"/>
          </a:xfrm>
          <a:custGeom>
            <a:avLst/>
            <a:gdLst>
              <a:gd name="T0" fmla="*/ 304 w 395"/>
              <a:gd name="T1" fmla="*/ 283 h 298"/>
              <a:gd name="T2" fmla="*/ 274 w 395"/>
              <a:gd name="T3" fmla="*/ 298 h 298"/>
              <a:gd name="T4" fmla="*/ 13 w 395"/>
              <a:gd name="T5" fmla="*/ 298 h 298"/>
              <a:gd name="T6" fmla="*/ 6 w 395"/>
              <a:gd name="T7" fmla="*/ 283 h 298"/>
              <a:gd name="T8" fmla="*/ 91 w 395"/>
              <a:gd name="T9" fmla="*/ 164 h 298"/>
              <a:gd name="T10" fmla="*/ 91 w 395"/>
              <a:gd name="T11" fmla="*/ 134 h 298"/>
              <a:gd name="T12" fmla="*/ 6 w 395"/>
              <a:gd name="T13" fmla="*/ 15 h 298"/>
              <a:gd name="T14" fmla="*/ 13 w 395"/>
              <a:gd name="T15" fmla="*/ 0 h 298"/>
              <a:gd name="T16" fmla="*/ 274 w 395"/>
              <a:gd name="T17" fmla="*/ 0 h 298"/>
              <a:gd name="T18" fmla="*/ 304 w 395"/>
              <a:gd name="T19" fmla="*/ 15 h 298"/>
              <a:gd name="T20" fmla="*/ 389 w 395"/>
              <a:gd name="T21" fmla="*/ 134 h 298"/>
              <a:gd name="T22" fmla="*/ 389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4" y="298"/>
                  <a:pt x="274" y="298"/>
                </a:cubicBezTo>
                <a:cubicBezTo>
                  <a:pt x="13" y="298"/>
                  <a:pt x="13" y="298"/>
                  <a:pt x="13" y="298"/>
                </a:cubicBezTo>
                <a:cubicBezTo>
                  <a:pt x="3" y="298"/>
                  <a:pt x="0" y="291"/>
                  <a:pt x="6" y="283"/>
                </a:cubicBezTo>
                <a:cubicBezTo>
                  <a:pt x="91" y="164"/>
                  <a:pt x="91" y="164"/>
                  <a:pt x="91" y="164"/>
                </a:cubicBezTo>
                <a:cubicBezTo>
                  <a:pt x="97" y="156"/>
                  <a:pt x="97" y="142"/>
                  <a:pt x="91" y="134"/>
                </a:cubicBezTo>
                <a:cubicBezTo>
                  <a:pt x="6" y="15"/>
                  <a:pt x="6" y="15"/>
                  <a:pt x="6" y="15"/>
                </a:cubicBezTo>
                <a:cubicBezTo>
                  <a:pt x="0" y="7"/>
                  <a:pt x="3" y="0"/>
                  <a:pt x="13" y="0"/>
                </a:cubicBezTo>
                <a:cubicBezTo>
                  <a:pt x="274" y="0"/>
                  <a:pt x="274" y="0"/>
                  <a:pt x="274" y="0"/>
                </a:cubicBezTo>
                <a:cubicBezTo>
                  <a:pt x="284" y="0"/>
                  <a:pt x="298" y="7"/>
                  <a:pt x="304" y="15"/>
                </a:cubicBezTo>
                <a:cubicBezTo>
                  <a:pt x="389" y="134"/>
                  <a:pt x="389" y="134"/>
                  <a:pt x="389" y="134"/>
                </a:cubicBezTo>
                <a:cubicBezTo>
                  <a:pt x="395" y="142"/>
                  <a:pt x="395" y="156"/>
                  <a:pt x="389" y="164"/>
                </a:cubicBezTo>
                <a:lnTo>
                  <a:pt x="304" y="283"/>
                </a:lnTo>
                <a:close/>
              </a:path>
            </a:pathLst>
          </a:custGeom>
          <a:solidFill>
            <a:schemeClr val="accent4"/>
          </a:solidFill>
          <a:ln w="19050">
            <a:solidFill>
              <a:schemeClr val="bg1"/>
            </a:solidFill>
            <a:round/>
            <a:headEnd/>
            <a:tailEnd/>
          </a:ln>
          <a:extLst/>
        </p:spPr>
        <p:txBody>
          <a:bodyPr vert="horz" wrap="square" lIns="68580" tIns="34290" rIns="68580" bIns="34290" numCol="1" anchor="ctr"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4400" dirty="0">
              <a:solidFill>
                <a:schemeClr val="accent4">
                  <a:lumMod val="60000"/>
                  <a:lumOff val="40000"/>
                </a:schemeClr>
              </a:solidFill>
              <a:latin typeface="FontAwesome" pitchFamily="2" charset="0"/>
            </a:endParaRPr>
          </a:p>
        </p:txBody>
      </p:sp>
      <p:sp>
        <p:nvSpPr>
          <p:cNvPr id="6" name="Freeform 5"/>
          <p:cNvSpPr>
            <a:spLocks/>
          </p:cNvSpPr>
          <p:nvPr/>
        </p:nvSpPr>
        <p:spPr bwMode="auto">
          <a:xfrm>
            <a:off x="6601190" y="2684340"/>
            <a:ext cx="1819412" cy="1313094"/>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chemeClr val="bg1">
              <a:lumMod val="85000"/>
            </a:schemeClr>
          </a:solidFill>
          <a:ln w="19050">
            <a:solidFill>
              <a:schemeClr val="bg1"/>
            </a:solidFill>
            <a:round/>
            <a:headEnd/>
            <a:tailEnd/>
          </a:ln>
          <a:extLst/>
        </p:spPr>
        <p:txBody>
          <a:bodyPr vert="horz" wrap="square" lIns="68580" tIns="34290" rIns="68580" bIns="34290" numCol="1" anchor="ctr" anchorCtr="0" compatLnSpc="1">
            <a:prstTxWarp prst="textNoShape">
              <a:avLst/>
            </a:prstTxWarp>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4400" dirty="0">
              <a:solidFill>
                <a:schemeClr val="bg1"/>
              </a:solidFill>
              <a:latin typeface="FontAwesome" pitchFamily="2" charset="0"/>
            </a:endParaRPr>
          </a:p>
        </p:txBody>
      </p:sp>
      <p:sp>
        <p:nvSpPr>
          <p:cNvPr id="7" name="Text Placeholder 7"/>
          <p:cNvSpPr txBox="1">
            <a:spLocks/>
          </p:cNvSpPr>
          <p:nvPr/>
        </p:nvSpPr>
        <p:spPr>
          <a:xfrm>
            <a:off x="7133229" y="2947590"/>
            <a:ext cx="755335" cy="769442"/>
          </a:xfrm>
          <a:prstGeom prst="rect">
            <a:avLst/>
          </a:prstGeom>
        </p:spPr>
        <p:txBody>
          <a:bodyPr wrap="none" anchor="ctr">
            <a:spAutoFit/>
          </a:bodyPr>
          <a:lstStyle>
            <a:defPPr>
              <a:defRPr lang="en-US"/>
            </a:defPPr>
            <a:lvl1pPr algn="ctr">
              <a:defRPr sz="4800" b="1">
                <a:solidFill>
                  <a:schemeClr val="bg2">
                    <a:lumMod val="75000"/>
                  </a:schemeClr>
                </a:solidFill>
              </a:defRPr>
            </a:lvl1pPr>
          </a:lstStyle>
          <a:p>
            <a:r>
              <a:rPr lang="en-US" sz="4400" dirty="0">
                <a:solidFill>
                  <a:schemeClr val="bg1"/>
                </a:solidFill>
              </a:rPr>
              <a:t>05</a:t>
            </a:r>
          </a:p>
        </p:txBody>
      </p:sp>
      <p:sp>
        <p:nvSpPr>
          <p:cNvPr id="8" name="Text Placeholder 7"/>
          <p:cNvSpPr txBox="1">
            <a:spLocks/>
          </p:cNvSpPr>
          <p:nvPr/>
        </p:nvSpPr>
        <p:spPr>
          <a:xfrm>
            <a:off x="4193364" y="2947590"/>
            <a:ext cx="755335" cy="769442"/>
          </a:xfrm>
          <a:prstGeom prst="rect">
            <a:avLst/>
          </a:prstGeom>
        </p:spPr>
        <p:txBody>
          <a:bodyPr wrap="none" anchor="ctr">
            <a:spAutoFit/>
          </a:bodyPr>
          <a:lstStyle>
            <a:defPPr>
              <a:defRPr lang="en-US"/>
            </a:defPPr>
            <a:lvl1pPr algn="ctr">
              <a:defRPr sz="4800" b="1">
                <a:solidFill>
                  <a:schemeClr val="bg2">
                    <a:lumMod val="75000"/>
                  </a:schemeClr>
                </a:solidFill>
              </a:defRPr>
            </a:lvl1pPr>
          </a:lstStyle>
          <a:p>
            <a:r>
              <a:rPr lang="en-US" sz="4400" dirty="0">
                <a:solidFill>
                  <a:schemeClr val="bg1"/>
                </a:solidFill>
              </a:rPr>
              <a:t>03</a:t>
            </a:r>
          </a:p>
        </p:txBody>
      </p:sp>
      <p:sp>
        <p:nvSpPr>
          <p:cNvPr id="9" name="Text Placeholder 7"/>
          <p:cNvSpPr txBox="1">
            <a:spLocks/>
          </p:cNvSpPr>
          <p:nvPr/>
        </p:nvSpPr>
        <p:spPr>
          <a:xfrm>
            <a:off x="2723430" y="2947590"/>
            <a:ext cx="755335" cy="769442"/>
          </a:xfrm>
          <a:prstGeom prst="rect">
            <a:avLst/>
          </a:prstGeom>
        </p:spPr>
        <p:txBody>
          <a:bodyPr wrap="none" anchor="ctr">
            <a:spAutoFit/>
          </a:bodyPr>
          <a:lstStyle>
            <a:defPPr>
              <a:defRPr lang="en-US"/>
            </a:defPPr>
            <a:lvl1pPr algn="ctr">
              <a:defRPr sz="4800" b="1">
                <a:solidFill>
                  <a:schemeClr val="bg2">
                    <a:lumMod val="75000"/>
                  </a:schemeClr>
                </a:solidFill>
              </a:defRPr>
            </a:lvl1pPr>
          </a:lstStyle>
          <a:p>
            <a:r>
              <a:rPr lang="en-US" sz="4400" dirty="0">
                <a:solidFill>
                  <a:schemeClr val="bg1"/>
                </a:solidFill>
              </a:rPr>
              <a:t>02</a:t>
            </a:r>
          </a:p>
        </p:txBody>
      </p:sp>
      <p:sp>
        <p:nvSpPr>
          <p:cNvPr id="10" name="Text Placeholder 7"/>
          <p:cNvSpPr txBox="1">
            <a:spLocks/>
          </p:cNvSpPr>
          <p:nvPr/>
        </p:nvSpPr>
        <p:spPr>
          <a:xfrm>
            <a:off x="1253498" y="2947590"/>
            <a:ext cx="755335" cy="769442"/>
          </a:xfrm>
          <a:prstGeom prst="rect">
            <a:avLst/>
          </a:prstGeom>
        </p:spPr>
        <p:txBody>
          <a:bodyPr wrap="none" anchor="ctr">
            <a:spAutoFit/>
          </a:bodyPr>
          <a:lstStyle>
            <a:defPPr>
              <a:defRPr lang="en-US"/>
            </a:defPPr>
            <a:lvl1pPr algn="ctr">
              <a:defRPr sz="4800" b="1">
                <a:solidFill>
                  <a:schemeClr val="bg2">
                    <a:lumMod val="75000"/>
                  </a:schemeClr>
                </a:solidFill>
              </a:defRPr>
            </a:lvl1pPr>
          </a:lstStyle>
          <a:p>
            <a:r>
              <a:rPr lang="en-US" sz="4400" dirty="0">
                <a:solidFill>
                  <a:schemeClr val="bg2">
                    <a:lumMod val="60000"/>
                    <a:lumOff val="40000"/>
                  </a:schemeClr>
                </a:solidFill>
              </a:rPr>
              <a:t>01</a:t>
            </a:r>
          </a:p>
        </p:txBody>
      </p:sp>
      <p:sp>
        <p:nvSpPr>
          <p:cNvPr id="11" name="Text Placeholder 7"/>
          <p:cNvSpPr txBox="1">
            <a:spLocks/>
          </p:cNvSpPr>
          <p:nvPr/>
        </p:nvSpPr>
        <p:spPr>
          <a:xfrm>
            <a:off x="5663296" y="2947590"/>
            <a:ext cx="755335" cy="769442"/>
          </a:xfrm>
          <a:prstGeom prst="rect">
            <a:avLst/>
          </a:prstGeom>
        </p:spPr>
        <p:txBody>
          <a:bodyPr wrap="none" anchor="ctr">
            <a:spAutoFit/>
          </a:bodyPr>
          <a:lstStyle>
            <a:defPPr>
              <a:defRPr lang="en-US"/>
            </a:defPPr>
            <a:lvl1pPr algn="ctr">
              <a:defRPr sz="4800" b="1">
                <a:solidFill>
                  <a:schemeClr val="bg2">
                    <a:lumMod val="75000"/>
                  </a:schemeClr>
                </a:solidFill>
              </a:defRPr>
            </a:lvl1pPr>
          </a:lstStyle>
          <a:p>
            <a:r>
              <a:rPr lang="en-US" sz="4400" dirty="0">
                <a:solidFill>
                  <a:schemeClr val="bg1"/>
                </a:solidFill>
              </a:rPr>
              <a:t>04</a:t>
            </a:r>
          </a:p>
        </p:txBody>
      </p:sp>
      <p:grpSp>
        <p:nvGrpSpPr>
          <p:cNvPr id="12" name="Group 11"/>
          <p:cNvGrpSpPr/>
          <p:nvPr/>
        </p:nvGrpSpPr>
        <p:grpSpPr>
          <a:xfrm>
            <a:off x="968952" y="4085594"/>
            <a:ext cx="1324420" cy="2074400"/>
            <a:chOff x="838200" y="3013675"/>
            <a:chExt cx="1781370" cy="2322821"/>
          </a:xfrm>
        </p:grpSpPr>
        <p:sp>
          <p:nvSpPr>
            <p:cNvPr id="13" name="Rectangle 1436"/>
            <p:cNvSpPr>
              <a:spLocks noChangeArrowheads="1"/>
            </p:cNvSpPr>
            <p:nvPr/>
          </p:nvSpPr>
          <p:spPr bwMode="auto">
            <a:xfrm>
              <a:off x="838200" y="3013675"/>
              <a:ext cx="1781369" cy="353250"/>
            </a:xfrm>
            <a:prstGeom prst="rect">
              <a:avLst/>
            </a:prstGeom>
            <a:extLst/>
          </p:spPr>
          <p:txBody>
            <a:bodyPr vert="horz" wrap="square" lIns="68580" tIns="34290" rIns="68580" bIns="34290" rtlCol="0">
              <a:spAutoFit/>
            </a:bodyPr>
            <a:lstStyle/>
            <a:p>
              <a:pPr algn="just">
                <a:buFont typeface="Arial" pitchFamily="34" charset="0"/>
                <a:buNone/>
              </a:pPr>
              <a:r>
                <a:rPr lang="en-US" sz="1600" b="1" dirty="0" smtClean="0">
                  <a:solidFill>
                    <a:srgbClr val="273339"/>
                  </a:solidFill>
                </a:rPr>
                <a:t>Compilation</a:t>
              </a:r>
              <a:endParaRPr lang="en-US" sz="1600" b="1" dirty="0">
                <a:solidFill>
                  <a:srgbClr val="273339"/>
                </a:solidFill>
              </a:endParaRPr>
            </a:p>
          </p:txBody>
        </p:sp>
        <p:sp>
          <p:nvSpPr>
            <p:cNvPr id="14" name="Content Placeholder 2"/>
            <p:cNvSpPr txBox="1">
              <a:spLocks/>
            </p:cNvSpPr>
            <p:nvPr/>
          </p:nvSpPr>
          <p:spPr>
            <a:xfrm>
              <a:off x="838200" y="3329002"/>
              <a:ext cx="1781370" cy="2007494"/>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ts val="0"/>
                </a:spcBef>
                <a:buNone/>
              </a:pPr>
              <a:r>
                <a:rPr lang="en-GB" sz="1400" dirty="0">
                  <a:solidFill>
                    <a:srgbClr val="44546A"/>
                  </a:solidFill>
                </a:rPr>
                <a:t>Stats SA staff members compiled a report reflecting the indicator status as at 2016 (or the nearest year). </a:t>
              </a:r>
            </a:p>
          </p:txBody>
        </p:sp>
      </p:grpSp>
      <p:grpSp>
        <p:nvGrpSpPr>
          <p:cNvPr id="15" name="Group 14"/>
          <p:cNvGrpSpPr/>
          <p:nvPr/>
        </p:nvGrpSpPr>
        <p:grpSpPr>
          <a:xfrm>
            <a:off x="2438886" y="4085598"/>
            <a:ext cx="1324420" cy="1643517"/>
            <a:chOff x="838200" y="3013675"/>
            <a:chExt cx="1781370" cy="1840334"/>
          </a:xfrm>
        </p:grpSpPr>
        <p:sp>
          <p:nvSpPr>
            <p:cNvPr id="16" name="Rectangle 1436"/>
            <p:cNvSpPr>
              <a:spLocks noChangeArrowheads="1"/>
            </p:cNvSpPr>
            <p:nvPr/>
          </p:nvSpPr>
          <p:spPr bwMode="auto">
            <a:xfrm>
              <a:off x="838200" y="3013675"/>
              <a:ext cx="1781369" cy="353250"/>
            </a:xfrm>
            <a:prstGeom prst="rect">
              <a:avLst/>
            </a:prstGeom>
            <a:extLst/>
          </p:spPr>
          <p:txBody>
            <a:bodyPr vert="horz" wrap="square" lIns="68580" tIns="34290" rIns="68580" bIns="34290" rtlCol="0">
              <a:spAutoFit/>
            </a:bodyPr>
            <a:lstStyle/>
            <a:p>
              <a:pPr algn="just">
                <a:buFont typeface="Arial" pitchFamily="34" charset="0"/>
                <a:buNone/>
              </a:pPr>
              <a:r>
                <a:rPr lang="en-US" sz="1600" b="1" dirty="0" smtClean="0">
                  <a:solidFill>
                    <a:srgbClr val="273339"/>
                  </a:solidFill>
                </a:rPr>
                <a:t>Validation</a:t>
              </a:r>
              <a:endParaRPr lang="en-US" sz="1600" b="1" dirty="0">
                <a:solidFill>
                  <a:srgbClr val="273339"/>
                </a:solidFill>
              </a:endParaRPr>
            </a:p>
          </p:txBody>
        </p:sp>
        <p:sp>
          <p:nvSpPr>
            <p:cNvPr id="17" name="Content Placeholder 2"/>
            <p:cNvSpPr txBox="1">
              <a:spLocks/>
            </p:cNvSpPr>
            <p:nvPr/>
          </p:nvSpPr>
          <p:spPr>
            <a:xfrm>
              <a:off x="838200" y="3329004"/>
              <a:ext cx="1781370" cy="1525005"/>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ts val="0"/>
                </a:spcBef>
                <a:buNone/>
              </a:pPr>
              <a:r>
                <a:rPr lang="en-GB" sz="1400" dirty="0">
                  <a:solidFill>
                    <a:srgbClr val="44546A"/>
                  </a:solidFill>
                </a:rPr>
                <a:t>Validation workshop </a:t>
              </a:r>
              <a:r>
                <a:rPr lang="en-GB" sz="1400" dirty="0" smtClean="0">
                  <a:solidFill>
                    <a:srgbClr val="44546A"/>
                  </a:solidFill>
                </a:rPr>
                <a:t>took place on 1 </a:t>
              </a:r>
              <a:r>
                <a:rPr lang="en-GB" sz="1400" dirty="0">
                  <a:solidFill>
                    <a:srgbClr val="44546A"/>
                  </a:solidFill>
                </a:rPr>
                <a:t>– 2 June 2017 to review the UN draft report</a:t>
              </a:r>
            </a:p>
          </p:txBody>
        </p:sp>
      </p:grpSp>
      <p:grpSp>
        <p:nvGrpSpPr>
          <p:cNvPr id="18" name="Group 17"/>
          <p:cNvGrpSpPr/>
          <p:nvPr/>
        </p:nvGrpSpPr>
        <p:grpSpPr>
          <a:xfrm>
            <a:off x="3908818" y="4085594"/>
            <a:ext cx="1324420" cy="1428074"/>
            <a:chOff x="838200" y="3013675"/>
            <a:chExt cx="1781370" cy="1599093"/>
          </a:xfrm>
        </p:grpSpPr>
        <p:sp>
          <p:nvSpPr>
            <p:cNvPr id="19" name="Rectangle 1436"/>
            <p:cNvSpPr>
              <a:spLocks noChangeArrowheads="1"/>
            </p:cNvSpPr>
            <p:nvPr/>
          </p:nvSpPr>
          <p:spPr bwMode="auto">
            <a:xfrm>
              <a:off x="838200" y="3013675"/>
              <a:ext cx="1781369" cy="387714"/>
            </a:xfrm>
            <a:prstGeom prst="rect">
              <a:avLst/>
            </a:prstGeom>
            <a:ln w="19050">
              <a:noFill/>
            </a:ln>
            <a:extLst/>
          </p:spPr>
          <p:txBody>
            <a:bodyPr vert="horz" wrap="square" lIns="68580" tIns="34290" rIns="68580" bIns="34290" rtlCol="0">
              <a:spAutoFit/>
            </a:bodyPr>
            <a:lstStyle/>
            <a:p>
              <a:pPr algn="just">
                <a:buFont typeface="Arial" pitchFamily="34" charset="0"/>
                <a:buNone/>
              </a:pPr>
              <a:r>
                <a:rPr lang="en-US" b="1" dirty="0" smtClean="0"/>
                <a:t>Submission</a:t>
              </a:r>
              <a:endParaRPr lang="en-US" b="1" dirty="0"/>
            </a:p>
          </p:txBody>
        </p:sp>
        <p:sp>
          <p:nvSpPr>
            <p:cNvPr id="20" name="Content Placeholder 2"/>
            <p:cNvSpPr txBox="1">
              <a:spLocks/>
            </p:cNvSpPr>
            <p:nvPr/>
          </p:nvSpPr>
          <p:spPr>
            <a:xfrm>
              <a:off x="838200" y="3329005"/>
              <a:ext cx="1781370" cy="1283763"/>
            </a:xfrm>
            <a:prstGeom prst="rect">
              <a:avLst/>
            </a:prstGeom>
            <a:ln w="19050">
              <a:noFill/>
            </a:ln>
          </p:spPr>
          <p:txBody>
            <a:bodyPr vert="horz" wrap="square" lIns="68580" tIns="34290" rIns="68580" bIns="3429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ts val="0"/>
                </a:spcBef>
                <a:buNone/>
              </a:pPr>
              <a:r>
                <a:rPr lang="en-ZA" sz="1400" dirty="0">
                  <a:solidFill>
                    <a:srgbClr val="44546A"/>
                  </a:solidFill>
                </a:rPr>
                <a:t>Updated report submitted to NCC for </a:t>
              </a:r>
              <a:r>
                <a:rPr lang="en-ZA" sz="1400" dirty="0" smtClean="0">
                  <a:solidFill>
                    <a:srgbClr val="44546A"/>
                  </a:solidFill>
                </a:rPr>
                <a:t>ratification </a:t>
              </a:r>
              <a:r>
                <a:rPr lang="en-ZA" sz="1400" dirty="0">
                  <a:solidFill>
                    <a:srgbClr val="44546A"/>
                  </a:solidFill>
                </a:rPr>
                <a:t>on 31 July 2017.</a:t>
              </a:r>
            </a:p>
          </p:txBody>
        </p:sp>
      </p:grpSp>
      <p:grpSp>
        <p:nvGrpSpPr>
          <p:cNvPr id="21" name="Group 20"/>
          <p:cNvGrpSpPr/>
          <p:nvPr/>
        </p:nvGrpSpPr>
        <p:grpSpPr>
          <a:xfrm>
            <a:off x="5378750" y="4085596"/>
            <a:ext cx="1324420" cy="1643517"/>
            <a:chOff x="838200" y="3013675"/>
            <a:chExt cx="1781370" cy="1840336"/>
          </a:xfrm>
        </p:grpSpPr>
        <p:sp>
          <p:nvSpPr>
            <p:cNvPr id="22" name="Rectangle 1436"/>
            <p:cNvSpPr>
              <a:spLocks noChangeArrowheads="1"/>
            </p:cNvSpPr>
            <p:nvPr/>
          </p:nvSpPr>
          <p:spPr bwMode="auto">
            <a:xfrm>
              <a:off x="838200" y="3013675"/>
              <a:ext cx="1781369" cy="353250"/>
            </a:xfrm>
            <a:prstGeom prst="rect">
              <a:avLst/>
            </a:prstGeom>
            <a:extLst/>
          </p:spPr>
          <p:txBody>
            <a:bodyPr vert="horz" wrap="square" lIns="68580" tIns="34290" rIns="68580" bIns="34290" rtlCol="0">
              <a:spAutoFit/>
            </a:bodyPr>
            <a:lstStyle/>
            <a:p>
              <a:pPr algn="just">
                <a:buFont typeface="Arial" pitchFamily="34" charset="0"/>
                <a:buNone/>
              </a:pPr>
              <a:r>
                <a:rPr lang="en-US" sz="1600" b="1" dirty="0" smtClean="0">
                  <a:solidFill>
                    <a:srgbClr val="273339"/>
                  </a:solidFill>
                </a:rPr>
                <a:t>Sensitization</a:t>
              </a:r>
              <a:endParaRPr lang="en-US" sz="1600" b="1" dirty="0">
                <a:solidFill>
                  <a:srgbClr val="273339"/>
                </a:solidFill>
              </a:endParaRPr>
            </a:p>
          </p:txBody>
        </p:sp>
        <p:sp>
          <p:nvSpPr>
            <p:cNvPr id="23" name="Content Placeholder 2"/>
            <p:cNvSpPr txBox="1">
              <a:spLocks/>
            </p:cNvSpPr>
            <p:nvPr/>
          </p:nvSpPr>
          <p:spPr>
            <a:xfrm>
              <a:off x="838200" y="3329004"/>
              <a:ext cx="1781370" cy="1525007"/>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ts val="0"/>
                </a:spcBef>
                <a:buNone/>
              </a:pPr>
              <a:r>
                <a:rPr lang="en-GB" sz="1400" dirty="0">
                  <a:solidFill>
                    <a:srgbClr val="44546A"/>
                  </a:solidFill>
                </a:rPr>
                <a:t>This </a:t>
              </a:r>
              <a:r>
                <a:rPr lang="en-GB" sz="1400" dirty="0" smtClean="0">
                  <a:solidFill>
                    <a:srgbClr val="44546A"/>
                  </a:solidFill>
                </a:rPr>
                <a:t>was followed </a:t>
              </a:r>
              <a:r>
                <a:rPr lang="en-GB" sz="1400" dirty="0">
                  <a:solidFill>
                    <a:srgbClr val="44546A"/>
                  </a:solidFill>
                </a:rPr>
                <a:t>by a </a:t>
              </a:r>
              <a:r>
                <a:rPr lang="en-GB" sz="1400" dirty="0" smtClean="0">
                  <a:solidFill>
                    <a:srgbClr val="44546A"/>
                  </a:solidFill>
                </a:rPr>
                <a:t>sensitisation </a:t>
              </a:r>
              <a:r>
                <a:rPr lang="en-GB" sz="1400" dirty="0">
                  <a:solidFill>
                    <a:srgbClr val="44546A"/>
                  </a:solidFill>
                </a:rPr>
                <a:t>period to key </a:t>
              </a:r>
              <a:r>
                <a:rPr lang="en-GB" sz="1400" dirty="0" smtClean="0">
                  <a:solidFill>
                    <a:srgbClr val="44546A"/>
                  </a:solidFill>
                </a:rPr>
                <a:t>stakeholders (Cabinet).</a:t>
              </a:r>
              <a:endParaRPr lang="en-GB" sz="1400" dirty="0">
                <a:solidFill>
                  <a:srgbClr val="44546A"/>
                </a:solidFill>
              </a:endParaRPr>
            </a:p>
          </p:txBody>
        </p:sp>
      </p:grpSp>
      <p:grpSp>
        <p:nvGrpSpPr>
          <p:cNvPr id="24" name="Group 23"/>
          <p:cNvGrpSpPr/>
          <p:nvPr/>
        </p:nvGrpSpPr>
        <p:grpSpPr>
          <a:xfrm>
            <a:off x="6848681" y="4085594"/>
            <a:ext cx="1684246" cy="2057602"/>
            <a:chOff x="838199" y="3013671"/>
            <a:chExt cx="1781886" cy="2823210"/>
          </a:xfrm>
        </p:grpSpPr>
        <p:sp>
          <p:nvSpPr>
            <p:cNvPr id="25" name="Rectangle 1436"/>
            <p:cNvSpPr>
              <a:spLocks noChangeArrowheads="1"/>
            </p:cNvSpPr>
            <p:nvPr/>
          </p:nvSpPr>
          <p:spPr bwMode="auto">
            <a:xfrm>
              <a:off x="838716" y="3013671"/>
              <a:ext cx="1781369" cy="432854"/>
            </a:xfrm>
            <a:prstGeom prst="rect">
              <a:avLst/>
            </a:prstGeom>
            <a:ln w="19050">
              <a:solidFill>
                <a:schemeClr val="accent1"/>
              </a:solidFill>
            </a:ln>
            <a:extLst/>
          </p:spPr>
          <p:txBody>
            <a:bodyPr vert="horz" wrap="square" lIns="68580" tIns="34290" rIns="68580" bIns="34290" rtlCol="0">
              <a:spAutoFit/>
            </a:bodyPr>
            <a:lstStyle/>
            <a:p>
              <a:pPr algn="just">
                <a:buFont typeface="Arial" pitchFamily="34" charset="0"/>
                <a:buNone/>
              </a:pPr>
              <a:r>
                <a:rPr lang="en-US" sz="1600" b="1" dirty="0" smtClean="0">
                  <a:solidFill>
                    <a:srgbClr val="136A9F"/>
                  </a:solidFill>
                </a:rPr>
                <a:t>Final Report</a:t>
              </a:r>
              <a:endParaRPr lang="en-US" sz="1600" b="1" dirty="0">
                <a:solidFill>
                  <a:srgbClr val="136A9F"/>
                </a:solidFill>
              </a:endParaRPr>
            </a:p>
          </p:txBody>
        </p:sp>
        <p:sp>
          <p:nvSpPr>
            <p:cNvPr id="26" name="Content Placeholder 2"/>
            <p:cNvSpPr txBox="1">
              <a:spLocks/>
            </p:cNvSpPr>
            <p:nvPr/>
          </p:nvSpPr>
          <p:spPr>
            <a:xfrm>
              <a:off x="838199" y="3377005"/>
              <a:ext cx="1781886" cy="2459876"/>
            </a:xfrm>
            <a:prstGeom prst="rect">
              <a:avLst/>
            </a:prstGeom>
            <a:ln w="19050">
              <a:solidFill>
                <a:schemeClr val="accent1"/>
              </a:solidFill>
            </a:ln>
          </p:spPr>
          <p:txBody>
            <a:bodyPr vert="horz" wrap="square" lIns="68580" tIns="34290" rIns="68580" bIns="3429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ts val="0"/>
                </a:spcBef>
                <a:buNone/>
              </a:pPr>
              <a:r>
                <a:rPr lang="en-GB" b="1" dirty="0">
                  <a:solidFill>
                    <a:srgbClr val="4472C4"/>
                  </a:solidFill>
                </a:rPr>
                <a:t>Final</a:t>
              </a:r>
              <a:r>
                <a:rPr lang="en-GB" sz="1400" dirty="0">
                  <a:solidFill>
                    <a:srgbClr val="44546A"/>
                  </a:solidFill>
                </a:rPr>
                <a:t> </a:t>
              </a:r>
              <a:r>
                <a:rPr lang="en-GB" b="1" dirty="0">
                  <a:solidFill>
                    <a:srgbClr val="4472C4"/>
                  </a:solidFill>
                </a:rPr>
                <a:t>report </a:t>
              </a:r>
              <a:r>
                <a:rPr lang="en-GB" b="1" dirty="0" smtClean="0">
                  <a:solidFill>
                    <a:srgbClr val="4472C4"/>
                  </a:solidFill>
                </a:rPr>
                <a:t>was </a:t>
              </a:r>
              <a:r>
                <a:rPr lang="en-GB" b="1" dirty="0">
                  <a:solidFill>
                    <a:srgbClr val="4472C4"/>
                  </a:solidFill>
                </a:rPr>
                <a:t>handed </a:t>
              </a:r>
              <a:r>
                <a:rPr lang="en-GB" b="1" dirty="0" smtClean="0">
                  <a:solidFill>
                    <a:srgbClr val="4472C4"/>
                  </a:solidFill>
                </a:rPr>
                <a:t>over to </a:t>
              </a:r>
              <a:r>
                <a:rPr lang="en-GB" b="1" dirty="0">
                  <a:solidFill>
                    <a:srgbClr val="4472C4"/>
                  </a:solidFill>
                </a:rPr>
                <a:t>the President </a:t>
              </a:r>
              <a:r>
                <a:rPr lang="en-GB" b="1" dirty="0" smtClean="0">
                  <a:solidFill>
                    <a:srgbClr val="4472C4"/>
                  </a:solidFill>
                </a:rPr>
                <a:t> and was launched at a site event at UNGA on the 19</a:t>
              </a:r>
              <a:r>
                <a:rPr lang="en-GB" b="1" baseline="30000" dirty="0" smtClean="0">
                  <a:solidFill>
                    <a:srgbClr val="4472C4"/>
                  </a:solidFill>
                </a:rPr>
                <a:t>th</a:t>
              </a:r>
              <a:r>
                <a:rPr lang="en-GB" b="1" dirty="0" smtClean="0">
                  <a:solidFill>
                    <a:srgbClr val="4472C4"/>
                  </a:solidFill>
                </a:rPr>
                <a:t> Sep 2017.</a:t>
              </a:r>
              <a:endParaRPr lang="en-GB" b="1" dirty="0">
                <a:solidFill>
                  <a:srgbClr val="4472C4"/>
                </a:solidFill>
              </a:endParaRPr>
            </a:p>
          </p:txBody>
        </p:sp>
      </p:grpSp>
      <p:sp>
        <p:nvSpPr>
          <p:cNvPr id="29" name="Rectangle 28"/>
          <p:cNvSpPr/>
          <p:nvPr/>
        </p:nvSpPr>
        <p:spPr>
          <a:xfrm>
            <a:off x="820238" y="915700"/>
            <a:ext cx="1807546" cy="369332"/>
          </a:xfrm>
          <a:prstGeom prst="rect">
            <a:avLst/>
          </a:prstGeom>
        </p:spPr>
        <p:txBody>
          <a:bodyPr wrap="none">
            <a:spAutoFit/>
          </a:bodyPr>
          <a:lstStyle/>
          <a:p>
            <a:r>
              <a:rPr lang="en-US" dirty="0"/>
              <a:t>Data and Reports</a:t>
            </a:r>
            <a:endParaRPr lang="en-GB" dirty="0"/>
          </a:p>
        </p:txBody>
      </p:sp>
      <p:sp>
        <p:nvSpPr>
          <p:cNvPr id="30" name="Title 7"/>
          <p:cNvSpPr txBox="1">
            <a:spLocks/>
          </p:cNvSpPr>
          <p:nvPr/>
        </p:nvSpPr>
        <p:spPr>
          <a:xfrm>
            <a:off x="57953" y="1133381"/>
            <a:ext cx="3223270" cy="6731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100" dirty="0">
                <a:latin typeface="+mn-lt"/>
              </a:rPr>
              <a:t>Baseline report</a:t>
            </a:r>
          </a:p>
        </p:txBody>
      </p:sp>
      <p:pic>
        <p:nvPicPr>
          <p:cNvPr id="31" name="Picture 2" descr="Image result for sdg"/>
          <p:cNvPicPr>
            <a:picLocks noChangeAspect="1" noChangeArrowheads="1"/>
          </p:cNvPicPr>
          <p:nvPr/>
        </p:nvPicPr>
        <p:blipFill rotWithShape="1">
          <a:blip r:embed="rId2">
            <a:extLst>
              <a:ext uri="{28A0092B-C50C-407E-A947-70E740481C1C}">
                <a14:useLocalDpi xmlns:a14="http://schemas.microsoft.com/office/drawing/2010/main" val="0"/>
              </a:ext>
            </a:extLst>
          </a:blip>
          <a:srcRect l="13333" r="16666" b="32436"/>
          <a:stretch/>
        </p:blipFill>
        <p:spPr bwMode="auto">
          <a:xfrm>
            <a:off x="33349" y="278150"/>
            <a:ext cx="828661" cy="78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84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250"/>
                                        <p:tgtEl>
                                          <p:spTgt spid="2">
                                            <p:bg/>
                                          </p:spTgt>
                                        </p:tgtEl>
                                      </p:cBhvr>
                                    </p:animEffect>
                                  </p:childTnLst>
                                </p:cTn>
                              </p:par>
                            </p:childTnLst>
                          </p:cTn>
                        </p:par>
                        <p:par>
                          <p:cTn id="8" fill="hold">
                            <p:stCondLst>
                              <p:cond delay="25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250"/>
                                        <p:tgtEl>
                                          <p:spTgt spid="2">
                                            <p:txEl>
                                              <p:pRg st="0" end="0"/>
                                            </p:txEl>
                                          </p:spTgt>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3">
                                            <p:bg/>
                                          </p:spTgt>
                                        </p:tgtEl>
                                        <p:attrNameLst>
                                          <p:attrName>style.visibility</p:attrName>
                                        </p:attrNameLst>
                                      </p:cBhvr>
                                      <p:to>
                                        <p:strVal val="visible"/>
                                      </p:to>
                                    </p:set>
                                    <p:animEffect transition="in" filter="fade">
                                      <p:cBhvr>
                                        <p:cTn id="15" dur="250"/>
                                        <p:tgtEl>
                                          <p:spTgt spid="3">
                                            <p:bg/>
                                          </p:spTgt>
                                        </p:tgtEl>
                                      </p:cBhvr>
                                    </p:animEffect>
                                  </p:childTnLst>
                                </p:cTn>
                              </p:par>
                            </p:childTnLst>
                          </p:cTn>
                        </p:par>
                        <p:par>
                          <p:cTn id="16" fill="hold">
                            <p:stCondLst>
                              <p:cond delay="75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250"/>
                                        <p:tgtEl>
                                          <p:spTgt spid="3">
                                            <p:txEl>
                                              <p:pRg st="0" end="0"/>
                                            </p:txEl>
                                          </p:spTgt>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4">
                                            <p:bg/>
                                          </p:spTgt>
                                        </p:tgtEl>
                                        <p:attrNameLst>
                                          <p:attrName>style.visibility</p:attrName>
                                        </p:attrNameLst>
                                      </p:cBhvr>
                                      <p:to>
                                        <p:strVal val="visible"/>
                                      </p:to>
                                    </p:set>
                                    <p:animEffect transition="in" filter="fade">
                                      <p:cBhvr>
                                        <p:cTn id="23" dur="250"/>
                                        <p:tgtEl>
                                          <p:spTgt spid="4">
                                            <p:bg/>
                                          </p:spTgt>
                                        </p:tgtEl>
                                      </p:cBhvr>
                                    </p:animEffect>
                                  </p:childTnLst>
                                </p:cTn>
                              </p:par>
                            </p:childTnLst>
                          </p:cTn>
                        </p:par>
                        <p:par>
                          <p:cTn id="24" fill="hold">
                            <p:stCondLst>
                              <p:cond delay="1250"/>
                            </p:stCondLst>
                            <p:childTnLst>
                              <p:par>
                                <p:cTn id="25" presetID="10" presetClass="entr" presetSubtype="0" fill="hold" grpId="0" nodeType="afterEffect" nodePh="1">
                                  <p:stCondLst>
                                    <p:cond delay="0"/>
                                  </p:stCondLst>
                                  <p:endCondLst>
                                    <p:cond evt="begin" delay="0">
                                      <p:tn val="25"/>
                                    </p:cond>
                                  </p:end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250"/>
                                        <p:tgtEl>
                                          <p:spTgt spid="4">
                                            <p:txEl>
                                              <p:pRg st="0" end="0"/>
                                            </p:txEl>
                                          </p:spTgt>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5">
                                            <p:bg/>
                                          </p:spTgt>
                                        </p:tgtEl>
                                        <p:attrNameLst>
                                          <p:attrName>style.visibility</p:attrName>
                                        </p:attrNameLst>
                                      </p:cBhvr>
                                      <p:to>
                                        <p:strVal val="visible"/>
                                      </p:to>
                                    </p:set>
                                    <p:animEffect transition="in" filter="fade">
                                      <p:cBhvr>
                                        <p:cTn id="31" dur="250"/>
                                        <p:tgtEl>
                                          <p:spTgt spid="5">
                                            <p:bg/>
                                          </p:spTgt>
                                        </p:tgtEl>
                                      </p:cBhvr>
                                    </p:animEffect>
                                  </p:childTnLst>
                                </p:cTn>
                              </p:par>
                            </p:childTnLst>
                          </p:cTn>
                        </p:par>
                        <p:par>
                          <p:cTn id="32" fill="hold">
                            <p:stCondLst>
                              <p:cond delay="1750"/>
                            </p:stCondLst>
                            <p:childTnLst>
                              <p:par>
                                <p:cTn id="33" presetID="10" presetClass="entr" presetSubtype="0" fill="hold" grpId="0" nodeType="afterEffect" nodePh="1">
                                  <p:stCondLst>
                                    <p:cond delay="0"/>
                                  </p:stCondLst>
                                  <p:endCondLst>
                                    <p:cond evt="begin" delay="0">
                                      <p:tn val="33"/>
                                    </p:cond>
                                  </p:endCondLst>
                                  <p:childTnLst>
                                    <p:set>
                                      <p:cBhvr>
                                        <p:cTn id="34" dur="1" fill="hold">
                                          <p:stCondLst>
                                            <p:cond delay="0"/>
                                          </p:stCondLst>
                                        </p:cTn>
                                        <p:tgtEl>
                                          <p:spTgt spid="5">
                                            <p:txEl>
                                              <p:pRg st="0" end="0"/>
                                            </p:txEl>
                                          </p:spTgt>
                                        </p:tgtEl>
                                        <p:attrNameLst>
                                          <p:attrName>style.visibility</p:attrName>
                                        </p:attrNameLst>
                                      </p:cBhvr>
                                      <p:to>
                                        <p:strVal val="visible"/>
                                      </p:to>
                                    </p:set>
                                    <p:animEffect transition="in" filter="fade">
                                      <p:cBhvr>
                                        <p:cTn id="35" dur="250"/>
                                        <p:tgtEl>
                                          <p:spTgt spid="5">
                                            <p:txEl>
                                              <p:pRg st="0" end="0"/>
                                            </p:txEl>
                                          </p:spTgt>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6">
                                            <p:bg/>
                                          </p:spTgt>
                                        </p:tgtEl>
                                        <p:attrNameLst>
                                          <p:attrName>style.visibility</p:attrName>
                                        </p:attrNameLst>
                                      </p:cBhvr>
                                      <p:to>
                                        <p:strVal val="visible"/>
                                      </p:to>
                                    </p:set>
                                    <p:animEffect transition="in" filter="fade">
                                      <p:cBhvr>
                                        <p:cTn id="39" dur="250"/>
                                        <p:tgtEl>
                                          <p:spTgt spid="6">
                                            <p:bg/>
                                          </p:spTgt>
                                        </p:tgtEl>
                                      </p:cBhvr>
                                    </p:animEffect>
                                  </p:childTnLst>
                                </p:cTn>
                              </p:par>
                            </p:childTnLst>
                          </p:cTn>
                        </p:par>
                        <p:par>
                          <p:cTn id="40" fill="hold">
                            <p:stCondLst>
                              <p:cond delay="2250"/>
                            </p:stCondLst>
                            <p:childTnLst>
                              <p:par>
                                <p:cTn id="41" presetID="10" presetClass="entr" presetSubtype="0" fill="hold" grpId="0" nodeType="afterEffect" nodePh="1">
                                  <p:stCondLst>
                                    <p:cond delay="0"/>
                                  </p:stCondLst>
                                  <p:endCondLst>
                                    <p:cond evt="begin" delay="0">
                                      <p:tn val="41"/>
                                    </p:cond>
                                  </p:endCondLst>
                                  <p:childTnLst>
                                    <p:set>
                                      <p:cBhvr>
                                        <p:cTn id="42" dur="1" fill="hold">
                                          <p:stCondLst>
                                            <p:cond delay="0"/>
                                          </p:stCondLst>
                                        </p:cTn>
                                        <p:tgtEl>
                                          <p:spTgt spid="6">
                                            <p:txEl>
                                              <p:pRg st="0" end="0"/>
                                            </p:txEl>
                                          </p:spTgt>
                                        </p:tgtEl>
                                        <p:attrNameLst>
                                          <p:attrName>style.visibility</p:attrName>
                                        </p:attrNameLst>
                                      </p:cBhvr>
                                      <p:to>
                                        <p:strVal val="visible"/>
                                      </p:to>
                                    </p:set>
                                    <p:animEffect transition="in" filter="fade">
                                      <p:cBhvr>
                                        <p:cTn id="43" dur="250"/>
                                        <p:tgtEl>
                                          <p:spTgt spid="6">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6" presetClass="emph" presetSubtype="0" fill="hold" nodeType="clickEffect">
                                  <p:stCondLst>
                                    <p:cond delay="0"/>
                                  </p:stCondLst>
                                  <p:childTnLst>
                                    <p:animEffect transition="out" filter="fade">
                                      <p:cBhvr>
                                        <p:cTn id="47" dur="500" tmFilter="0, 0; .2, .5; .8, .5; 1, 0"/>
                                        <p:tgtEl>
                                          <p:spTgt spid="24"/>
                                        </p:tgtEl>
                                      </p:cBhvr>
                                    </p:animEffect>
                                    <p:animScale>
                                      <p:cBhvr>
                                        <p:cTn id="48" dur="250" autoRev="1" fill="hold"/>
                                        <p:tgtEl>
                                          <p:spTgt spid="2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3" grpId="0" build="p" animBg="1"/>
      <p:bldP spid="4" grpId="0" build="p" animBg="1"/>
      <p:bldP spid="5" grpId="0" build="p" animBg="1"/>
      <p:bldP spid="6"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3067793917"/>
              </p:ext>
            </p:extLst>
          </p:nvPr>
        </p:nvGraphicFramePr>
        <p:xfrm>
          <a:off x="-54768" y="1067350"/>
          <a:ext cx="6768752" cy="4590583"/>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5004048" y="1285032"/>
            <a:ext cx="3816424" cy="1200329"/>
          </a:xfrm>
          <a:prstGeom prst="rect">
            <a:avLst/>
          </a:prstGeom>
        </p:spPr>
        <p:txBody>
          <a:bodyPr wrap="square">
            <a:spAutoFit/>
          </a:bodyPr>
          <a:lstStyle/>
          <a:p>
            <a:pPr algn="ctr"/>
            <a:r>
              <a:rPr lang="en-GB" b="1" i="1" dirty="0">
                <a:solidFill>
                  <a:srgbClr val="3F4855">
                    <a:lumMod val="60000"/>
                    <a:lumOff val="40000"/>
                  </a:srgbClr>
                </a:solidFill>
              </a:rPr>
              <a:t>Only </a:t>
            </a:r>
            <a:r>
              <a:rPr lang="en-GB" b="1" i="1" dirty="0">
                <a:solidFill>
                  <a:srgbClr val="DDA73A"/>
                </a:solidFill>
              </a:rPr>
              <a:t>156 of the </a:t>
            </a:r>
            <a:r>
              <a:rPr lang="en-GB" b="1" i="1">
                <a:solidFill>
                  <a:srgbClr val="DDA73A"/>
                </a:solidFill>
              </a:rPr>
              <a:t>proposed </a:t>
            </a:r>
            <a:r>
              <a:rPr lang="en-GB" b="1" i="1" smtClean="0">
                <a:solidFill>
                  <a:srgbClr val="DDA73A"/>
                </a:solidFill>
              </a:rPr>
              <a:t>232 </a:t>
            </a:r>
            <a:r>
              <a:rPr lang="en-GB" b="1" i="1" dirty="0">
                <a:solidFill>
                  <a:srgbClr val="3F4855">
                    <a:lumMod val="60000"/>
                    <a:lumOff val="40000"/>
                  </a:srgbClr>
                </a:solidFill>
              </a:rPr>
              <a:t>indicators have agreed standards and methods and can thus strictly speaking be measured. </a:t>
            </a:r>
          </a:p>
        </p:txBody>
      </p:sp>
      <p:sp>
        <p:nvSpPr>
          <p:cNvPr id="7" name="Rectangle 6"/>
          <p:cNvSpPr/>
          <p:nvPr/>
        </p:nvSpPr>
        <p:spPr>
          <a:xfrm>
            <a:off x="5112060" y="4293096"/>
            <a:ext cx="3600400" cy="1477328"/>
          </a:xfrm>
          <a:prstGeom prst="rect">
            <a:avLst/>
          </a:prstGeom>
        </p:spPr>
        <p:txBody>
          <a:bodyPr wrap="square">
            <a:spAutoFit/>
          </a:bodyPr>
          <a:lstStyle/>
          <a:p>
            <a:pPr algn="ctr"/>
            <a:r>
              <a:rPr lang="en-GB" b="1" i="1" dirty="0">
                <a:solidFill>
                  <a:srgbClr val="3F4855">
                    <a:lumMod val="60000"/>
                    <a:lumOff val="40000"/>
                  </a:srgbClr>
                </a:solidFill>
              </a:rPr>
              <a:t>The baseline report, covers only </a:t>
            </a:r>
            <a:r>
              <a:rPr lang="en-GB" b="1" i="1" dirty="0" smtClean="0">
                <a:solidFill>
                  <a:schemeClr val="tx2">
                    <a:lumMod val="75000"/>
                    <a:lumOff val="25000"/>
                  </a:schemeClr>
                </a:solidFill>
              </a:rPr>
              <a:t>98 </a:t>
            </a:r>
            <a:r>
              <a:rPr lang="en-GB" b="1" i="1" dirty="0">
                <a:solidFill>
                  <a:schemeClr val="tx2">
                    <a:lumMod val="75000"/>
                    <a:lumOff val="25000"/>
                  </a:schemeClr>
                </a:solidFill>
              </a:rPr>
              <a:t>of the 156 indicators </a:t>
            </a:r>
            <a:r>
              <a:rPr lang="en-GB" b="1" i="1" dirty="0">
                <a:solidFill>
                  <a:srgbClr val="FFC000"/>
                </a:solidFill>
              </a:rPr>
              <a:t>(</a:t>
            </a:r>
            <a:r>
              <a:rPr lang="en-GB" b="1" i="1" dirty="0" smtClean="0">
                <a:solidFill>
                  <a:srgbClr val="FFC000"/>
                </a:solidFill>
              </a:rPr>
              <a:t>63%), </a:t>
            </a:r>
            <a:r>
              <a:rPr lang="en-GB" b="1" i="1" dirty="0">
                <a:solidFill>
                  <a:srgbClr val="3F4855">
                    <a:lumMod val="60000"/>
                    <a:lumOff val="40000"/>
                  </a:srgbClr>
                </a:solidFill>
              </a:rPr>
              <a:t>and the rest of the indicators in the report are </a:t>
            </a:r>
            <a:r>
              <a:rPr lang="en-GB" b="1" i="1" dirty="0" smtClean="0">
                <a:solidFill>
                  <a:srgbClr val="3F4855">
                    <a:lumMod val="60000"/>
                    <a:lumOff val="40000"/>
                  </a:srgbClr>
                </a:solidFill>
              </a:rPr>
              <a:t>additional domesticated </a:t>
            </a:r>
            <a:r>
              <a:rPr lang="en-GB" b="1" i="1" dirty="0">
                <a:solidFill>
                  <a:srgbClr val="3F4855">
                    <a:lumMod val="60000"/>
                    <a:lumOff val="40000"/>
                  </a:srgbClr>
                </a:solidFill>
              </a:rPr>
              <a:t>indicators. </a:t>
            </a:r>
          </a:p>
        </p:txBody>
      </p:sp>
      <p:sp>
        <p:nvSpPr>
          <p:cNvPr id="8" name="Rectangle 7"/>
          <p:cNvSpPr/>
          <p:nvPr/>
        </p:nvSpPr>
        <p:spPr>
          <a:xfrm>
            <a:off x="820238" y="915700"/>
            <a:ext cx="1807546" cy="369332"/>
          </a:xfrm>
          <a:prstGeom prst="rect">
            <a:avLst/>
          </a:prstGeom>
        </p:spPr>
        <p:txBody>
          <a:bodyPr wrap="none">
            <a:spAutoFit/>
          </a:bodyPr>
          <a:lstStyle/>
          <a:p>
            <a:r>
              <a:rPr lang="en-US" dirty="0"/>
              <a:t>Data and Reports</a:t>
            </a:r>
            <a:endParaRPr lang="en-GB" dirty="0"/>
          </a:p>
        </p:txBody>
      </p:sp>
      <p:sp>
        <p:nvSpPr>
          <p:cNvPr id="9" name="Title 7"/>
          <p:cNvSpPr txBox="1">
            <a:spLocks/>
          </p:cNvSpPr>
          <p:nvPr/>
        </p:nvSpPr>
        <p:spPr>
          <a:xfrm>
            <a:off x="-595486" y="1166162"/>
            <a:ext cx="3223270" cy="6731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GB" sz="3100" dirty="0" smtClean="0">
                <a:latin typeface="+mn-lt"/>
              </a:rPr>
              <a:t>Coverage</a:t>
            </a:r>
            <a:endParaRPr lang="en-GB" sz="3100" dirty="0">
              <a:latin typeface="+mn-lt"/>
            </a:endParaRPr>
          </a:p>
        </p:txBody>
      </p:sp>
      <p:pic>
        <p:nvPicPr>
          <p:cNvPr id="10" name="Picture 2" descr="Image result for sdg"/>
          <p:cNvPicPr>
            <a:picLocks noChangeAspect="1" noChangeArrowheads="1"/>
          </p:cNvPicPr>
          <p:nvPr/>
        </p:nvPicPr>
        <p:blipFill rotWithShape="1">
          <a:blip r:embed="rId3">
            <a:extLst>
              <a:ext uri="{28A0092B-C50C-407E-A947-70E740481C1C}">
                <a14:useLocalDpi xmlns:a14="http://schemas.microsoft.com/office/drawing/2010/main" val="0"/>
              </a:ext>
            </a:extLst>
          </a:blip>
          <a:srcRect l="13333" r="16666" b="32436"/>
          <a:stretch/>
        </p:blipFill>
        <p:spPr bwMode="auto">
          <a:xfrm>
            <a:off x="33349" y="278150"/>
            <a:ext cx="828661" cy="78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647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p:cNvCxnSpPr/>
          <p:nvPr/>
        </p:nvCxnSpPr>
        <p:spPr>
          <a:xfrm>
            <a:off x="7757977" y="5508397"/>
            <a:ext cx="217507" cy="6455"/>
          </a:xfrm>
          <a:prstGeom prst="straightConnector1">
            <a:avLst/>
          </a:prstGeom>
          <a:ln w="12700">
            <a:solidFill>
              <a:schemeClr val="bg1">
                <a:lumMod val="95000"/>
              </a:schemeClr>
            </a:solidFill>
            <a:tailEnd type="oval"/>
          </a:ln>
        </p:spPr>
        <p:style>
          <a:lnRef idx="1">
            <a:schemeClr val="dk1"/>
          </a:lnRef>
          <a:fillRef idx="0">
            <a:schemeClr val="dk1"/>
          </a:fillRef>
          <a:effectRef idx="0">
            <a:schemeClr val="dk1"/>
          </a:effectRef>
          <a:fontRef idx="minor">
            <a:schemeClr val="tx1"/>
          </a:fontRef>
        </p:style>
      </p:cxnSp>
      <p:sp>
        <p:nvSpPr>
          <p:cNvPr id="80" name="TextBox 79"/>
          <p:cNvSpPr txBox="1"/>
          <p:nvPr/>
        </p:nvSpPr>
        <p:spPr>
          <a:xfrm>
            <a:off x="8013965" y="5409236"/>
            <a:ext cx="475142" cy="198322"/>
          </a:xfrm>
          <a:prstGeom prst="rect">
            <a:avLst/>
          </a:prstGeom>
          <a:noFill/>
        </p:spPr>
        <p:txBody>
          <a:bodyPr wrap="square" rtlCol="0">
            <a:spAutoFit/>
          </a:bodyPr>
          <a:lstStyle>
            <a:defPPr>
              <a:defRPr lang="en-US"/>
            </a:defPPr>
            <a:lvl1pPr>
              <a:defRPr sz="700">
                <a:solidFill>
                  <a:schemeClr val="tx1">
                    <a:lumMod val="50000"/>
                    <a:lumOff val="50000"/>
                  </a:schemeClr>
                </a:solidFill>
              </a:defRPr>
            </a:lvl1pPr>
          </a:lstStyle>
          <a:p>
            <a:r>
              <a:rPr lang="en-ZA" dirty="0" smtClean="0">
                <a:solidFill>
                  <a:schemeClr val="tx1"/>
                </a:solidFill>
              </a:rPr>
              <a:t>21- 40%</a:t>
            </a:r>
            <a:endParaRPr lang="en-GB" dirty="0">
              <a:solidFill>
                <a:schemeClr val="tx1"/>
              </a:solidFill>
            </a:endParaRPr>
          </a:p>
        </p:txBody>
      </p:sp>
      <p:sp>
        <p:nvSpPr>
          <p:cNvPr id="81" name="TextBox 80"/>
          <p:cNvSpPr txBox="1"/>
          <p:nvPr/>
        </p:nvSpPr>
        <p:spPr>
          <a:xfrm>
            <a:off x="8090390" y="5240177"/>
            <a:ext cx="662922" cy="198322"/>
          </a:xfrm>
          <a:prstGeom prst="rect">
            <a:avLst/>
          </a:prstGeom>
          <a:noFill/>
        </p:spPr>
        <p:txBody>
          <a:bodyPr wrap="square" rtlCol="0">
            <a:spAutoFit/>
          </a:bodyPr>
          <a:lstStyle>
            <a:defPPr>
              <a:defRPr lang="en-US"/>
            </a:defPPr>
            <a:lvl1pPr>
              <a:defRPr sz="700">
                <a:solidFill>
                  <a:schemeClr val="tx1">
                    <a:lumMod val="50000"/>
                    <a:lumOff val="50000"/>
                  </a:schemeClr>
                </a:solidFill>
              </a:defRPr>
            </a:lvl1pPr>
          </a:lstStyle>
          <a:p>
            <a:r>
              <a:rPr lang="en-ZA" dirty="0" smtClean="0">
                <a:solidFill>
                  <a:schemeClr val="tx1"/>
                </a:solidFill>
              </a:rPr>
              <a:t>41-60%</a:t>
            </a:r>
            <a:endParaRPr lang="en-GB" dirty="0">
              <a:solidFill>
                <a:schemeClr val="tx1"/>
              </a:solidFill>
            </a:endParaRPr>
          </a:p>
        </p:txBody>
      </p:sp>
      <p:cxnSp>
        <p:nvCxnSpPr>
          <p:cNvPr id="77" name="Straight Arrow Connector 76"/>
          <p:cNvCxnSpPr/>
          <p:nvPr/>
        </p:nvCxnSpPr>
        <p:spPr>
          <a:xfrm>
            <a:off x="7771280" y="5339338"/>
            <a:ext cx="295237" cy="6455"/>
          </a:xfrm>
          <a:prstGeom prst="straightConnector1">
            <a:avLst/>
          </a:prstGeom>
          <a:ln w="12700">
            <a:solidFill>
              <a:schemeClr val="bg1">
                <a:lumMod val="95000"/>
              </a:schemeClr>
            </a:solidFill>
            <a:tailEnd type="oval"/>
          </a:ln>
        </p:spPr>
        <p:style>
          <a:lnRef idx="1">
            <a:schemeClr val="dk1"/>
          </a:lnRef>
          <a:fillRef idx="0">
            <a:schemeClr val="dk1"/>
          </a:fillRef>
          <a:effectRef idx="0">
            <a:schemeClr val="dk1"/>
          </a:effectRef>
          <a:fontRef idx="minor">
            <a:schemeClr val="tx1"/>
          </a:fontRef>
        </p:style>
      </p:cxnSp>
      <p:grpSp>
        <p:nvGrpSpPr>
          <p:cNvPr id="72" name="Group 71"/>
          <p:cNvGrpSpPr/>
          <p:nvPr/>
        </p:nvGrpSpPr>
        <p:grpSpPr>
          <a:xfrm>
            <a:off x="7774784" y="5049310"/>
            <a:ext cx="957853" cy="198322"/>
            <a:chOff x="7799948" y="5024146"/>
            <a:chExt cx="957853" cy="198322"/>
          </a:xfrm>
        </p:grpSpPr>
        <p:cxnSp>
          <p:nvCxnSpPr>
            <p:cNvPr id="78" name="Straight Arrow Connector 77"/>
            <p:cNvCxnSpPr/>
            <p:nvPr/>
          </p:nvCxnSpPr>
          <p:spPr>
            <a:xfrm>
              <a:off x="7799948" y="5122975"/>
              <a:ext cx="373302" cy="665"/>
            </a:xfrm>
            <a:prstGeom prst="straightConnector1">
              <a:avLst/>
            </a:prstGeom>
            <a:ln w="12700">
              <a:solidFill>
                <a:schemeClr val="bg1">
                  <a:lumMod val="95000"/>
                </a:schemeClr>
              </a:solidFill>
              <a:tailEnd type="oval"/>
            </a:ln>
          </p:spPr>
          <p:style>
            <a:lnRef idx="1">
              <a:schemeClr val="dk1"/>
            </a:lnRef>
            <a:fillRef idx="0">
              <a:schemeClr val="dk1"/>
            </a:fillRef>
            <a:effectRef idx="0">
              <a:schemeClr val="dk1"/>
            </a:effectRef>
            <a:fontRef idx="minor">
              <a:schemeClr val="tx1"/>
            </a:fontRef>
          </p:style>
        </p:cxnSp>
        <p:sp>
          <p:nvSpPr>
            <p:cNvPr id="82" name="TextBox 81"/>
            <p:cNvSpPr txBox="1"/>
            <p:nvPr/>
          </p:nvSpPr>
          <p:spPr>
            <a:xfrm>
              <a:off x="8209564" y="5024146"/>
              <a:ext cx="548237" cy="198322"/>
            </a:xfrm>
            <a:prstGeom prst="rect">
              <a:avLst/>
            </a:prstGeom>
            <a:noFill/>
          </p:spPr>
          <p:txBody>
            <a:bodyPr wrap="square" rtlCol="0">
              <a:spAutoFit/>
            </a:bodyPr>
            <a:lstStyle>
              <a:defPPr>
                <a:defRPr lang="en-US"/>
              </a:defPPr>
              <a:lvl1pPr>
                <a:defRPr sz="700">
                  <a:solidFill>
                    <a:schemeClr val="tx1">
                      <a:lumMod val="50000"/>
                      <a:lumOff val="50000"/>
                    </a:schemeClr>
                  </a:solidFill>
                </a:defRPr>
              </a:lvl1pPr>
            </a:lstStyle>
            <a:p>
              <a:r>
                <a:rPr lang="en-ZA" dirty="0" smtClean="0">
                  <a:solidFill>
                    <a:schemeClr val="tx1"/>
                  </a:solidFill>
                </a:rPr>
                <a:t>61-80</a:t>
              </a:r>
              <a:r>
                <a:rPr lang="en-ZA" dirty="0" smtClean="0">
                  <a:solidFill>
                    <a:prstClr val="black">
                      <a:lumMod val="50000"/>
                      <a:lumOff val="50000"/>
                    </a:prstClr>
                  </a:solidFill>
                </a:rPr>
                <a:t>%</a:t>
              </a:r>
              <a:endParaRPr lang="en-GB" dirty="0">
                <a:solidFill>
                  <a:prstClr val="black">
                    <a:lumMod val="50000"/>
                    <a:lumOff val="50000"/>
                  </a:prstClr>
                </a:solidFill>
              </a:endParaRPr>
            </a:p>
          </p:txBody>
        </p:sp>
      </p:grpSp>
      <p:grpSp>
        <p:nvGrpSpPr>
          <p:cNvPr id="49" name="Group 48"/>
          <p:cNvGrpSpPr/>
          <p:nvPr/>
        </p:nvGrpSpPr>
        <p:grpSpPr>
          <a:xfrm>
            <a:off x="7757977" y="4830412"/>
            <a:ext cx="1117345" cy="200055"/>
            <a:chOff x="7771916" y="4831823"/>
            <a:chExt cx="1117345" cy="200055"/>
          </a:xfrm>
        </p:grpSpPr>
        <p:cxnSp>
          <p:nvCxnSpPr>
            <p:cNvPr id="79" name="Straight Arrow Connector 78"/>
            <p:cNvCxnSpPr/>
            <p:nvPr/>
          </p:nvCxnSpPr>
          <p:spPr>
            <a:xfrm flipV="1">
              <a:off x="7771916" y="4937940"/>
              <a:ext cx="535041" cy="2513"/>
            </a:xfrm>
            <a:prstGeom prst="straightConnector1">
              <a:avLst/>
            </a:prstGeom>
            <a:ln w="12700">
              <a:solidFill>
                <a:schemeClr val="bg1">
                  <a:lumMod val="95000"/>
                </a:schemeClr>
              </a:solidFill>
              <a:tailEnd type="oval"/>
            </a:ln>
          </p:spPr>
          <p:style>
            <a:lnRef idx="1">
              <a:schemeClr val="dk1"/>
            </a:lnRef>
            <a:fillRef idx="0">
              <a:schemeClr val="dk1"/>
            </a:fillRef>
            <a:effectRef idx="0">
              <a:schemeClr val="dk1"/>
            </a:effectRef>
            <a:fontRef idx="minor">
              <a:schemeClr val="tx1"/>
            </a:fontRef>
          </p:style>
        </p:cxnSp>
        <p:sp>
          <p:nvSpPr>
            <p:cNvPr id="83" name="TextBox 82"/>
            <p:cNvSpPr txBox="1"/>
            <p:nvPr/>
          </p:nvSpPr>
          <p:spPr>
            <a:xfrm>
              <a:off x="8303590" y="4831823"/>
              <a:ext cx="585671" cy="200055"/>
            </a:xfrm>
            <a:prstGeom prst="rect">
              <a:avLst/>
            </a:prstGeom>
            <a:noFill/>
          </p:spPr>
          <p:txBody>
            <a:bodyPr wrap="square" rtlCol="0">
              <a:spAutoFit/>
            </a:bodyPr>
            <a:lstStyle/>
            <a:p>
              <a:r>
                <a:rPr lang="en-ZA" sz="700" dirty="0" smtClean="0"/>
                <a:t>81 - 100%</a:t>
              </a:r>
              <a:endParaRPr lang="en-GB" sz="700" dirty="0"/>
            </a:p>
          </p:txBody>
        </p:sp>
      </p:grpSp>
      <p:sp>
        <p:nvSpPr>
          <p:cNvPr id="4" name="Freeform 3"/>
          <p:cNvSpPr/>
          <p:nvPr/>
        </p:nvSpPr>
        <p:spPr>
          <a:xfrm>
            <a:off x="3514717" y="357809"/>
            <a:ext cx="829633" cy="348409"/>
          </a:xfrm>
          <a:custGeom>
            <a:avLst/>
            <a:gdLst>
              <a:gd name="connsiteX0" fmla="*/ 827923 w 830010"/>
              <a:gd name="connsiteY0" fmla="*/ 0 h 348567"/>
              <a:gd name="connsiteX1" fmla="*/ 830010 w 830010"/>
              <a:gd name="connsiteY1" fmla="*/ 221633 h 348567"/>
              <a:gd name="connsiteX2" fmla="*/ 618174 w 830010"/>
              <a:gd name="connsiteY2" fmla="*/ 232330 h 348567"/>
              <a:gd name="connsiteX3" fmla="*/ 122629 w 830010"/>
              <a:gd name="connsiteY3" fmla="*/ 333395 h 348567"/>
              <a:gd name="connsiteX4" fmla="*/ 81175 w 830010"/>
              <a:gd name="connsiteY4" fmla="*/ 348567 h 348567"/>
              <a:gd name="connsiteX5" fmla="*/ 0 w 830010"/>
              <a:gd name="connsiteY5" fmla="*/ 154939 h 348567"/>
              <a:gd name="connsiteX6" fmla="*/ 97786 w 830010"/>
              <a:gd name="connsiteY6" fmla="*/ 119149 h 348567"/>
              <a:gd name="connsiteX7" fmla="*/ 633983 w 830010"/>
              <a:gd name="connsiteY7" fmla="*/ 9793 h 348567"/>
              <a:gd name="connsiteX8" fmla="*/ 827923 w 830010"/>
              <a:gd name="connsiteY8" fmla="*/ 0 h 348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010" h="348567">
                <a:moveTo>
                  <a:pt x="827923" y="0"/>
                </a:moveTo>
                <a:lnTo>
                  <a:pt x="830010" y="221633"/>
                </a:lnTo>
                <a:lnTo>
                  <a:pt x="618174" y="232330"/>
                </a:lnTo>
                <a:cubicBezTo>
                  <a:pt x="447425" y="249670"/>
                  <a:pt x="281676" y="283926"/>
                  <a:pt x="122629" y="333395"/>
                </a:cubicBezTo>
                <a:lnTo>
                  <a:pt x="81175" y="348567"/>
                </a:lnTo>
                <a:lnTo>
                  <a:pt x="0" y="154939"/>
                </a:lnTo>
                <a:lnTo>
                  <a:pt x="97786" y="119149"/>
                </a:lnTo>
                <a:cubicBezTo>
                  <a:pt x="269879" y="65622"/>
                  <a:pt x="449226" y="28556"/>
                  <a:pt x="633983" y="9793"/>
                </a:cubicBezTo>
                <a:lnTo>
                  <a:pt x="827923" y="0"/>
                </a:lnTo>
                <a:close/>
              </a:path>
            </a:pathLst>
          </a:custGeom>
          <a:solidFill>
            <a:srgbClr val="FAF9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5" name="Freeform 4"/>
          <p:cNvSpPr/>
          <p:nvPr/>
        </p:nvSpPr>
        <p:spPr>
          <a:xfrm>
            <a:off x="4563768" y="360460"/>
            <a:ext cx="802270" cy="380670"/>
          </a:xfrm>
          <a:custGeom>
            <a:avLst/>
            <a:gdLst>
              <a:gd name="connsiteX0" fmla="*/ 4935 w 802635"/>
              <a:gd name="connsiteY0" fmla="*/ 0 h 380844"/>
              <a:gd name="connsiteX1" fmla="*/ 146381 w 802635"/>
              <a:gd name="connsiteY1" fmla="*/ 7142 h 380844"/>
              <a:gd name="connsiteX2" fmla="*/ 682578 w 802635"/>
              <a:gd name="connsiteY2" fmla="*/ 116499 h 380844"/>
              <a:gd name="connsiteX3" fmla="*/ 802635 w 802635"/>
              <a:gd name="connsiteY3" fmla="*/ 160440 h 380844"/>
              <a:gd name="connsiteX4" fmla="*/ 720403 w 802635"/>
              <a:gd name="connsiteY4" fmla="*/ 380844 h 380844"/>
              <a:gd name="connsiteX5" fmla="*/ 583515 w 802635"/>
              <a:gd name="connsiteY5" fmla="*/ 330743 h 380844"/>
              <a:gd name="connsiteX6" fmla="*/ 87970 w 802635"/>
              <a:gd name="connsiteY6" fmla="*/ 229678 h 380844"/>
              <a:gd name="connsiteX7" fmla="*/ 0 w 802635"/>
              <a:gd name="connsiteY7" fmla="*/ 225236 h 380844"/>
              <a:gd name="connsiteX8" fmla="*/ 4935 w 802635"/>
              <a:gd name="connsiteY8" fmla="*/ 0 h 380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2635" h="380844">
                <a:moveTo>
                  <a:pt x="4935" y="0"/>
                </a:moveTo>
                <a:lnTo>
                  <a:pt x="146381" y="7142"/>
                </a:lnTo>
                <a:cubicBezTo>
                  <a:pt x="331138" y="25906"/>
                  <a:pt x="510484" y="62972"/>
                  <a:pt x="682578" y="116499"/>
                </a:cubicBezTo>
                <a:lnTo>
                  <a:pt x="802635" y="160440"/>
                </a:lnTo>
                <a:lnTo>
                  <a:pt x="720403" y="380844"/>
                </a:lnTo>
                <a:lnTo>
                  <a:pt x="583515" y="330743"/>
                </a:lnTo>
                <a:cubicBezTo>
                  <a:pt x="424469" y="281274"/>
                  <a:pt x="258720" y="247018"/>
                  <a:pt x="87970" y="229678"/>
                </a:cubicBezTo>
                <a:lnTo>
                  <a:pt x="0" y="225236"/>
                </a:lnTo>
                <a:lnTo>
                  <a:pt x="4935" y="0"/>
                </a:lnTo>
                <a:close/>
              </a:path>
            </a:pathLst>
          </a:custGeom>
          <a:solidFill>
            <a:schemeClr val="bg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7" name="Freeform 6"/>
          <p:cNvSpPr/>
          <p:nvPr/>
        </p:nvSpPr>
        <p:spPr>
          <a:xfrm>
            <a:off x="5481593" y="604657"/>
            <a:ext cx="757088" cy="615634"/>
          </a:xfrm>
          <a:custGeom>
            <a:avLst/>
            <a:gdLst>
              <a:gd name="connsiteX0" fmla="*/ 90305 w 757433"/>
              <a:gd name="connsiteY0" fmla="*/ 0 h 615914"/>
              <a:gd name="connsiteX1" fmla="*/ 257017 w 757433"/>
              <a:gd name="connsiteY1" fmla="*/ 80309 h 615914"/>
              <a:gd name="connsiteX2" fmla="*/ 695136 w 757433"/>
              <a:gd name="connsiteY2" fmla="*/ 376146 h 615914"/>
              <a:gd name="connsiteX3" fmla="*/ 757433 w 757433"/>
              <a:gd name="connsiteY3" fmla="*/ 432766 h 615914"/>
              <a:gd name="connsiteX4" fmla="*/ 595623 w 757433"/>
              <a:gd name="connsiteY4" fmla="*/ 615914 h 615914"/>
              <a:gd name="connsiteX5" fmla="*/ 525502 w 757433"/>
              <a:gd name="connsiteY5" fmla="*/ 552184 h 615914"/>
              <a:gd name="connsiteX6" fmla="*/ 120601 w 757433"/>
              <a:gd name="connsiteY6" fmla="*/ 278776 h 615914"/>
              <a:gd name="connsiteX7" fmla="*/ 0 w 757433"/>
              <a:gd name="connsiteY7" fmla="*/ 220679 h 615914"/>
              <a:gd name="connsiteX8" fmla="*/ 90305 w 757433"/>
              <a:gd name="connsiteY8" fmla="*/ 0 h 615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7433" h="615914">
                <a:moveTo>
                  <a:pt x="90305" y="0"/>
                </a:moveTo>
                <a:lnTo>
                  <a:pt x="257017" y="80309"/>
                </a:lnTo>
                <a:cubicBezTo>
                  <a:pt x="412765" y="164916"/>
                  <a:pt x="559418" y="264142"/>
                  <a:pt x="695136" y="376146"/>
                </a:cubicBezTo>
                <a:lnTo>
                  <a:pt x="757433" y="432766"/>
                </a:lnTo>
                <a:lnTo>
                  <a:pt x="595623" y="615914"/>
                </a:lnTo>
                <a:lnTo>
                  <a:pt x="525502" y="552184"/>
                </a:lnTo>
                <a:cubicBezTo>
                  <a:pt x="400075" y="448672"/>
                  <a:pt x="264540" y="356968"/>
                  <a:pt x="120601" y="278776"/>
                </a:cubicBezTo>
                <a:lnTo>
                  <a:pt x="0" y="220679"/>
                </a:lnTo>
                <a:lnTo>
                  <a:pt x="90305" y="0"/>
                </a:lnTo>
                <a:close/>
              </a:path>
            </a:pathLst>
          </a:custGeom>
          <a:solidFill>
            <a:schemeClr val="bg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8" name="Freeform 7"/>
          <p:cNvSpPr/>
          <p:nvPr/>
        </p:nvSpPr>
        <p:spPr>
          <a:xfrm>
            <a:off x="3629582" y="666522"/>
            <a:ext cx="717587" cy="321580"/>
          </a:xfrm>
          <a:custGeom>
            <a:avLst/>
            <a:gdLst>
              <a:gd name="connsiteX0" fmla="*/ 715915 w 717913"/>
              <a:gd name="connsiteY0" fmla="*/ 0 h 321727"/>
              <a:gd name="connsiteX1" fmla="*/ 717913 w 717913"/>
              <a:gd name="connsiteY1" fmla="*/ 212184 h 321727"/>
              <a:gd name="connsiteX2" fmla="*/ 554772 w 717913"/>
              <a:gd name="connsiteY2" fmla="*/ 220422 h 321727"/>
              <a:gd name="connsiteX3" fmla="*/ 117753 w 717913"/>
              <a:gd name="connsiteY3" fmla="*/ 309551 h 321727"/>
              <a:gd name="connsiteX4" fmla="*/ 84485 w 717913"/>
              <a:gd name="connsiteY4" fmla="*/ 321727 h 321727"/>
              <a:gd name="connsiteX5" fmla="*/ 0 w 717913"/>
              <a:gd name="connsiteY5" fmla="*/ 120200 h 321727"/>
              <a:gd name="connsiteX6" fmla="*/ 33661 w 717913"/>
              <a:gd name="connsiteY6" fmla="*/ 107880 h 321727"/>
              <a:gd name="connsiteX7" fmla="*/ 512179 w 717913"/>
              <a:gd name="connsiteY7" fmla="*/ 10288 h 321727"/>
              <a:gd name="connsiteX8" fmla="*/ 715915 w 717913"/>
              <a:gd name="connsiteY8" fmla="*/ 0 h 32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7913" h="321727">
                <a:moveTo>
                  <a:pt x="715915" y="0"/>
                </a:moveTo>
                <a:lnTo>
                  <a:pt x="717913" y="212184"/>
                </a:lnTo>
                <a:lnTo>
                  <a:pt x="554772" y="220422"/>
                </a:lnTo>
                <a:cubicBezTo>
                  <a:pt x="404189" y="235715"/>
                  <a:pt x="258016" y="265925"/>
                  <a:pt x="117753" y="309551"/>
                </a:cubicBezTo>
                <a:lnTo>
                  <a:pt x="84485" y="321727"/>
                </a:lnTo>
                <a:lnTo>
                  <a:pt x="0" y="120200"/>
                </a:lnTo>
                <a:lnTo>
                  <a:pt x="33661" y="107880"/>
                </a:lnTo>
                <a:cubicBezTo>
                  <a:pt x="187243" y="60112"/>
                  <a:pt x="347297" y="27033"/>
                  <a:pt x="512179" y="10288"/>
                </a:cubicBezTo>
                <a:lnTo>
                  <a:pt x="715915" y="0"/>
                </a:lnTo>
                <a:close/>
              </a:path>
            </a:pathLst>
          </a:custGeom>
          <a:solidFill>
            <a:srgbClr val="FAF9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10" name="Freeform 9"/>
          <p:cNvSpPr/>
          <p:nvPr/>
        </p:nvSpPr>
        <p:spPr>
          <a:xfrm>
            <a:off x="2863664" y="854426"/>
            <a:ext cx="671948" cy="511641"/>
          </a:xfrm>
          <a:custGeom>
            <a:avLst/>
            <a:gdLst>
              <a:gd name="connsiteX0" fmla="*/ 581051 w 672254"/>
              <a:gd name="connsiteY0" fmla="*/ 0 h 511873"/>
              <a:gd name="connsiteX1" fmla="*/ 672254 w 672254"/>
              <a:gd name="connsiteY1" fmla="*/ 199761 h 511873"/>
              <a:gd name="connsiteX2" fmla="*/ 482465 w 672254"/>
              <a:gd name="connsiteY2" fmla="*/ 291187 h 511873"/>
              <a:gd name="connsiteX3" fmla="*/ 297803 w 672254"/>
              <a:gd name="connsiteY3" fmla="*/ 403372 h 511873"/>
              <a:gd name="connsiteX4" fmla="*/ 152707 w 672254"/>
              <a:gd name="connsiteY4" fmla="*/ 511873 h 511873"/>
              <a:gd name="connsiteX5" fmla="*/ 0 w 672254"/>
              <a:gd name="connsiteY5" fmla="*/ 346645 h 511873"/>
              <a:gd name="connsiteX6" fmla="*/ 158044 w 672254"/>
              <a:gd name="connsiteY6" fmla="*/ 228462 h 511873"/>
              <a:gd name="connsiteX7" fmla="*/ 574614 w 672254"/>
              <a:gd name="connsiteY7" fmla="*/ 2356 h 511873"/>
              <a:gd name="connsiteX8" fmla="*/ 581051 w 672254"/>
              <a:gd name="connsiteY8" fmla="*/ 0 h 51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254" h="511873">
                <a:moveTo>
                  <a:pt x="581051" y="0"/>
                </a:moveTo>
                <a:lnTo>
                  <a:pt x="672254" y="199761"/>
                </a:lnTo>
                <a:lnTo>
                  <a:pt x="482465" y="291187"/>
                </a:lnTo>
                <a:cubicBezTo>
                  <a:pt x="418996" y="325666"/>
                  <a:pt x="357379" y="363123"/>
                  <a:pt x="297803" y="403372"/>
                </a:cubicBezTo>
                <a:lnTo>
                  <a:pt x="152707" y="511873"/>
                </a:lnTo>
                <a:lnTo>
                  <a:pt x="0" y="346645"/>
                </a:lnTo>
                <a:lnTo>
                  <a:pt x="158044" y="228462"/>
                </a:lnTo>
                <a:cubicBezTo>
                  <a:pt x="288511" y="140320"/>
                  <a:pt x="427915" y="64404"/>
                  <a:pt x="574614" y="2356"/>
                </a:cubicBezTo>
                <a:lnTo>
                  <a:pt x="581051" y="0"/>
                </a:lnTo>
                <a:close/>
              </a:path>
            </a:pathLst>
          </a:custGeom>
          <a:solidFill>
            <a:srgbClr val="025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13" name="Freeform 12"/>
          <p:cNvSpPr/>
          <p:nvPr/>
        </p:nvSpPr>
        <p:spPr>
          <a:xfrm>
            <a:off x="4551209" y="959407"/>
            <a:ext cx="604044" cy="312149"/>
          </a:xfrm>
          <a:custGeom>
            <a:avLst/>
            <a:gdLst>
              <a:gd name="connsiteX0" fmla="*/ 4370 w 604319"/>
              <a:gd name="connsiteY0" fmla="*/ 0 h 312291"/>
              <a:gd name="connsiteX1" fmla="*/ 82846 w 604319"/>
              <a:gd name="connsiteY1" fmla="*/ 3963 h 312291"/>
              <a:gd name="connsiteX2" fmla="*/ 504849 w 604319"/>
              <a:gd name="connsiteY2" fmla="*/ 90029 h 312291"/>
              <a:gd name="connsiteX3" fmla="*/ 604319 w 604319"/>
              <a:gd name="connsiteY3" fmla="*/ 126435 h 312291"/>
              <a:gd name="connsiteX4" fmla="*/ 534977 w 604319"/>
              <a:gd name="connsiteY4" fmla="*/ 312291 h 312291"/>
              <a:gd name="connsiteX5" fmla="*/ 444326 w 604319"/>
              <a:gd name="connsiteY5" fmla="*/ 279112 h 312291"/>
              <a:gd name="connsiteX6" fmla="*/ 71549 w 604319"/>
              <a:gd name="connsiteY6" fmla="*/ 203085 h 312291"/>
              <a:gd name="connsiteX7" fmla="*/ 0 w 604319"/>
              <a:gd name="connsiteY7" fmla="*/ 199472 h 312291"/>
              <a:gd name="connsiteX8" fmla="*/ 4370 w 604319"/>
              <a:gd name="connsiteY8" fmla="*/ 0 h 312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4319" h="312291">
                <a:moveTo>
                  <a:pt x="4370" y="0"/>
                </a:moveTo>
                <a:lnTo>
                  <a:pt x="82846" y="3963"/>
                </a:lnTo>
                <a:cubicBezTo>
                  <a:pt x="228256" y="18730"/>
                  <a:pt x="369407" y="47902"/>
                  <a:pt x="504849" y="90029"/>
                </a:cubicBezTo>
                <a:lnTo>
                  <a:pt x="604319" y="126435"/>
                </a:lnTo>
                <a:lnTo>
                  <a:pt x="534977" y="312291"/>
                </a:lnTo>
                <a:lnTo>
                  <a:pt x="444326" y="279112"/>
                </a:lnTo>
                <a:cubicBezTo>
                  <a:pt x="324682" y="241899"/>
                  <a:pt x="199997" y="216130"/>
                  <a:pt x="71549" y="203085"/>
                </a:cubicBezTo>
                <a:lnTo>
                  <a:pt x="0" y="199472"/>
                </a:lnTo>
                <a:lnTo>
                  <a:pt x="4370" y="0"/>
                </a:lnTo>
                <a:close/>
              </a:path>
            </a:pathLst>
          </a:custGeom>
          <a:solidFill>
            <a:srgbClr val="EB1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14" name="Freeform 13"/>
          <p:cNvSpPr/>
          <p:nvPr/>
        </p:nvSpPr>
        <p:spPr>
          <a:xfrm>
            <a:off x="3068737" y="1124017"/>
            <a:ext cx="586667" cy="460531"/>
          </a:xfrm>
          <a:custGeom>
            <a:avLst/>
            <a:gdLst>
              <a:gd name="connsiteX0" fmla="*/ 499026 w 586933"/>
              <a:gd name="connsiteY0" fmla="*/ 0 h 460740"/>
              <a:gd name="connsiteX1" fmla="*/ 586933 w 586933"/>
              <a:gd name="connsiteY1" fmla="*/ 192542 h 460740"/>
              <a:gd name="connsiteX2" fmla="*/ 448730 w 586933"/>
              <a:gd name="connsiteY2" fmla="*/ 259117 h 460740"/>
              <a:gd name="connsiteX3" fmla="*/ 291213 w 586933"/>
              <a:gd name="connsiteY3" fmla="*/ 354811 h 460740"/>
              <a:gd name="connsiteX4" fmla="*/ 149558 w 586933"/>
              <a:gd name="connsiteY4" fmla="*/ 460740 h 460740"/>
              <a:gd name="connsiteX5" fmla="*/ 0 w 586933"/>
              <a:gd name="connsiteY5" fmla="*/ 298919 h 460740"/>
              <a:gd name="connsiteX6" fmla="*/ 135664 w 586933"/>
              <a:gd name="connsiteY6" fmla="*/ 197471 h 460740"/>
              <a:gd name="connsiteX7" fmla="*/ 313981 w 586933"/>
              <a:gd name="connsiteY7" fmla="*/ 89141 h 460740"/>
              <a:gd name="connsiteX8" fmla="*/ 499026 w 586933"/>
              <a:gd name="connsiteY8" fmla="*/ 0 h 46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6933" h="460740">
                <a:moveTo>
                  <a:pt x="499026" y="0"/>
                </a:moveTo>
                <a:lnTo>
                  <a:pt x="586933" y="192542"/>
                </a:lnTo>
                <a:lnTo>
                  <a:pt x="448730" y="259117"/>
                </a:lnTo>
                <a:cubicBezTo>
                  <a:pt x="394591" y="288527"/>
                  <a:pt x="342032" y="320479"/>
                  <a:pt x="291213" y="354811"/>
                </a:cubicBezTo>
                <a:lnTo>
                  <a:pt x="149558" y="460740"/>
                </a:lnTo>
                <a:lnTo>
                  <a:pt x="0" y="298919"/>
                </a:lnTo>
                <a:lnTo>
                  <a:pt x="135664" y="197471"/>
                </a:lnTo>
                <a:cubicBezTo>
                  <a:pt x="193193" y="158605"/>
                  <a:pt x="252692" y="122435"/>
                  <a:pt x="313981" y="89141"/>
                </a:cubicBezTo>
                <a:lnTo>
                  <a:pt x="499026" y="0"/>
                </a:lnTo>
                <a:close/>
              </a:path>
            </a:pathLst>
          </a:custGeom>
          <a:solidFill>
            <a:srgbClr val="0255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15" name="Freeform 14"/>
          <p:cNvSpPr/>
          <p:nvPr/>
        </p:nvSpPr>
        <p:spPr>
          <a:xfrm>
            <a:off x="2031946" y="1131005"/>
            <a:ext cx="621113" cy="715004"/>
          </a:xfrm>
          <a:custGeom>
            <a:avLst/>
            <a:gdLst>
              <a:gd name="connsiteX0" fmla="*/ 484904 w 621395"/>
              <a:gd name="connsiteY0" fmla="*/ 0 h 715329"/>
              <a:gd name="connsiteX1" fmla="*/ 621395 w 621395"/>
              <a:gd name="connsiteY1" fmla="*/ 138703 h 715329"/>
              <a:gd name="connsiteX2" fmla="*/ 565494 w 621395"/>
              <a:gd name="connsiteY2" fmla="*/ 189509 h 715329"/>
              <a:gd name="connsiteX3" fmla="*/ 255383 w 621395"/>
              <a:gd name="connsiteY3" fmla="*/ 565367 h 715329"/>
              <a:gd name="connsiteX4" fmla="*/ 164278 w 621395"/>
              <a:gd name="connsiteY4" fmla="*/ 715329 h 715329"/>
              <a:gd name="connsiteX5" fmla="*/ 0 w 621395"/>
              <a:gd name="connsiteY5" fmla="*/ 630701 h 715329"/>
              <a:gd name="connsiteX6" fmla="*/ 119737 w 621395"/>
              <a:gd name="connsiteY6" fmla="*/ 433608 h 715329"/>
              <a:gd name="connsiteX7" fmla="*/ 455288 w 621395"/>
              <a:gd name="connsiteY7" fmla="*/ 26918 h 715329"/>
              <a:gd name="connsiteX8" fmla="*/ 484904 w 621395"/>
              <a:gd name="connsiteY8" fmla="*/ 0 h 71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395" h="715329">
                <a:moveTo>
                  <a:pt x="484904" y="0"/>
                </a:moveTo>
                <a:lnTo>
                  <a:pt x="621395" y="138703"/>
                </a:lnTo>
                <a:lnTo>
                  <a:pt x="565494" y="189509"/>
                </a:lnTo>
                <a:cubicBezTo>
                  <a:pt x="450598" y="304405"/>
                  <a:pt x="346661" y="430258"/>
                  <a:pt x="255383" y="565367"/>
                </a:cubicBezTo>
                <a:lnTo>
                  <a:pt x="164278" y="715329"/>
                </a:lnTo>
                <a:lnTo>
                  <a:pt x="0" y="630701"/>
                </a:lnTo>
                <a:lnTo>
                  <a:pt x="119737" y="433608"/>
                </a:lnTo>
                <a:cubicBezTo>
                  <a:pt x="218502" y="287416"/>
                  <a:pt x="330966" y="151238"/>
                  <a:pt x="455288" y="26918"/>
                </a:cubicBezTo>
                <a:lnTo>
                  <a:pt x="484904" y="0"/>
                </a:lnTo>
                <a:close/>
              </a:path>
            </a:pathLst>
          </a:custGeom>
          <a:solidFill>
            <a:srgbClr val="FAF9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16" name="Freeform 15"/>
          <p:cNvSpPr/>
          <p:nvPr/>
        </p:nvSpPr>
        <p:spPr>
          <a:xfrm>
            <a:off x="5267232" y="1164611"/>
            <a:ext cx="570532" cy="479131"/>
          </a:xfrm>
          <a:custGeom>
            <a:avLst/>
            <a:gdLst>
              <a:gd name="connsiteX0" fmla="*/ 75518 w 570791"/>
              <a:gd name="connsiteY0" fmla="*/ 0 h 479349"/>
              <a:gd name="connsiteX1" fmla="*/ 176257 w 570791"/>
              <a:gd name="connsiteY1" fmla="*/ 48529 h 479349"/>
              <a:gd name="connsiteX2" fmla="*/ 521068 w 570791"/>
              <a:gd name="connsiteY2" fmla="*/ 281361 h 479349"/>
              <a:gd name="connsiteX3" fmla="*/ 570791 w 570791"/>
              <a:gd name="connsiteY3" fmla="*/ 326552 h 479349"/>
              <a:gd name="connsiteX4" fmla="*/ 435795 w 570791"/>
              <a:gd name="connsiteY4" fmla="*/ 479349 h 479349"/>
              <a:gd name="connsiteX5" fmla="*/ 375091 w 570791"/>
              <a:gd name="connsiteY5" fmla="*/ 424178 h 479349"/>
              <a:gd name="connsiteX6" fmla="*/ 70502 w 570791"/>
              <a:gd name="connsiteY6" fmla="*/ 218505 h 479349"/>
              <a:gd name="connsiteX7" fmla="*/ 0 w 570791"/>
              <a:gd name="connsiteY7" fmla="*/ 184543 h 479349"/>
              <a:gd name="connsiteX8" fmla="*/ 75518 w 570791"/>
              <a:gd name="connsiteY8" fmla="*/ 0 h 479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791" h="479349">
                <a:moveTo>
                  <a:pt x="75518" y="0"/>
                </a:moveTo>
                <a:lnTo>
                  <a:pt x="176257" y="48529"/>
                </a:lnTo>
                <a:cubicBezTo>
                  <a:pt x="298835" y="115117"/>
                  <a:pt x="414255" y="193211"/>
                  <a:pt x="521068" y="281361"/>
                </a:cubicBezTo>
                <a:lnTo>
                  <a:pt x="570791" y="326552"/>
                </a:lnTo>
                <a:lnTo>
                  <a:pt x="435795" y="479349"/>
                </a:lnTo>
                <a:lnTo>
                  <a:pt x="375091" y="424178"/>
                </a:lnTo>
                <a:cubicBezTo>
                  <a:pt x="280738" y="346310"/>
                  <a:pt x="178781" y="277326"/>
                  <a:pt x="70502" y="218505"/>
                </a:cubicBezTo>
                <a:lnTo>
                  <a:pt x="0" y="184543"/>
                </a:lnTo>
                <a:lnTo>
                  <a:pt x="75518" y="0"/>
                </a:lnTo>
                <a:close/>
              </a:path>
            </a:pathLst>
          </a:custGeom>
          <a:solidFill>
            <a:srgbClr val="D3A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218" name="Freeform 217"/>
          <p:cNvSpPr/>
          <p:nvPr/>
        </p:nvSpPr>
        <p:spPr>
          <a:xfrm>
            <a:off x="3849738" y="1222046"/>
            <a:ext cx="501847" cy="205582"/>
          </a:xfrm>
          <a:custGeom>
            <a:avLst/>
            <a:gdLst>
              <a:gd name="connsiteX0" fmla="*/ 500663 w 501847"/>
              <a:gd name="connsiteY0" fmla="*/ 0 h 205582"/>
              <a:gd name="connsiteX1" fmla="*/ 501847 w 501847"/>
              <a:gd name="connsiteY1" fmla="*/ 125680 h 205582"/>
              <a:gd name="connsiteX2" fmla="*/ 400635 w 501847"/>
              <a:gd name="connsiteY2" fmla="*/ 130791 h 205582"/>
              <a:gd name="connsiteX3" fmla="*/ 66971 w 501847"/>
              <a:gd name="connsiteY3" fmla="*/ 198840 h 205582"/>
              <a:gd name="connsiteX4" fmla="*/ 48551 w 501847"/>
              <a:gd name="connsiteY4" fmla="*/ 205582 h 205582"/>
              <a:gd name="connsiteX5" fmla="*/ 0 w 501847"/>
              <a:gd name="connsiteY5" fmla="*/ 89771 h 205582"/>
              <a:gd name="connsiteX6" fmla="*/ 29405 w 501847"/>
              <a:gd name="connsiteY6" fmla="*/ 79009 h 205582"/>
              <a:gd name="connsiteX7" fmla="*/ 389209 w 501847"/>
              <a:gd name="connsiteY7" fmla="*/ 5629 h 205582"/>
              <a:gd name="connsiteX8" fmla="*/ 500663 w 501847"/>
              <a:gd name="connsiteY8" fmla="*/ 0 h 205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847" h="205582">
                <a:moveTo>
                  <a:pt x="500663" y="0"/>
                </a:moveTo>
                <a:lnTo>
                  <a:pt x="501847" y="125680"/>
                </a:lnTo>
                <a:lnTo>
                  <a:pt x="400635" y="130791"/>
                </a:lnTo>
                <a:cubicBezTo>
                  <a:pt x="285665" y="142466"/>
                  <a:pt x="174062" y="165532"/>
                  <a:pt x="66971" y="198840"/>
                </a:cubicBezTo>
                <a:lnTo>
                  <a:pt x="48551" y="205582"/>
                </a:lnTo>
                <a:lnTo>
                  <a:pt x="0" y="89771"/>
                </a:lnTo>
                <a:lnTo>
                  <a:pt x="29405" y="79009"/>
                </a:lnTo>
                <a:cubicBezTo>
                  <a:pt x="144885" y="43090"/>
                  <a:pt x="265232" y="18219"/>
                  <a:pt x="389209" y="5629"/>
                </a:cubicBezTo>
                <a:lnTo>
                  <a:pt x="500663" y="0"/>
                </a:lnTo>
                <a:close/>
              </a:path>
            </a:pathLst>
          </a:custGeom>
          <a:solidFill>
            <a:srgbClr val="18366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217" name="Freeform 216"/>
          <p:cNvSpPr/>
          <p:nvPr/>
        </p:nvSpPr>
        <p:spPr>
          <a:xfrm>
            <a:off x="4547016" y="1224329"/>
            <a:ext cx="516011" cy="227637"/>
          </a:xfrm>
          <a:custGeom>
            <a:avLst/>
            <a:gdLst>
              <a:gd name="connsiteX0" fmla="*/ 2757 w 516011"/>
              <a:gd name="connsiteY0" fmla="*/ 0 h 227637"/>
              <a:gd name="connsiteX1" fmla="*/ 69002 w 516011"/>
              <a:gd name="connsiteY1" fmla="*/ 3346 h 227637"/>
              <a:gd name="connsiteX2" fmla="*/ 428806 w 516011"/>
              <a:gd name="connsiteY2" fmla="*/ 76726 h 227637"/>
              <a:gd name="connsiteX3" fmla="*/ 516011 w 516011"/>
              <a:gd name="connsiteY3" fmla="*/ 108644 h 227637"/>
              <a:gd name="connsiteX4" fmla="*/ 471615 w 516011"/>
              <a:gd name="connsiteY4" fmla="*/ 227637 h 227637"/>
              <a:gd name="connsiteX5" fmla="*/ 386697 w 516011"/>
              <a:gd name="connsiteY5" fmla="*/ 196557 h 227637"/>
              <a:gd name="connsiteX6" fmla="*/ 53033 w 516011"/>
              <a:gd name="connsiteY6" fmla="*/ 128508 h 227637"/>
              <a:gd name="connsiteX7" fmla="*/ 0 w 516011"/>
              <a:gd name="connsiteY7" fmla="*/ 125830 h 227637"/>
              <a:gd name="connsiteX8" fmla="*/ 2757 w 516011"/>
              <a:gd name="connsiteY8" fmla="*/ 0 h 22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6011" h="227637">
                <a:moveTo>
                  <a:pt x="2757" y="0"/>
                </a:moveTo>
                <a:lnTo>
                  <a:pt x="69002" y="3346"/>
                </a:lnTo>
                <a:cubicBezTo>
                  <a:pt x="192979" y="15936"/>
                  <a:pt x="313326" y="40808"/>
                  <a:pt x="428806" y="76726"/>
                </a:cubicBezTo>
                <a:lnTo>
                  <a:pt x="516011" y="108644"/>
                </a:lnTo>
                <a:lnTo>
                  <a:pt x="471615" y="227637"/>
                </a:lnTo>
                <a:lnTo>
                  <a:pt x="386697" y="196557"/>
                </a:lnTo>
                <a:cubicBezTo>
                  <a:pt x="279607" y="163249"/>
                  <a:pt x="168003" y="140183"/>
                  <a:pt x="53033" y="128508"/>
                </a:cubicBezTo>
                <a:lnTo>
                  <a:pt x="0" y="125830"/>
                </a:lnTo>
                <a:lnTo>
                  <a:pt x="2757" y="0"/>
                </a:lnTo>
                <a:close/>
              </a:path>
            </a:pathLst>
          </a:custGeom>
          <a:solidFill>
            <a:srgbClr val="EB1C2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215" name="Freeform 214"/>
          <p:cNvSpPr/>
          <p:nvPr/>
        </p:nvSpPr>
        <p:spPr>
          <a:xfrm>
            <a:off x="3262954" y="1376114"/>
            <a:ext cx="471832" cy="349834"/>
          </a:xfrm>
          <a:custGeom>
            <a:avLst/>
            <a:gdLst>
              <a:gd name="connsiteX0" fmla="*/ 419680 w 471832"/>
              <a:gd name="connsiteY0" fmla="*/ 0 h 349834"/>
              <a:gd name="connsiteX1" fmla="*/ 471832 w 471832"/>
              <a:gd name="connsiteY1" fmla="*/ 114228 h 349834"/>
              <a:gd name="connsiteX2" fmla="*/ 347169 w 471832"/>
              <a:gd name="connsiteY2" fmla="*/ 174282 h 349834"/>
              <a:gd name="connsiteX3" fmla="*/ 206180 w 471832"/>
              <a:gd name="connsiteY3" fmla="*/ 259935 h 349834"/>
              <a:gd name="connsiteX4" fmla="*/ 85959 w 471832"/>
              <a:gd name="connsiteY4" fmla="*/ 349834 h 349834"/>
              <a:gd name="connsiteX5" fmla="*/ 0 w 471832"/>
              <a:gd name="connsiteY5" fmla="*/ 256827 h 349834"/>
              <a:gd name="connsiteX6" fmla="*/ 133550 w 471832"/>
              <a:gd name="connsiteY6" fmla="*/ 156961 h 349834"/>
              <a:gd name="connsiteX7" fmla="*/ 285585 w 471832"/>
              <a:gd name="connsiteY7" fmla="*/ 64597 h 349834"/>
              <a:gd name="connsiteX8" fmla="*/ 419680 w 471832"/>
              <a:gd name="connsiteY8" fmla="*/ 0 h 34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1832" h="349834">
                <a:moveTo>
                  <a:pt x="419680" y="0"/>
                </a:moveTo>
                <a:lnTo>
                  <a:pt x="471832" y="114228"/>
                </a:lnTo>
                <a:lnTo>
                  <a:pt x="347169" y="174282"/>
                </a:lnTo>
                <a:cubicBezTo>
                  <a:pt x="298710" y="200606"/>
                  <a:pt x="251666" y="229205"/>
                  <a:pt x="206180" y="259935"/>
                </a:cubicBezTo>
                <a:lnTo>
                  <a:pt x="85959" y="349834"/>
                </a:lnTo>
                <a:lnTo>
                  <a:pt x="0" y="256827"/>
                </a:lnTo>
                <a:lnTo>
                  <a:pt x="133550" y="156961"/>
                </a:lnTo>
                <a:cubicBezTo>
                  <a:pt x="182599" y="123823"/>
                  <a:pt x="233329" y="92984"/>
                  <a:pt x="285585" y="64597"/>
                </a:cubicBezTo>
                <a:lnTo>
                  <a:pt x="419680" y="0"/>
                </a:lnTo>
                <a:close/>
              </a:path>
            </a:pathLst>
          </a:custGeom>
          <a:solidFill>
            <a:srgbClr val="0255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214" name="Freeform 213"/>
          <p:cNvSpPr/>
          <p:nvPr/>
        </p:nvSpPr>
        <p:spPr>
          <a:xfrm>
            <a:off x="3912876" y="1385431"/>
            <a:ext cx="441547" cy="320612"/>
          </a:xfrm>
          <a:custGeom>
            <a:avLst/>
            <a:gdLst>
              <a:gd name="connsiteX0" fmla="*/ 439064 w 441547"/>
              <a:gd name="connsiteY0" fmla="*/ 0 h 320612"/>
              <a:gd name="connsiteX1" fmla="*/ 441547 w 441547"/>
              <a:gd name="connsiteY1" fmla="*/ 263708 h 320612"/>
              <a:gd name="connsiteX2" fmla="*/ 367629 w 441547"/>
              <a:gd name="connsiteY2" fmla="*/ 267441 h 320612"/>
              <a:gd name="connsiteX3" fmla="*/ 223184 w 441547"/>
              <a:gd name="connsiteY3" fmla="*/ 289486 h 320612"/>
              <a:gd name="connsiteX4" fmla="*/ 102132 w 441547"/>
              <a:gd name="connsiteY4" fmla="*/ 320612 h 320612"/>
              <a:gd name="connsiteX5" fmla="*/ 0 w 441547"/>
              <a:gd name="connsiteY5" fmla="*/ 76991 h 320612"/>
              <a:gd name="connsiteX6" fmla="*/ 15051 w 441547"/>
              <a:gd name="connsiteY6" fmla="*/ 71482 h 320612"/>
              <a:gd name="connsiteX7" fmla="*/ 341354 w 441547"/>
              <a:gd name="connsiteY7" fmla="*/ 4934 h 320612"/>
              <a:gd name="connsiteX8" fmla="*/ 439064 w 441547"/>
              <a:gd name="connsiteY8" fmla="*/ 0 h 32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547" h="320612">
                <a:moveTo>
                  <a:pt x="439064" y="0"/>
                </a:moveTo>
                <a:lnTo>
                  <a:pt x="441547" y="263708"/>
                </a:lnTo>
                <a:lnTo>
                  <a:pt x="367629" y="267441"/>
                </a:lnTo>
                <a:cubicBezTo>
                  <a:pt x="318723" y="272408"/>
                  <a:pt x="270534" y="279798"/>
                  <a:pt x="223184" y="289486"/>
                </a:cubicBezTo>
                <a:lnTo>
                  <a:pt x="102132" y="320612"/>
                </a:lnTo>
                <a:lnTo>
                  <a:pt x="0" y="76991"/>
                </a:lnTo>
                <a:lnTo>
                  <a:pt x="15051" y="71482"/>
                </a:lnTo>
                <a:cubicBezTo>
                  <a:pt x="119779" y="38909"/>
                  <a:pt x="228920" y="16352"/>
                  <a:pt x="341354" y="4934"/>
                </a:cubicBezTo>
                <a:lnTo>
                  <a:pt x="439064" y="0"/>
                </a:lnTo>
                <a:close/>
              </a:path>
            </a:pathLst>
          </a:custGeom>
          <a:solidFill>
            <a:srgbClr val="18366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213" name="Freeform 212"/>
          <p:cNvSpPr/>
          <p:nvPr/>
        </p:nvSpPr>
        <p:spPr>
          <a:xfrm>
            <a:off x="4540425" y="1387840"/>
            <a:ext cx="465032" cy="342320"/>
          </a:xfrm>
          <a:custGeom>
            <a:avLst/>
            <a:gdLst>
              <a:gd name="connsiteX0" fmla="*/ 5766 w 465032"/>
              <a:gd name="connsiteY0" fmla="*/ 0 h 342320"/>
              <a:gd name="connsiteX1" fmla="*/ 55767 w 465032"/>
              <a:gd name="connsiteY1" fmla="*/ 2525 h 342320"/>
              <a:gd name="connsiteX2" fmla="*/ 382070 w 465032"/>
              <a:gd name="connsiteY2" fmla="*/ 69073 h 342320"/>
              <a:gd name="connsiteX3" fmla="*/ 465032 w 465032"/>
              <a:gd name="connsiteY3" fmla="*/ 99438 h 342320"/>
              <a:gd name="connsiteX4" fmla="*/ 374413 w 465032"/>
              <a:gd name="connsiteY4" fmla="*/ 342320 h 342320"/>
              <a:gd name="connsiteX5" fmla="*/ 321426 w 465032"/>
              <a:gd name="connsiteY5" fmla="*/ 322926 h 342320"/>
              <a:gd name="connsiteX6" fmla="*/ 37563 w 465032"/>
              <a:gd name="connsiteY6" fmla="*/ 265034 h 342320"/>
              <a:gd name="connsiteX7" fmla="*/ 0 w 465032"/>
              <a:gd name="connsiteY7" fmla="*/ 263137 h 342320"/>
              <a:gd name="connsiteX8" fmla="*/ 5766 w 465032"/>
              <a:gd name="connsiteY8" fmla="*/ 0 h 34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5032" h="342320">
                <a:moveTo>
                  <a:pt x="5766" y="0"/>
                </a:moveTo>
                <a:lnTo>
                  <a:pt x="55767" y="2525"/>
                </a:lnTo>
                <a:cubicBezTo>
                  <a:pt x="168201" y="13943"/>
                  <a:pt x="277342" y="36500"/>
                  <a:pt x="382070" y="69073"/>
                </a:cubicBezTo>
                <a:lnTo>
                  <a:pt x="465032" y="99438"/>
                </a:lnTo>
                <a:lnTo>
                  <a:pt x="374413" y="342320"/>
                </a:lnTo>
                <a:lnTo>
                  <a:pt x="321426" y="322926"/>
                </a:lnTo>
                <a:cubicBezTo>
                  <a:pt x="230319" y="294590"/>
                  <a:pt x="135374" y="274968"/>
                  <a:pt x="37563" y="265034"/>
                </a:cubicBezTo>
                <a:lnTo>
                  <a:pt x="0" y="263137"/>
                </a:lnTo>
                <a:lnTo>
                  <a:pt x="5766" y="0"/>
                </a:lnTo>
                <a:close/>
              </a:path>
            </a:pathLst>
          </a:custGeom>
          <a:solidFill>
            <a:srgbClr val="EB1C2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212" name="Freeform 211"/>
          <p:cNvSpPr/>
          <p:nvPr/>
        </p:nvSpPr>
        <p:spPr>
          <a:xfrm>
            <a:off x="5193978" y="1409849"/>
            <a:ext cx="465453" cy="379951"/>
          </a:xfrm>
          <a:custGeom>
            <a:avLst/>
            <a:gdLst>
              <a:gd name="connsiteX0" fmla="*/ 48383 w 465453"/>
              <a:gd name="connsiteY0" fmla="*/ 0 h 379951"/>
              <a:gd name="connsiteX1" fmla="*/ 112448 w 465453"/>
              <a:gd name="connsiteY1" fmla="*/ 30862 h 379951"/>
              <a:gd name="connsiteX2" fmla="*/ 406438 w 465453"/>
              <a:gd name="connsiteY2" fmla="*/ 229378 h 379951"/>
              <a:gd name="connsiteX3" fmla="*/ 465453 w 465453"/>
              <a:gd name="connsiteY3" fmla="*/ 283014 h 379951"/>
              <a:gd name="connsiteX4" fmla="*/ 379810 w 465453"/>
              <a:gd name="connsiteY4" fmla="*/ 379951 h 379951"/>
              <a:gd name="connsiteX5" fmla="*/ 318952 w 465453"/>
              <a:gd name="connsiteY5" fmla="*/ 324640 h 379951"/>
              <a:gd name="connsiteX6" fmla="*/ 46321 w 465453"/>
              <a:gd name="connsiteY6" fmla="*/ 140547 h 379951"/>
              <a:gd name="connsiteX7" fmla="*/ 0 w 465453"/>
              <a:gd name="connsiteY7" fmla="*/ 118233 h 379951"/>
              <a:gd name="connsiteX8" fmla="*/ 48383 w 465453"/>
              <a:gd name="connsiteY8" fmla="*/ 0 h 379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5453" h="379951">
                <a:moveTo>
                  <a:pt x="48383" y="0"/>
                </a:moveTo>
                <a:lnTo>
                  <a:pt x="112448" y="30862"/>
                </a:lnTo>
                <a:cubicBezTo>
                  <a:pt x="216960" y="87636"/>
                  <a:pt x="315368" y="154220"/>
                  <a:pt x="406438" y="229378"/>
                </a:cubicBezTo>
                <a:lnTo>
                  <a:pt x="465453" y="283014"/>
                </a:lnTo>
                <a:lnTo>
                  <a:pt x="379810" y="379951"/>
                </a:lnTo>
                <a:lnTo>
                  <a:pt x="318952" y="324640"/>
                </a:lnTo>
                <a:cubicBezTo>
                  <a:pt x="234498" y="254942"/>
                  <a:pt x="143239" y="193196"/>
                  <a:pt x="46321" y="140547"/>
                </a:cubicBezTo>
                <a:lnTo>
                  <a:pt x="0" y="118233"/>
                </a:lnTo>
                <a:lnTo>
                  <a:pt x="48383" y="0"/>
                </a:lnTo>
                <a:close/>
              </a:path>
            </a:pathLst>
          </a:custGeom>
          <a:solidFill>
            <a:srgbClr val="D3A02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209" name="Freeform 208"/>
          <p:cNvSpPr/>
          <p:nvPr/>
        </p:nvSpPr>
        <p:spPr>
          <a:xfrm>
            <a:off x="3374628" y="1524633"/>
            <a:ext cx="484073" cy="418624"/>
          </a:xfrm>
          <a:custGeom>
            <a:avLst/>
            <a:gdLst>
              <a:gd name="connsiteX0" fmla="*/ 375814 w 484073"/>
              <a:gd name="connsiteY0" fmla="*/ 0 h 418624"/>
              <a:gd name="connsiteX1" fmla="*/ 484073 w 484073"/>
              <a:gd name="connsiteY1" fmla="*/ 237118 h 418624"/>
              <a:gd name="connsiteX2" fmla="*/ 361192 w 484073"/>
              <a:gd name="connsiteY2" fmla="*/ 296313 h 418624"/>
              <a:gd name="connsiteX3" fmla="*/ 241245 w 484073"/>
              <a:gd name="connsiteY3" fmla="*/ 369182 h 418624"/>
              <a:gd name="connsiteX4" fmla="*/ 175126 w 484073"/>
              <a:gd name="connsiteY4" fmla="*/ 418624 h 418624"/>
              <a:gd name="connsiteX5" fmla="*/ 0 w 484073"/>
              <a:gd name="connsiteY5" fmla="*/ 229139 h 418624"/>
              <a:gd name="connsiteX6" fmla="*/ 115597 w 484073"/>
              <a:gd name="connsiteY6" fmla="*/ 142697 h 418624"/>
              <a:gd name="connsiteX7" fmla="*/ 253477 w 484073"/>
              <a:gd name="connsiteY7" fmla="*/ 58933 h 418624"/>
              <a:gd name="connsiteX8" fmla="*/ 375814 w 484073"/>
              <a:gd name="connsiteY8" fmla="*/ 0 h 418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4073" h="418624">
                <a:moveTo>
                  <a:pt x="375814" y="0"/>
                </a:moveTo>
                <a:lnTo>
                  <a:pt x="484073" y="237118"/>
                </a:lnTo>
                <a:lnTo>
                  <a:pt x="361192" y="296313"/>
                </a:lnTo>
                <a:cubicBezTo>
                  <a:pt x="319966" y="318709"/>
                  <a:pt x="279943" y="343038"/>
                  <a:pt x="241245" y="369182"/>
                </a:cubicBezTo>
                <a:lnTo>
                  <a:pt x="175126" y="418624"/>
                </a:lnTo>
                <a:lnTo>
                  <a:pt x="0" y="229139"/>
                </a:lnTo>
                <a:lnTo>
                  <a:pt x="115597" y="142697"/>
                </a:lnTo>
                <a:cubicBezTo>
                  <a:pt x="160080" y="112645"/>
                  <a:pt x="206086" y="84677"/>
                  <a:pt x="253477" y="58933"/>
                </a:cubicBezTo>
                <a:lnTo>
                  <a:pt x="375814" y="0"/>
                </a:lnTo>
                <a:close/>
              </a:path>
            </a:pathLst>
          </a:custGeom>
          <a:solidFill>
            <a:srgbClr val="0255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208" name="Freeform 207"/>
          <p:cNvSpPr/>
          <p:nvPr/>
        </p:nvSpPr>
        <p:spPr>
          <a:xfrm>
            <a:off x="5082126" y="1563026"/>
            <a:ext cx="466711" cy="441395"/>
          </a:xfrm>
          <a:custGeom>
            <a:avLst/>
            <a:gdLst>
              <a:gd name="connsiteX0" fmla="*/ 97552 w 466711"/>
              <a:gd name="connsiteY0" fmla="*/ 0 h 441395"/>
              <a:gd name="connsiteX1" fmla="*/ 140191 w 466711"/>
              <a:gd name="connsiteY1" fmla="*/ 20540 h 441395"/>
              <a:gd name="connsiteX2" fmla="*/ 406808 w 466711"/>
              <a:gd name="connsiteY2" fmla="*/ 200572 h 441395"/>
              <a:gd name="connsiteX3" fmla="*/ 466711 w 466711"/>
              <a:gd name="connsiteY3" fmla="*/ 255015 h 441395"/>
              <a:gd name="connsiteX4" fmla="*/ 302044 w 466711"/>
              <a:gd name="connsiteY4" fmla="*/ 441395 h 441395"/>
              <a:gd name="connsiteX5" fmla="*/ 272490 w 466711"/>
              <a:gd name="connsiteY5" fmla="*/ 414535 h 441395"/>
              <a:gd name="connsiteX6" fmla="*/ 40551 w 466711"/>
              <a:gd name="connsiteY6" fmla="*/ 257919 h 441395"/>
              <a:gd name="connsiteX7" fmla="*/ 0 w 466711"/>
              <a:gd name="connsiteY7" fmla="*/ 238385 h 441395"/>
              <a:gd name="connsiteX8" fmla="*/ 97552 w 466711"/>
              <a:gd name="connsiteY8" fmla="*/ 0 h 44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6711" h="441395">
                <a:moveTo>
                  <a:pt x="97552" y="0"/>
                </a:moveTo>
                <a:lnTo>
                  <a:pt x="140191" y="20540"/>
                </a:lnTo>
                <a:cubicBezTo>
                  <a:pt x="234972" y="72028"/>
                  <a:pt x="324218" y="132412"/>
                  <a:pt x="406808" y="200572"/>
                </a:cubicBezTo>
                <a:lnTo>
                  <a:pt x="466711" y="255015"/>
                </a:lnTo>
                <a:lnTo>
                  <a:pt x="302044" y="441395"/>
                </a:lnTo>
                <a:lnTo>
                  <a:pt x="272490" y="414535"/>
                </a:lnTo>
                <a:cubicBezTo>
                  <a:pt x="200641" y="355240"/>
                  <a:pt x="123002" y="302709"/>
                  <a:pt x="40551" y="257919"/>
                </a:cubicBezTo>
                <a:lnTo>
                  <a:pt x="0" y="238385"/>
                </a:lnTo>
                <a:lnTo>
                  <a:pt x="97552" y="0"/>
                </a:lnTo>
                <a:close/>
              </a:path>
            </a:pathLst>
          </a:custGeom>
          <a:solidFill>
            <a:srgbClr val="D3A02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206" name="Freeform 205"/>
          <p:cNvSpPr/>
          <p:nvPr/>
        </p:nvSpPr>
        <p:spPr>
          <a:xfrm>
            <a:off x="2816699" y="1753316"/>
            <a:ext cx="400964" cy="470985"/>
          </a:xfrm>
          <a:custGeom>
            <a:avLst/>
            <a:gdLst>
              <a:gd name="connsiteX0" fmla="*/ 312320 w 400964"/>
              <a:gd name="connsiteY0" fmla="*/ 0 h 470985"/>
              <a:gd name="connsiteX1" fmla="*/ 400964 w 400964"/>
              <a:gd name="connsiteY1" fmla="*/ 90080 h 470985"/>
              <a:gd name="connsiteX2" fmla="*/ 399359 w 400964"/>
              <a:gd name="connsiteY2" fmla="*/ 91539 h 470985"/>
              <a:gd name="connsiteX3" fmla="*/ 190553 w 400964"/>
              <a:gd name="connsiteY3" fmla="*/ 344615 h 470985"/>
              <a:gd name="connsiteX4" fmla="*/ 113781 w 400964"/>
              <a:gd name="connsiteY4" fmla="*/ 470985 h 470985"/>
              <a:gd name="connsiteX5" fmla="*/ 0 w 400964"/>
              <a:gd name="connsiteY5" fmla="*/ 412370 h 470985"/>
              <a:gd name="connsiteX6" fmla="*/ 81738 w 400964"/>
              <a:gd name="connsiteY6" fmla="*/ 277826 h 470985"/>
              <a:gd name="connsiteX7" fmla="*/ 306903 w 400964"/>
              <a:gd name="connsiteY7" fmla="*/ 4924 h 470985"/>
              <a:gd name="connsiteX8" fmla="*/ 312320 w 400964"/>
              <a:gd name="connsiteY8" fmla="*/ 0 h 470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964" h="470985">
                <a:moveTo>
                  <a:pt x="312320" y="0"/>
                </a:moveTo>
                <a:lnTo>
                  <a:pt x="400964" y="90080"/>
                </a:lnTo>
                <a:lnTo>
                  <a:pt x="399359" y="91539"/>
                </a:lnTo>
                <a:cubicBezTo>
                  <a:pt x="321997" y="168902"/>
                  <a:pt x="252013" y="253642"/>
                  <a:pt x="190553" y="344615"/>
                </a:cubicBezTo>
                <a:lnTo>
                  <a:pt x="113781" y="470985"/>
                </a:lnTo>
                <a:lnTo>
                  <a:pt x="0" y="412370"/>
                </a:lnTo>
                <a:lnTo>
                  <a:pt x="81738" y="277826"/>
                </a:lnTo>
                <a:cubicBezTo>
                  <a:pt x="148013" y="179727"/>
                  <a:pt x="223480" y="88347"/>
                  <a:pt x="306903" y="4924"/>
                </a:cubicBezTo>
                <a:lnTo>
                  <a:pt x="312320" y="0"/>
                </a:lnTo>
                <a:close/>
              </a:path>
            </a:pathLst>
          </a:custGeom>
          <a:solidFill>
            <a:srgbClr val="5DB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204" name="Freeform 203"/>
          <p:cNvSpPr/>
          <p:nvPr/>
        </p:nvSpPr>
        <p:spPr>
          <a:xfrm>
            <a:off x="5705225" y="1827824"/>
            <a:ext cx="345121" cy="421684"/>
          </a:xfrm>
          <a:custGeom>
            <a:avLst/>
            <a:gdLst>
              <a:gd name="connsiteX0" fmla="*/ 89382 w 345121"/>
              <a:gd name="connsiteY0" fmla="*/ 0 h 421684"/>
              <a:gd name="connsiteX1" fmla="*/ 145152 w 345121"/>
              <a:gd name="connsiteY1" fmla="*/ 61362 h 421684"/>
              <a:gd name="connsiteX2" fmla="*/ 343668 w 345121"/>
              <a:gd name="connsiteY2" fmla="*/ 355351 h 421684"/>
              <a:gd name="connsiteX3" fmla="*/ 345121 w 345121"/>
              <a:gd name="connsiteY3" fmla="*/ 358368 h 421684"/>
              <a:gd name="connsiteX4" fmla="*/ 228699 w 345121"/>
              <a:gd name="connsiteY4" fmla="*/ 421684 h 421684"/>
              <a:gd name="connsiteX5" fmla="*/ 223598 w 345121"/>
              <a:gd name="connsiteY5" fmla="*/ 411096 h 421684"/>
              <a:gd name="connsiteX6" fmla="*/ 39505 w 345121"/>
              <a:gd name="connsiteY6" fmla="*/ 138465 h 421684"/>
              <a:gd name="connsiteX7" fmla="*/ 0 w 345121"/>
              <a:gd name="connsiteY7" fmla="*/ 94999 h 421684"/>
              <a:gd name="connsiteX8" fmla="*/ 89382 w 345121"/>
              <a:gd name="connsiteY8" fmla="*/ 0 h 42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121" h="421684">
                <a:moveTo>
                  <a:pt x="89382" y="0"/>
                </a:moveTo>
                <a:lnTo>
                  <a:pt x="145152" y="61362"/>
                </a:lnTo>
                <a:cubicBezTo>
                  <a:pt x="220311" y="152432"/>
                  <a:pt x="286895" y="250841"/>
                  <a:pt x="343668" y="355351"/>
                </a:cubicBezTo>
                <a:lnTo>
                  <a:pt x="345121" y="358368"/>
                </a:lnTo>
                <a:lnTo>
                  <a:pt x="228699" y="421684"/>
                </a:lnTo>
                <a:lnTo>
                  <a:pt x="223598" y="411096"/>
                </a:lnTo>
                <a:cubicBezTo>
                  <a:pt x="170949" y="314178"/>
                  <a:pt x="109203" y="222919"/>
                  <a:pt x="39505" y="138465"/>
                </a:cubicBezTo>
                <a:lnTo>
                  <a:pt x="0" y="94999"/>
                </a:lnTo>
                <a:lnTo>
                  <a:pt x="89382" y="0"/>
                </a:lnTo>
                <a:close/>
              </a:path>
            </a:pathLst>
          </a:custGeom>
          <a:solidFill>
            <a:srgbClr val="279B4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203" name="Freeform 202"/>
          <p:cNvSpPr/>
          <p:nvPr/>
        </p:nvSpPr>
        <p:spPr>
          <a:xfrm>
            <a:off x="2964064" y="1870276"/>
            <a:ext cx="458421" cy="483657"/>
          </a:xfrm>
          <a:custGeom>
            <a:avLst/>
            <a:gdLst>
              <a:gd name="connsiteX0" fmla="*/ 280049 w 458421"/>
              <a:gd name="connsiteY0" fmla="*/ 0 h 483657"/>
              <a:gd name="connsiteX1" fmla="*/ 458421 w 458421"/>
              <a:gd name="connsiteY1" fmla="*/ 181262 h 483657"/>
              <a:gd name="connsiteX2" fmla="*/ 436507 w 458421"/>
              <a:gd name="connsiteY2" fmla="*/ 201179 h 483657"/>
              <a:gd name="connsiteX3" fmla="*/ 258866 w 458421"/>
              <a:gd name="connsiteY3" fmla="*/ 416482 h 483657"/>
              <a:gd name="connsiteX4" fmla="*/ 218056 w 458421"/>
              <a:gd name="connsiteY4" fmla="*/ 483657 h 483657"/>
              <a:gd name="connsiteX5" fmla="*/ 0 w 458421"/>
              <a:gd name="connsiteY5" fmla="*/ 371326 h 483657"/>
              <a:gd name="connsiteX6" fmla="*/ 74469 w 458421"/>
              <a:gd name="connsiteY6" fmla="*/ 248746 h 483657"/>
              <a:gd name="connsiteX7" fmla="*/ 278669 w 458421"/>
              <a:gd name="connsiteY7" fmla="*/ 1254 h 483657"/>
              <a:gd name="connsiteX8" fmla="*/ 280049 w 458421"/>
              <a:gd name="connsiteY8" fmla="*/ 0 h 48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421" h="483657">
                <a:moveTo>
                  <a:pt x="280049" y="0"/>
                </a:moveTo>
                <a:lnTo>
                  <a:pt x="458421" y="181262"/>
                </a:lnTo>
                <a:lnTo>
                  <a:pt x="436507" y="201179"/>
                </a:lnTo>
                <a:cubicBezTo>
                  <a:pt x="370691" y="266995"/>
                  <a:pt x="311152" y="339088"/>
                  <a:pt x="258866" y="416482"/>
                </a:cubicBezTo>
                <a:lnTo>
                  <a:pt x="218056" y="483657"/>
                </a:lnTo>
                <a:lnTo>
                  <a:pt x="0" y="371326"/>
                </a:lnTo>
                <a:lnTo>
                  <a:pt x="74469" y="248746"/>
                </a:lnTo>
                <a:cubicBezTo>
                  <a:pt x="134573" y="159780"/>
                  <a:pt x="203013" y="76909"/>
                  <a:pt x="278669" y="1254"/>
                </a:cubicBezTo>
                <a:lnTo>
                  <a:pt x="280049" y="0"/>
                </a:lnTo>
                <a:close/>
              </a:path>
            </a:pathLst>
          </a:custGeom>
          <a:solidFill>
            <a:srgbClr val="5DB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202" name="Freeform 201"/>
          <p:cNvSpPr/>
          <p:nvPr/>
        </p:nvSpPr>
        <p:spPr>
          <a:xfrm>
            <a:off x="5510724" y="1950350"/>
            <a:ext cx="390052" cy="430373"/>
          </a:xfrm>
          <a:custGeom>
            <a:avLst/>
            <a:gdLst>
              <a:gd name="connsiteX0" fmla="*/ 168602 w 390052"/>
              <a:gd name="connsiteY0" fmla="*/ 0 h 430373"/>
              <a:gd name="connsiteX1" fmla="*/ 204897 w 390052"/>
              <a:gd name="connsiteY1" fmla="*/ 39935 h 430373"/>
              <a:gd name="connsiteX2" fmla="*/ 384929 w 390052"/>
              <a:gd name="connsiteY2" fmla="*/ 306552 h 430373"/>
              <a:gd name="connsiteX3" fmla="*/ 390052 w 390052"/>
              <a:gd name="connsiteY3" fmla="*/ 317186 h 430373"/>
              <a:gd name="connsiteX4" fmla="*/ 181929 w 390052"/>
              <a:gd name="connsiteY4" fmla="*/ 430373 h 430373"/>
              <a:gd name="connsiteX5" fmla="*/ 124842 w 390052"/>
              <a:gd name="connsiteY5" fmla="*/ 336405 h 430373"/>
              <a:gd name="connsiteX6" fmla="*/ 41095 w 390052"/>
              <a:gd name="connsiteY6" fmla="*/ 224413 h 430373"/>
              <a:gd name="connsiteX7" fmla="*/ 0 w 390052"/>
              <a:gd name="connsiteY7" fmla="*/ 179196 h 430373"/>
              <a:gd name="connsiteX8" fmla="*/ 168602 w 390052"/>
              <a:gd name="connsiteY8" fmla="*/ 0 h 430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52" h="430373">
                <a:moveTo>
                  <a:pt x="168602" y="0"/>
                </a:moveTo>
                <a:lnTo>
                  <a:pt x="204897" y="39935"/>
                </a:lnTo>
                <a:cubicBezTo>
                  <a:pt x="273058" y="122526"/>
                  <a:pt x="333442" y="211771"/>
                  <a:pt x="384929" y="306552"/>
                </a:cubicBezTo>
                <a:lnTo>
                  <a:pt x="390052" y="317186"/>
                </a:lnTo>
                <a:lnTo>
                  <a:pt x="181929" y="430373"/>
                </a:lnTo>
                <a:lnTo>
                  <a:pt x="124842" y="336405"/>
                </a:lnTo>
                <a:cubicBezTo>
                  <a:pt x="98699" y="297708"/>
                  <a:pt x="70743" y="260336"/>
                  <a:pt x="41095" y="224413"/>
                </a:cubicBezTo>
                <a:lnTo>
                  <a:pt x="0" y="179196"/>
                </a:lnTo>
                <a:lnTo>
                  <a:pt x="168602" y="0"/>
                </a:lnTo>
                <a:close/>
              </a:path>
            </a:pathLst>
          </a:custGeom>
          <a:solidFill>
            <a:srgbClr val="279B4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99" name="Freeform 198"/>
          <p:cNvSpPr/>
          <p:nvPr/>
        </p:nvSpPr>
        <p:spPr>
          <a:xfrm>
            <a:off x="2598264" y="2333479"/>
            <a:ext cx="251242" cy="520071"/>
          </a:xfrm>
          <a:custGeom>
            <a:avLst/>
            <a:gdLst>
              <a:gd name="connsiteX0" fmla="*/ 135405 w 251242"/>
              <a:gd name="connsiteY0" fmla="*/ 0 h 520071"/>
              <a:gd name="connsiteX1" fmla="*/ 251242 w 251242"/>
              <a:gd name="connsiteY1" fmla="*/ 55153 h 520071"/>
              <a:gd name="connsiteX2" fmla="*/ 193825 w 251242"/>
              <a:gd name="connsiteY2" fmla="*/ 212027 h 520071"/>
              <a:gd name="connsiteX3" fmla="*/ 151688 w 251242"/>
              <a:gd name="connsiteY3" fmla="*/ 375904 h 520071"/>
              <a:gd name="connsiteX4" fmla="*/ 129686 w 251242"/>
              <a:gd name="connsiteY4" fmla="*/ 520071 h 520071"/>
              <a:gd name="connsiteX5" fmla="*/ 0 w 251242"/>
              <a:gd name="connsiteY5" fmla="*/ 505856 h 520071"/>
              <a:gd name="connsiteX6" fmla="*/ 22715 w 251242"/>
              <a:gd name="connsiteY6" fmla="*/ 357018 h 520071"/>
              <a:gd name="connsiteX7" fmla="*/ 130160 w 251242"/>
              <a:gd name="connsiteY7" fmla="*/ 10887 h 520071"/>
              <a:gd name="connsiteX8" fmla="*/ 135405 w 251242"/>
              <a:gd name="connsiteY8" fmla="*/ 0 h 520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242" h="520071">
                <a:moveTo>
                  <a:pt x="135405" y="0"/>
                </a:moveTo>
                <a:lnTo>
                  <a:pt x="251242" y="55153"/>
                </a:lnTo>
                <a:lnTo>
                  <a:pt x="193825" y="212027"/>
                </a:lnTo>
                <a:cubicBezTo>
                  <a:pt x="177171" y="265573"/>
                  <a:pt x="163077" y="320246"/>
                  <a:pt x="151688" y="375904"/>
                </a:cubicBezTo>
                <a:lnTo>
                  <a:pt x="129686" y="520071"/>
                </a:lnTo>
                <a:lnTo>
                  <a:pt x="0" y="505856"/>
                </a:lnTo>
                <a:lnTo>
                  <a:pt x="22715" y="357018"/>
                </a:lnTo>
                <a:cubicBezTo>
                  <a:pt x="47278" y="236981"/>
                  <a:pt x="83505" y="121191"/>
                  <a:pt x="130160" y="10887"/>
                </a:cubicBezTo>
                <a:lnTo>
                  <a:pt x="135405" y="0"/>
                </a:lnTo>
                <a:close/>
              </a:path>
            </a:pathLst>
          </a:custGeom>
          <a:solidFill>
            <a:srgbClr val="007D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98" name="Freeform 197"/>
          <p:cNvSpPr/>
          <p:nvPr/>
        </p:nvSpPr>
        <p:spPr>
          <a:xfrm>
            <a:off x="6012175" y="2359051"/>
            <a:ext cx="243142" cy="486573"/>
          </a:xfrm>
          <a:custGeom>
            <a:avLst/>
            <a:gdLst>
              <a:gd name="connsiteX0" fmla="*/ 119742 w 243142"/>
              <a:gd name="connsiteY0" fmla="*/ 0 h 486573"/>
              <a:gd name="connsiteX1" fmla="*/ 176374 w 243142"/>
              <a:gd name="connsiteY1" fmla="*/ 154730 h 486573"/>
              <a:gd name="connsiteX2" fmla="*/ 221812 w 243142"/>
              <a:gd name="connsiteY2" fmla="*/ 331445 h 486573"/>
              <a:gd name="connsiteX3" fmla="*/ 243142 w 243142"/>
              <a:gd name="connsiteY3" fmla="*/ 471206 h 486573"/>
              <a:gd name="connsiteX4" fmla="*/ 109088 w 243142"/>
              <a:gd name="connsiteY4" fmla="*/ 486573 h 486573"/>
              <a:gd name="connsiteX5" fmla="*/ 88295 w 243142"/>
              <a:gd name="connsiteY5" fmla="*/ 350332 h 486573"/>
              <a:gd name="connsiteX6" fmla="*/ 46158 w 243142"/>
              <a:gd name="connsiteY6" fmla="*/ 186455 h 486573"/>
              <a:gd name="connsiteX7" fmla="*/ 0 w 243142"/>
              <a:gd name="connsiteY7" fmla="*/ 60342 h 486573"/>
              <a:gd name="connsiteX8" fmla="*/ 119742 w 243142"/>
              <a:gd name="connsiteY8" fmla="*/ 0 h 486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142" h="486573">
                <a:moveTo>
                  <a:pt x="119742" y="0"/>
                </a:moveTo>
                <a:lnTo>
                  <a:pt x="176374" y="154730"/>
                </a:lnTo>
                <a:cubicBezTo>
                  <a:pt x="194333" y="212470"/>
                  <a:pt x="209531" y="271427"/>
                  <a:pt x="221812" y="331445"/>
                </a:cubicBezTo>
                <a:lnTo>
                  <a:pt x="243142" y="471206"/>
                </a:lnTo>
                <a:lnTo>
                  <a:pt x="109088" y="486573"/>
                </a:lnTo>
                <a:lnTo>
                  <a:pt x="88295" y="350332"/>
                </a:lnTo>
                <a:cubicBezTo>
                  <a:pt x="76906" y="294674"/>
                  <a:pt x="62812" y="240001"/>
                  <a:pt x="46158" y="186455"/>
                </a:cubicBezTo>
                <a:lnTo>
                  <a:pt x="0" y="60342"/>
                </a:lnTo>
                <a:lnTo>
                  <a:pt x="119742" y="0"/>
                </a:lnTo>
                <a:close/>
              </a:path>
            </a:pathLst>
          </a:custGeom>
          <a:solidFill>
            <a:srgbClr val="C31F3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97" name="Freeform 196"/>
          <p:cNvSpPr/>
          <p:nvPr/>
        </p:nvSpPr>
        <p:spPr>
          <a:xfrm>
            <a:off x="2765440" y="2404905"/>
            <a:ext cx="335629" cy="477641"/>
          </a:xfrm>
          <a:custGeom>
            <a:avLst/>
            <a:gdLst>
              <a:gd name="connsiteX0" fmla="*/ 118243 w 335629"/>
              <a:gd name="connsiteY0" fmla="*/ 0 h 477641"/>
              <a:gd name="connsiteX1" fmla="*/ 335629 w 335629"/>
              <a:gd name="connsiteY1" fmla="*/ 103504 h 477641"/>
              <a:gd name="connsiteX2" fmla="*/ 323363 w 335629"/>
              <a:gd name="connsiteY2" fmla="*/ 128965 h 477641"/>
              <a:gd name="connsiteX3" fmla="*/ 238595 w 335629"/>
              <a:gd name="connsiteY3" fmla="*/ 402040 h 477641"/>
              <a:gd name="connsiteX4" fmla="*/ 227056 w 335629"/>
              <a:gd name="connsiteY4" fmla="*/ 477641 h 477641"/>
              <a:gd name="connsiteX5" fmla="*/ 0 w 335629"/>
              <a:gd name="connsiteY5" fmla="*/ 452754 h 477641"/>
              <a:gd name="connsiteX6" fmla="*/ 21469 w 335629"/>
              <a:gd name="connsiteY6" fmla="*/ 312081 h 477641"/>
              <a:gd name="connsiteX7" fmla="*/ 62676 w 335629"/>
              <a:gd name="connsiteY7" fmla="*/ 151819 h 477641"/>
              <a:gd name="connsiteX8" fmla="*/ 118243 w 335629"/>
              <a:gd name="connsiteY8" fmla="*/ 0 h 477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629" h="477641">
                <a:moveTo>
                  <a:pt x="118243" y="0"/>
                </a:moveTo>
                <a:lnTo>
                  <a:pt x="335629" y="103504"/>
                </a:lnTo>
                <a:lnTo>
                  <a:pt x="323363" y="128965"/>
                </a:lnTo>
                <a:cubicBezTo>
                  <a:pt x="286555" y="215989"/>
                  <a:pt x="257974" y="307338"/>
                  <a:pt x="238595" y="402040"/>
                </a:cubicBezTo>
                <a:lnTo>
                  <a:pt x="227056" y="477641"/>
                </a:lnTo>
                <a:lnTo>
                  <a:pt x="0" y="452754"/>
                </a:lnTo>
                <a:lnTo>
                  <a:pt x="21469" y="312081"/>
                </a:lnTo>
                <a:cubicBezTo>
                  <a:pt x="32607" y="257650"/>
                  <a:pt x="46389" y="204183"/>
                  <a:pt x="62676" y="151819"/>
                </a:cubicBezTo>
                <a:lnTo>
                  <a:pt x="118243" y="0"/>
                </a:lnTo>
                <a:close/>
              </a:path>
            </a:pathLst>
          </a:custGeom>
          <a:solidFill>
            <a:srgbClr val="007D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96" name="Freeform 195"/>
          <p:cNvSpPr/>
          <p:nvPr/>
        </p:nvSpPr>
        <p:spPr>
          <a:xfrm>
            <a:off x="5772079" y="2436468"/>
            <a:ext cx="311722" cy="438549"/>
          </a:xfrm>
          <a:custGeom>
            <a:avLst/>
            <a:gdLst>
              <a:gd name="connsiteX0" fmla="*/ 206213 w 311722"/>
              <a:gd name="connsiteY0" fmla="*/ 0 h 438549"/>
              <a:gd name="connsiteX1" fmla="*/ 250227 w 311722"/>
              <a:gd name="connsiteY1" fmla="*/ 120256 h 438549"/>
              <a:gd name="connsiteX2" fmla="*/ 291434 w 311722"/>
              <a:gd name="connsiteY2" fmla="*/ 280518 h 438549"/>
              <a:gd name="connsiteX3" fmla="*/ 311722 w 311722"/>
              <a:gd name="connsiteY3" fmla="*/ 413450 h 438549"/>
              <a:gd name="connsiteX4" fmla="*/ 92772 w 311722"/>
              <a:gd name="connsiteY4" fmla="*/ 438549 h 438549"/>
              <a:gd name="connsiteX5" fmla="*/ 82383 w 311722"/>
              <a:gd name="connsiteY5" fmla="*/ 370476 h 438549"/>
              <a:gd name="connsiteX6" fmla="*/ 46536 w 311722"/>
              <a:gd name="connsiteY6" fmla="*/ 231059 h 438549"/>
              <a:gd name="connsiteX7" fmla="*/ 0 w 311722"/>
              <a:gd name="connsiteY7" fmla="*/ 103916 h 438549"/>
              <a:gd name="connsiteX8" fmla="*/ 206213 w 311722"/>
              <a:gd name="connsiteY8" fmla="*/ 0 h 43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722" h="438549">
                <a:moveTo>
                  <a:pt x="206213" y="0"/>
                </a:moveTo>
                <a:lnTo>
                  <a:pt x="250227" y="120256"/>
                </a:lnTo>
                <a:cubicBezTo>
                  <a:pt x="266514" y="172620"/>
                  <a:pt x="280296" y="226087"/>
                  <a:pt x="291434" y="280518"/>
                </a:cubicBezTo>
                <a:lnTo>
                  <a:pt x="311722" y="413450"/>
                </a:lnTo>
                <a:lnTo>
                  <a:pt x="92772" y="438549"/>
                </a:lnTo>
                <a:lnTo>
                  <a:pt x="82383" y="370476"/>
                </a:lnTo>
                <a:cubicBezTo>
                  <a:pt x="72694" y="323125"/>
                  <a:pt x="60704" y="276612"/>
                  <a:pt x="46536" y="231059"/>
                </a:cubicBezTo>
                <a:lnTo>
                  <a:pt x="0" y="103916"/>
                </a:lnTo>
                <a:lnTo>
                  <a:pt x="206213" y="0"/>
                </a:lnTo>
                <a:close/>
              </a:path>
            </a:pathLst>
          </a:custGeom>
          <a:solidFill>
            <a:srgbClr val="C31F3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93" name="Freeform 192"/>
          <p:cNvSpPr/>
          <p:nvPr/>
        </p:nvSpPr>
        <p:spPr>
          <a:xfrm>
            <a:off x="6083227" y="3021473"/>
            <a:ext cx="188223" cy="476362"/>
          </a:xfrm>
          <a:custGeom>
            <a:avLst/>
            <a:gdLst>
              <a:gd name="connsiteX0" fmla="*/ 186171 w 188223"/>
              <a:gd name="connsiteY0" fmla="*/ 0 h 476362"/>
              <a:gd name="connsiteX1" fmla="*/ 188223 w 188223"/>
              <a:gd name="connsiteY1" fmla="*/ 40648 h 476362"/>
              <a:gd name="connsiteX2" fmla="*/ 150760 w 188223"/>
              <a:gd name="connsiteY2" fmla="*/ 412271 h 476362"/>
              <a:gd name="connsiteX3" fmla="*/ 134281 w 188223"/>
              <a:gd name="connsiteY3" fmla="*/ 476362 h 476362"/>
              <a:gd name="connsiteX4" fmla="*/ 0 w 188223"/>
              <a:gd name="connsiteY4" fmla="*/ 444222 h 476362"/>
              <a:gd name="connsiteX5" fmla="*/ 17243 w 188223"/>
              <a:gd name="connsiteY5" fmla="*/ 377160 h 476362"/>
              <a:gd name="connsiteX6" fmla="*/ 51984 w 188223"/>
              <a:gd name="connsiteY6" fmla="*/ 32535 h 476362"/>
              <a:gd name="connsiteX7" fmla="*/ 50908 w 188223"/>
              <a:gd name="connsiteY7" fmla="*/ 11227 h 476362"/>
              <a:gd name="connsiteX8" fmla="*/ 186171 w 188223"/>
              <a:gd name="connsiteY8" fmla="*/ 0 h 47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223" h="476362">
                <a:moveTo>
                  <a:pt x="186171" y="0"/>
                </a:moveTo>
                <a:lnTo>
                  <a:pt x="188223" y="40648"/>
                </a:lnTo>
                <a:cubicBezTo>
                  <a:pt x="188223" y="167947"/>
                  <a:pt x="175324" y="292233"/>
                  <a:pt x="150760" y="412271"/>
                </a:cubicBezTo>
                <a:lnTo>
                  <a:pt x="134281" y="476362"/>
                </a:lnTo>
                <a:lnTo>
                  <a:pt x="0" y="444222"/>
                </a:lnTo>
                <a:lnTo>
                  <a:pt x="17243" y="377160"/>
                </a:lnTo>
                <a:cubicBezTo>
                  <a:pt x="40022" y="265843"/>
                  <a:pt x="51984" y="150586"/>
                  <a:pt x="51984" y="32535"/>
                </a:cubicBezTo>
                <a:lnTo>
                  <a:pt x="50908" y="11227"/>
                </a:lnTo>
                <a:lnTo>
                  <a:pt x="186171" y="0"/>
                </a:lnTo>
                <a:close/>
              </a:path>
            </a:pathLst>
          </a:custGeom>
          <a:solidFill>
            <a:srgbClr val="EF402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92" name="Freeform 191"/>
          <p:cNvSpPr/>
          <p:nvPr/>
        </p:nvSpPr>
        <p:spPr>
          <a:xfrm>
            <a:off x="2583515" y="3027822"/>
            <a:ext cx="190868" cy="504366"/>
          </a:xfrm>
          <a:custGeom>
            <a:avLst/>
            <a:gdLst>
              <a:gd name="connsiteX0" fmla="*/ 1732 w 190868"/>
              <a:gd name="connsiteY0" fmla="*/ 0 h 504366"/>
              <a:gd name="connsiteX1" fmla="*/ 132503 w 190868"/>
              <a:gd name="connsiteY1" fmla="*/ 10201 h 504366"/>
              <a:gd name="connsiteX2" fmla="*/ 131696 w 190868"/>
              <a:gd name="connsiteY2" fmla="*/ 26185 h 504366"/>
              <a:gd name="connsiteX3" fmla="*/ 166437 w 190868"/>
              <a:gd name="connsiteY3" fmla="*/ 370810 h 504366"/>
              <a:gd name="connsiteX4" fmla="*/ 190868 w 190868"/>
              <a:gd name="connsiteY4" fmla="*/ 465828 h 504366"/>
              <a:gd name="connsiteX5" fmla="*/ 62777 w 190868"/>
              <a:gd name="connsiteY5" fmla="*/ 504366 h 504366"/>
              <a:gd name="connsiteX6" fmla="*/ 37463 w 190868"/>
              <a:gd name="connsiteY6" fmla="*/ 405921 h 504366"/>
              <a:gd name="connsiteX7" fmla="*/ 0 w 190868"/>
              <a:gd name="connsiteY7" fmla="*/ 34297 h 504366"/>
              <a:gd name="connsiteX8" fmla="*/ 1732 w 190868"/>
              <a:gd name="connsiteY8" fmla="*/ 0 h 504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68" h="504366">
                <a:moveTo>
                  <a:pt x="1732" y="0"/>
                </a:moveTo>
                <a:lnTo>
                  <a:pt x="132503" y="10201"/>
                </a:lnTo>
                <a:lnTo>
                  <a:pt x="131696" y="26185"/>
                </a:lnTo>
                <a:cubicBezTo>
                  <a:pt x="131696" y="144236"/>
                  <a:pt x="143658" y="259493"/>
                  <a:pt x="166437" y="370810"/>
                </a:cubicBezTo>
                <a:lnTo>
                  <a:pt x="190868" y="465828"/>
                </a:lnTo>
                <a:lnTo>
                  <a:pt x="62777" y="504366"/>
                </a:lnTo>
                <a:lnTo>
                  <a:pt x="37463" y="405921"/>
                </a:lnTo>
                <a:cubicBezTo>
                  <a:pt x="12900" y="285883"/>
                  <a:pt x="0" y="161596"/>
                  <a:pt x="0" y="34297"/>
                </a:cubicBezTo>
                <a:lnTo>
                  <a:pt x="1732" y="0"/>
                </a:lnTo>
                <a:close/>
              </a:path>
            </a:pathLst>
          </a:custGeom>
          <a:solidFill>
            <a:srgbClr val="48773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91" name="Freeform 190"/>
          <p:cNvSpPr/>
          <p:nvPr/>
        </p:nvSpPr>
        <p:spPr>
          <a:xfrm>
            <a:off x="5850193" y="3035818"/>
            <a:ext cx="247295" cy="421104"/>
          </a:xfrm>
          <a:custGeom>
            <a:avLst/>
            <a:gdLst>
              <a:gd name="connsiteX0" fmla="*/ 246377 w 247295"/>
              <a:gd name="connsiteY0" fmla="*/ 0 h 421104"/>
              <a:gd name="connsiteX1" fmla="*/ 247295 w 247295"/>
              <a:gd name="connsiteY1" fmla="*/ 18190 h 421104"/>
              <a:gd name="connsiteX2" fmla="*/ 213320 w 247295"/>
              <a:gd name="connsiteY2" fmla="*/ 355212 h 421104"/>
              <a:gd name="connsiteX3" fmla="*/ 196378 w 247295"/>
              <a:gd name="connsiteY3" fmla="*/ 421104 h 421104"/>
              <a:gd name="connsiteX4" fmla="*/ 0 w 247295"/>
              <a:gd name="connsiteY4" fmla="*/ 374101 h 421104"/>
              <a:gd name="connsiteX5" fmla="*/ 4268 w 247295"/>
              <a:gd name="connsiteY5" fmla="*/ 357500 h 421104"/>
              <a:gd name="connsiteX6" fmla="*/ 33824 w 247295"/>
              <a:gd name="connsiteY6" fmla="*/ 64314 h 421104"/>
              <a:gd name="connsiteX7" fmla="*/ 31477 w 247295"/>
              <a:gd name="connsiteY7" fmla="*/ 17837 h 421104"/>
              <a:gd name="connsiteX8" fmla="*/ 246377 w 247295"/>
              <a:gd name="connsiteY8" fmla="*/ 0 h 421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295" h="421104">
                <a:moveTo>
                  <a:pt x="246377" y="0"/>
                </a:moveTo>
                <a:lnTo>
                  <a:pt x="247295" y="18190"/>
                </a:lnTo>
                <a:cubicBezTo>
                  <a:pt x="247295" y="133637"/>
                  <a:pt x="235597" y="246351"/>
                  <a:pt x="213320" y="355212"/>
                </a:cubicBezTo>
                <a:lnTo>
                  <a:pt x="196378" y="421104"/>
                </a:lnTo>
                <a:lnTo>
                  <a:pt x="0" y="374101"/>
                </a:lnTo>
                <a:lnTo>
                  <a:pt x="4268" y="357500"/>
                </a:lnTo>
                <a:cubicBezTo>
                  <a:pt x="23647" y="262799"/>
                  <a:pt x="33825" y="164745"/>
                  <a:pt x="33824" y="64314"/>
                </a:cubicBezTo>
                <a:lnTo>
                  <a:pt x="31477" y="17837"/>
                </a:lnTo>
                <a:lnTo>
                  <a:pt x="246377" y="0"/>
                </a:lnTo>
                <a:close/>
              </a:path>
            </a:pathLst>
          </a:custGeom>
          <a:solidFill>
            <a:srgbClr val="EF402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90" name="Freeform 189"/>
          <p:cNvSpPr/>
          <p:nvPr/>
        </p:nvSpPr>
        <p:spPr>
          <a:xfrm>
            <a:off x="2752934" y="3040955"/>
            <a:ext cx="258553" cy="441829"/>
          </a:xfrm>
          <a:custGeom>
            <a:avLst/>
            <a:gdLst>
              <a:gd name="connsiteX0" fmla="*/ 659 w 258553"/>
              <a:gd name="connsiteY0" fmla="*/ 0 h 441829"/>
              <a:gd name="connsiteX1" fmla="*/ 223652 w 258553"/>
              <a:gd name="connsiteY1" fmla="*/ 17395 h 441829"/>
              <a:gd name="connsiteX2" fmla="*/ 221542 w 258553"/>
              <a:gd name="connsiteY2" fmla="*/ 59178 h 441829"/>
              <a:gd name="connsiteX3" fmla="*/ 251099 w 258553"/>
              <a:gd name="connsiteY3" fmla="*/ 352363 h 441829"/>
              <a:gd name="connsiteX4" fmla="*/ 258553 w 258553"/>
              <a:gd name="connsiteY4" fmla="*/ 381359 h 441829"/>
              <a:gd name="connsiteX5" fmla="*/ 57567 w 258553"/>
              <a:gd name="connsiteY5" fmla="*/ 441829 h 441829"/>
              <a:gd name="connsiteX6" fmla="*/ 33975 w 258553"/>
              <a:gd name="connsiteY6" fmla="*/ 350075 h 441829"/>
              <a:gd name="connsiteX7" fmla="*/ 0 w 258553"/>
              <a:gd name="connsiteY7" fmla="*/ 13053 h 441829"/>
              <a:gd name="connsiteX8" fmla="*/ 659 w 258553"/>
              <a:gd name="connsiteY8" fmla="*/ 0 h 44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553" h="441829">
                <a:moveTo>
                  <a:pt x="659" y="0"/>
                </a:moveTo>
                <a:lnTo>
                  <a:pt x="223652" y="17395"/>
                </a:lnTo>
                <a:lnTo>
                  <a:pt x="221542" y="59178"/>
                </a:lnTo>
                <a:cubicBezTo>
                  <a:pt x="221543" y="159608"/>
                  <a:pt x="231719" y="257662"/>
                  <a:pt x="251099" y="352363"/>
                </a:cubicBezTo>
                <a:lnTo>
                  <a:pt x="258553" y="381359"/>
                </a:lnTo>
                <a:lnTo>
                  <a:pt x="57567" y="441829"/>
                </a:lnTo>
                <a:lnTo>
                  <a:pt x="33975" y="350075"/>
                </a:lnTo>
                <a:cubicBezTo>
                  <a:pt x="11698" y="241214"/>
                  <a:pt x="0" y="128500"/>
                  <a:pt x="0" y="13053"/>
                </a:cubicBezTo>
                <a:lnTo>
                  <a:pt x="659" y="0"/>
                </a:lnTo>
                <a:close/>
              </a:path>
            </a:pathLst>
          </a:custGeom>
          <a:solidFill>
            <a:srgbClr val="48773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87" name="Freeform 186"/>
          <p:cNvSpPr/>
          <p:nvPr/>
        </p:nvSpPr>
        <p:spPr>
          <a:xfrm>
            <a:off x="5651425" y="3580580"/>
            <a:ext cx="341058" cy="414050"/>
          </a:xfrm>
          <a:custGeom>
            <a:avLst/>
            <a:gdLst>
              <a:gd name="connsiteX0" fmla="*/ 149677 w 341058"/>
              <a:gd name="connsiteY0" fmla="*/ 0 h 414050"/>
              <a:gd name="connsiteX1" fmla="*/ 341058 w 341058"/>
              <a:gd name="connsiteY1" fmla="*/ 52195 h 414050"/>
              <a:gd name="connsiteX2" fmla="*/ 314647 w 341058"/>
              <a:gd name="connsiteY2" fmla="*/ 124354 h 414050"/>
              <a:gd name="connsiteX3" fmla="*/ 160464 w 341058"/>
              <a:gd name="connsiteY3" fmla="*/ 408414 h 414050"/>
              <a:gd name="connsiteX4" fmla="*/ 156250 w 341058"/>
              <a:gd name="connsiteY4" fmla="*/ 414050 h 414050"/>
              <a:gd name="connsiteX5" fmla="*/ 0 w 341058"/>
              <a:gd name="connsiteY5" fmla="*/ 306821 h 414050"/>
              <a:gd name="connsiteX6" fmla="*/ 57008 w 341058"/>
              <a:gd name="connsiteY6" fmla="*/ 212982 h 414050"/>
              <a:gd name="connsiteX7" fmla="*/ 118268 w 341058"/>
              <a:gd name="connsiteY7" fmla="*/ 85813 h 414050"/>
              <a:gd name="connsiteX8" fmla="*/ 149677 w 341058"/>
              <a:gd name="connsiteY8" fmla="*/ 0 h 41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058" h="414050">
                <a:moveTo>
                  <a:pt x="149677" y="0"/>
                </a:moveTo>
                <a:lnTo>
                  <a:pt x="341058" y="52195"/>
                </a:lnTo>
                <a:lnTo>
                  <a:pt x="314647" y="124354"/>
                </a:lnTo>
                <a:cubicBezTo>
                  <a:pt x="272337" y="224388"/>
                  <a:pt x="220569" y="319448"/>
                  <a:pt x="160464" y="408414"/>
                </a:cubicBezTo>
                <a:lnTo>
                  <a:pt x="156250" y="414050"/>
                </a:lnTo>
                <a:lnTo>
                  <a:pt x="0" y="306821"/>
                </a:lnTo>
                <a:lnTo>
                  <a:pt x="57008" y="212982"/>
                </a:lnTo>
                <a:cubicBezTo>
                  <a:pt x="79405" y="171755"/>
                  <a:pt x="99866" y="129326"/>
                  <a:pt x="118268" y="85813"/>
                </a:cubicBezTo>
                <a:lnTo>
                  <a:pt x="149677" y="0"/>
                </a:lnTo>
                <a:close/>
              </a:path>
            </a:pathLst>
          </a:custGeom>
          <a:solidFill>
            <a:srgbClr val="00AED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86" name="Freeform 185"/>
          <p:cNvSpPr/>
          <p:nvPr/>
        </p:nvSpPr>
        <p:spPr>
          <a:xfrm>
            <a:off x="2865871" y="3589164"/>
            <a:ext cx="371632" cy="461921"/>
          </a:xfrm>
          <a:custGeom>
            <a:avLst/>
            <a:gdLst>
              <a:gd name="connsiteX0" fmla="*/ 194662 w 371632"/>
              <a:gd name="connsiteY0" fmla="*/ 0 h 461921"/>
              <a:gd name="connsiteX1" fmla="*/ 222929 w 371632"/>
              <a:gd name="connsiteY1" fmla="*/ 77230 h 461921"/>
              <a:gd name="connsiteX2" fmla="*/ 357058 w 371632"/>
              <a:gd name="connsiteY2" fmla="*/ 324343 h 461921"/>
              <a:gd name="connsiteX3" fmla="*/ 371632 w 371632"/>
              <a:gd name="connsiteY3" fmla="*/ 343835 h 461921"/>
              <a:gd name="connsiteX4" fmla="*/ 219093 w 371632"/>
              <a:gd name="connsiteY4" fmla="*/ 461921 h 461921"/>
              <a:gd name="connsiteX5" fmla="*/ 172662 w 371632"/>
              <a:gd name="connsiteY5" fmla="*/ 399830 h 461921"/>
              <a:gd name="connsiteX6" fmla="*/ 18479 w 371632"/>
              <a:gd name="connsiteY6" fmla="*/ 115770 h 461921"/>
              <a:gd name="connsiteX7" fmla="*/ 0 w 371632"/>
              <a:gd name="connsiteY7" fmla="*/ 65282 h 461921"/>
              <a:gd name="connsiteX8" fmla="*/ 194662 w 371632"/>
              <a:gd name="connsiteY8" fmla="*/ 0 h 46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632" h="461921">
                <a:moveTo>
                  <a:pt x="194662" y="0"/>
                </a:moveTo>
                <a:lnTo>
                  <a:pt x="222929" y="77230"/>
                </a:lnTo>
                <a:cubicBezTo>
                  <a:pt x="259737" y="164253"/>
                  <a:pt x="304771" y="246949"/>
                  <a:pt x="357058" y="324343"/>
                </a:cubicBezTo>
                <a:lnTo>
                  <a:pt x="371632" y="343835"/>
                </a:lnTo>
                <a:lnTo>
                  <a:pt x="219093" y="461921"/>
                </a:lnTo>
                <a:lnTo>
                  <a:pt x="172662" y="399830"/>
                </a:lnTo>
                <a:cubicBezTo>
                  <a:pt x="112557" y="310864"/>
                  <a:pt x="60790" y="215804"/>
                  <a:pt x="18479" y="115770"/>
                </a:cubicBezTo>
                <a:lnTo>
                  <a:pt x="0" y="65282"/>
                </a:lnTo>
                <a:lnTo>
                  <a:pt x="194662" y="0"/>
                </a:lnTo>
                <a:close/>
              </a:path>
            </a:pathLst>
          </a:custGeom>
          <a:solidFill>
            <a:srgbClr val="CF8D2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85" name="Freeform 184"/>
          <p:cNvSpPr/>
          <p:nvPr/>
        </p:nvSpPr>
        <p:spPr>
          <a:xfrm>
            <a:off x="5838770" y="3642727"/>
            <a:ext cx="324556" cy="452806"/>
          </a:xfrm>
          <a:custGeom>
            <a:avLst/>
            <a:gdLst>
              <a:gd name="connsiteX0" fmla="*/ 190203 w 324556"/>
              <a:gd name="connsiteY0" fmla="*/ 0 h 452806"/>
              <a:gd name="connsiteX1" fmla="*/ 324556 w 324556"/>
              <a:gd name="connsiteY1" fmla="*/ 36642 h 452806"/>
              <a:gd name="connsiteX2" fmla="*/ 287770 w 324556"/>
              <a:gd name="connsiteY2" fmla="*/ 137150 h 452806"/>
              <a:gd name="connsiteX3" fmla="*/ 117757 w 324556"/>
              <a:gd name="connsiteY3" fmla="*/ 450373 h 452806"/>
              <a:gd name="connsiteX4" fmla="*/ 115938 w 324556"/>
              <a:gd name="connsiteY4" fmla="*/ 452806 h 452806"/>
              <a:gd name="connsiteX5" fmla="*/ 0 w 324556"/>
              <a:gd name="connsiteY5" fmla="*/ 373242 h 452806"/>
              <a:gd name="connsiteX6" fmla="*/ 4400 w 324556"/>
              <a:gd name="connsiteY6" fmla="*/ 367358 h 452806"/>
              <a:gd name="connsiteX7" fmla="*/ 162061 w 324556"/>
              <a:gd name="connsiteY7" fmla="*/ 76890 h 452806"/>
              <a:gd name="connsiteX8" fmla="*/ 190203 w 324556"/>
              <a:gd name="connsiteY8" fmla="*/ 0 h 45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56" h="452806">
                <a:moveTo>
                  <a:pt x="190203" y="0"/>
                </a:moveTo>
                <a:lnTo>
                  <a:pt x="324556" y="36642"/>
                </a:lnTo>
                <a:lnTo>
                  <a:pt x="287770" y="137150"/>
                </a:lnTo>
                <a:cubicBezTo>
                  <a:pt x="241115" y="247453"/>
                  <a:pt x="184033" y="352274"/>
                  <a:pt x="117757" y="450373"/>
                </a:cubicBezTo>
                <a:lnTo>
                  <a:pt x="115938" y="452806"/>
                </a:lnTo>
                <a:lnTo>
                  <a:pt x="0" y="373242"/>
                </a:lnTo>
                <a:lnTo>
                  <a:pt x="4400" y="367358"/>
                </a:lnTo>
                <a:cubicBezTo>
                  <a:pt x="65860" y="276386"/>
                  <a:pt x="118796" y="179181"/>
                  <a:pt x="162061" y="76890"/>
                </a:cubicBezTo>
                <a:lnTo>
                  <a:pt x="190203" y="0"/>
                </a:lnTo>
                <a:close/>
              </a:path>
            </a:pathLst>
          </a:custGeom>
          <a:solidFill>
            <a:srgbClr val="00AED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84" name="Freeform 183"/>
          <p:cNvSpPr/>
          <p:nvPr/>
        </p:nvSpPr>
        <p:spPr>
          <a:xfrm>
            <a:off x="2702561" y="3666434"/>
            <a:ext cx="352602" cy="491511"/>
          </a:xfrm>
          <a:custGeom>
            <a:avLst/>
            <a:gdLst>
              <a:gd name="connsiteX0" fmla="*/ 127565 w 352602"/>
              <a:gd name="connsiteY0" fmla="*/ 0 h 491511"/>
              <a:gd name="connsiteX1" fmla="*/ 147030 w 352602"/>
              <a:gd name="connsiteY1" fmla="*/ 53183 h 491511"/>
              <a:gd name="connsiteX2" fmla="*/ 304691 w 352602"/>
              <a:gd name="connsiteY2" fmla="*/ 343651 h 491511"/>
              <a:gd name="connsiteX3" fmla="*/ 352602 w 352602"/>
              <a:gd name="connsiteY3" fmla="*/ 407721 h 491511"/>
              <a:gd name="connsiteX4" fmla="*/ 244365 w 352602"/>
              <a:gd name="connsiteY4" fmla="*/ 491511 h 491511"/>
              <a:gd name="connsiteX5" fmla="*/ 195875 w 352602"/>
              <a:gd name="connsiteY5" fmla="*/ 426666 h 491511"/>
              <a:gd name="connsiteX6" fmla="*/ 25862 w 352602"/>
              <a:gd name="connsiteY6" fmla="*/ 113442 h 491511"/>
              <a:gd name="connsiteX7" fmla="*/ 0 w 352602"/>
              <a:gd name="connsiteY7" fmla="*/ 42780 h 491511"/>
              <a:gd name="connsiteX8" fmla="*/ 127565 w 352602"/>
              <a:gd name="connsiteY8" fmla="*/ 0 h 491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602" h="491511">
                <a:moveTo>
                  <a:pt x="127565" y="0"/>
                </a:moveTo>
                <a:lnTo>
                  <a:pt x="147030" y="53183"/>
                </a:lnTo>
                <a:cubicBezTo>
                  <a:pt x="190295" y="155474"/>
                  <a:pt x="243231" y="252679"/>
                  <a:pt x="304691" y="343651"/>
                </a:cubicBezTo>
                <a:lnTo>
                  <a:pt x="352602" y="407721"/>
                </a:lnTo>
                <a:lnTo>
                  <a:pt x="244365" y="491511"/>
                </a:lnTo>
                <a:lnTo>
                  <a:pt x="195875" y="426666"/>
                </a:lnTo>
                <a:cubicBezTo>
                  <a:pt x="129600" y="328566"/>
                  <a:pt x="72517" y="223746"/>
                  <a:pt x="25862" y="113442"/>
                </a:cubicBezTo>
                <a:lnTo>
                  <a:pt x="0" y="42780"/>
                </a:lnTo>
                <a:lnTo>
                  <a:pt x="127565" y="0"/>
                </a:lnTo>
                <a:close/>
              </a:path>
            </a:pathLst>
          </a:custGeom>
          <a:solidFill>
            <a:srgbClr val="CF8D2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82" name="Freeform 181"/>
          <p:cNvSpPr/>
          <p:nvPr/>
        </p:nvSpPr>
        <p:spPr>
          <a:xfrm>
            <a:off x="5246775" y="4029265"/>
            <a:ext cx="450211" cy="416301"/>
          </a:xfrm>
          <a:custGeom>
            <a:avLst/>
            <a:gdLst>
              <a:gd name="connsiteX0" fmla="*/ 301623 w 450211"/>
              <a:gd name="connsiteY0" fmla="*/ 0 h 416301"/>
              <a:gd name="connsiteX1" fmla="*/ 450211 w 450211"/>
              <a:gd name="connsiteY1" fmla="*/ 108970 h 416301"/>
              <a:gd name="connsiteX2" fmla="*/ 360914 w 450211"/>
              <a:gd name="connsiteY2" fmla="*/ 207221 h 416301"/>
              <a:gd name="connsiteX3" fmla="*/ 113422 w 450211"/>
              <a:gd name="connsiteY3" fmla="*/ 411421 h 416301"/>
              <a:gd name="connsiteX4" fmla="*/ 105390 w 450211"/>
              <a:gd name="connsiteY4" fmla="*/ 416301 h 416301"/>
              <a:gd name="connsiteX5" fmla="*/ 0 w 450211"/>
              <a:gd name="connsiteY5" fmla="*/ 274080 h 416301"/>
              <a:gd name="connsiteX6" fmla="*/ 107842 w 450211"/>
              <a:gd name="connsiteY6" fmla="*/ 193439 h 416301"/>
              <a:gd name="connsiteX7" fmla="*/ 211151 w 450211"/>
              <a:gd name="connsiteY7" fmla="*/ 99546 h 416301"/>
              <a:gd name="connsiteX8" fmla="*/ 301623 w 450211"/>
              <a:gd name="connsiteY8" fmla="*/ 0 h 416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211" h="416301">
                <a:moveTo>
                  <a:pt x="301623" y="0"/>
                </a:moveTo>
                <a:lnTo>
                  <a:pt x="450211" y="108970"/>
                </a:lnTo>
                <a:lnTo>
                  <a:pt x="360914" y="207221"/>
                </a:lnTo>
                <a:cubicBezTo>
                  <a:pt x="285259" y="282877"/>
                  <a:pt x="202388" y="351318"/>
                  <a:pt x="113422" y="411421"/>
                </a:cubicBezTo>
                <a:lnTo>
                  <a:pt x="105390" y="416301"/>
                </a:lnTo>
                <a:lnTo>
                  <a:pt x="0" y="274080"/>
                </a:lnTo>
                <a:lnTo>
                  <a:pt x="107842" y="193439"/>
                </a:lnTo>
                <a:cubicBezTo>
                  <a:pt x="143766" y="163791"/>
                  <a:pt x="178243" y="132453"/>
                  <a:pt x="211151" y="99546"/>
                </a:cubicBezTo>
                <a:lnTo>
                  <a:pt x="301623" y="0"/>
                </a:lnTo>
                <a:close/>
              </a:path>
            </a:pathLst>
          </a:custGeom>
          <a:solidFill>
            <a:srgbClr val="FDB71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80" name="Freeform 179"/>
          <p:cNvSpPr/>
          <p:nvPr/>
        </p:nvSpPr>
        <p:spPr>
          <a:xfrm>
            <a:off x="3200429" y="4069342"/>
            <a:ext cx="398978" cy="381976"/>
          </a:xfrm>
          <a:custGeom>
            <a:avLst/>
            <a:gdLst>
              <a:gd name="connsiteX0" fmla="*/ 146092 w 398978"/>
              <a:gd name="connsiteY0" fmla="*/ 0 h 381976"/>
              <a:gd name="connsiteX1" fmla="*/ 200141 w 398978"/>
              <a:gd name="connsiteY1" fmla="*/ 59469 h 381976"/>
              <a:gd name="connsiteX2" fmla="*/ 303450 w 398978"/>
              <a:gd name="connsiteY2" fmla="*/ 153362 h 381976"/>
              <a:gd name="connsiteX3" fmla="*/ 398978 w 398978"/>
              <a:gd name="connsiteY3" fmla="*/ 224798 h 381976"/>
              <a:gd name="connsiteX4" fmla="*/ 307296 w 398978"/>
              <a:gd name="connsiteY4" fmla="*/ 381976 h 381976"/>
              <a:gd name="connsiteX5" fmla="*/ 289796 w 398978"/>
              <a:gd name="connsiteY5" fmla="*/ 371344 h 381976"/>
              <a:gd name="connsiteX6" fmla="*/ 42304 w 398978"/>
              <a:gd name="connsiteY6" fmla="*/ 167144 h 381976"/>
              <a:gd name="connsiteX7" fmla="*/ 0 w 398978"/>
              <a:gd name="connsiteY7" fmla="*/ 120598 h 381976"/>
              <a:gd name="connsiteX8" fmla="*/ 146092 w 398978"/>
              <a:gd name="connsiteY8" fmla="*/ 0 h 38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8978" h="381976">
                <a:moveTo>
                  <a:pt x="146092" y="0"/>
                </a:moveTo>
                <a:lnTo>
                  <a:pt x="200141" y="59469"/>
                </a:lnTo>
                <a:cubicBezTo>
                  <a:pt x="233048" y="92377"/>
                  <a:pt x="267526" y="123716"/>
                  <a:pt x="303450" y="153362"/>
                </a:cubicBezTo>
                <a:lnTo>
                  <a:pt x="398978" y="224798"/>
                </a:lnTo>
                <a:lnTo>
                  <a:pt x="307296" y="381976"/>
                </a:lnTo>
                <a:lnTo>
                  <a:pt x="289796" y="371344"/>
                </a:lnTo>
                <a:cubicBezTo>
                  <a:pt x="200830" y="311241"/>
                  <a:pt x="117959" y="242800"/>
                  <a:pt x="42304" y="167144"/>
                </a:cubicBezTo>
                <a:lnTo>
                  <a:pt x="0" y="120598"/>
                </a:lnTo>
                <a:lnTo>
                  <a:pt x="146092" y="0"/>
                </a:lnTo>
                <a:close/>
              </a:path>
            </a:pathLst>
          </a:cu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79" name="Freeform 178"/>
          <p:cNvSpPr/>
          <p:nvPr/>
        </p:nvSpPr>
        <p:spPr>
          <a:xfrm>
            <a:off x="5374697" y="4160642"/>
            <a:ext cx="467133" cy="429756"/>
          </a:xfrm>
          <a:custGeom>
            <a:avLst/>
            <a:gdLst>
              <a:gd name="connsiteX0" fmla="*/ 352843 w 467133"/>
              <a:gd name="connsiteY0" fmla="*/ 0 h 429756"/>
              <a:gd name="connsiteX1" fmla="*/ 467133 w 467133"/>
              <a:gd name="connsiteY1" fmla="*/ 83817 h 429756"/>
              <a:gd name="connsiteX2" fmla="*/ 356667 w 467133"/>
              <a:gd name="connsiteY2" fmla="*/ 205361 h 429756"/>
              <a:gd name="connsiteX3" fmla="*/ 225719 w 467133"/>
              <a:gd name="connsiteY3" fmla="*/ 324373 h 429756"/>
              <a:gd name="connsiteX4" fmla="*/ 84793 w 467133"/>
              <a:gd name="connsiteY4" fmla="*/ 429756 h 429756"/>
              <a:gd name="connsiteX5" fmla="*/ 0 w 467133"/>
              <a:gd name="connsiteY5" fmla="*/ 315330 h 429756"/>
              <a:gd name="connsiteX6" fmla="*/ 6591 w 467133"/>
              <a:gd name="connsiteY6" fmla="*/ 311325 h 429756"/>
              <a:gd name="connsiteX7" fmla="*/ 259667 w 467133"/>
              <a:gd name="connsiteY7" fmla="*/ 102519 h 429756"/>
              <a:gd name="connsiteX8" fmla="*/ 352843 w 467133"/>
              <a:gd name="connsiteY8" fmla="*/ 0 h 429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7133" h="429756">
                <a:moveTo>
                  <a:pt x="352843" y="0"/>
                </a:moveTo>
                <a:lnTo>
                  <a:pt x="467133" y="83817"/>
                </a:lnTo>
                <a:lnTo>
                  <a:pt x="356667" y="205361"/>
                </a:lnTo>
                <a:cubicBezTo>
                  <a:pt x="314956" y="247073"/>
                  <a:pt x="271255" y="286795"/>
                  <a:pt x="225719" y="324373"/>
                </a:cubicBezTo>
                <a:lnTo>
                  <a:pt x="84793" y="429756"/>
                </a:lnTo>
                <a:lnTo>
                  <a:pt x="0" y="315330"/>
                </a:lnTo>
                <a:lnTo>
                  <a:pt x="6591" y="311325"/>
                </a:lnTo>
                <a:cubicBezTo>
                  <a:pt x="97564" y="249865"/>
                  <a:pt x="182305" y="179881"/>
                  <a:pt x="259667" y="102519"/>
                </a:cubicBezTo>
                <a:lnTo>
                  <a:pt x="352843" y="0"/>
                </a:lnTo>
                <a:close/>
              </a:path>
            </a:pathLst>
          </a:custGeom>
          <a:solidFill>
            <a:srgbClr val="FDB71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78" name="Freeform 177"/>
          <p:cNvSpPr/>
          <p:nvPr/>
        </p:nvSpPr>
        <p:spPr>
          <a:xfrm>
            <a:off x="3065110" y="4213956"/>
            <a:ext cx="423624" cy="390509"/>
          </a:xfrm>
          <a:custGeom>
            <a:avLst/>
            <a:gdLst>
              <a:gd name="connsiteX0" fmla="*/ 106227 w 423624"/>
              <a:gd name="connsiteY0" fmla="*/ 0 h 390509"/>
              <a:gd name="connsiteX1" fmla="*/ 150948 w 423624"/>
              <a:gd name="connsiteY1" fmla="*/ 49205 h 390509"/>
              <a:gd name="connsiteX2" fmla="*/ 404024 w 423624"/>
              <a:gd name="connsiteY2" fmla="*/ 258011 h 390509"/>
              <a:gd name="connsiteX3" fmla="*/ 423624 w 423624"/>
              <a:gd name="connsiteY3" fmla="*/ 269919 h 390509"/>
              <a:gd name="connsiteX4" fmla="*/ 353283 w 423624"/>
              <a:gd name="connsiteY4" fmla="*/ 390509 h 390509"/>
              <a:gd name="connsiteX5" fmla="*/ 331392 w 423624"/>
              <a:gd name="connsiteY5" fmla="*/ 377210 h 390509"/>
              <a:gd name="connsiteX6" fmla="*/ 58491 w 423624"/>
              <a:gd name="connsiteY6" fmla="*/ 152046 h 390509"/>
              <a:gd name="connsiteX7" fmla="*/ 0 w 423624"/>
              <a:gd name="connsiteY7" fmla="*/ 87690 h 390509"/>
              <a:gd name="connsiteX8" fmla="*/ 106227 w 423624"/>
              <a:gd name="connsiteY8" fmla="*/ 0 h 39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3624" h="390509">
                <a:moveTo>
                  <a:pt x="106227" y="0"/>
                </a:moveTo>
                <a:lnTo>
                  <a:pt x="150948" y="49205"/>
                </a:lnTo>
                <a:cubicBezTo>
                  <a:pt x="228311" y="126567"/>
                  <a:pt x="313051" y="196551"/>
                  <a:pt x="404024" y="258011"/>
                </a:cubicBezTo>
                <a:lnTo>
                  <a:pt x="423624" y="269919"/>
                </a:lnTo>
                <a:lnTo>
                  <a:pt x="353283" y="390509"/>
                </a:lnTo>
                <a:lnTo>
                  <a:pt x="331392" y="377210"/>
                </a:lnTo>
                <a:cubicBezTo>
                  <a:pt x="233293" y="310937"/>
                  <a:pt x="141914" y="235469"/>
                  <a:pt x="58491" y="152046"/>
                </a:cubicBezTo>
                <a:lnTo>
                  <a:pt x="0" y="87690"/>
                </a:lnTo>
                <a:lnTo>
                  <a:pt x="106227" y="0"/>
                </a:lnTo>
                <a:close/>
              </a:path>
            </a:pathLst>
          </a:cu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77" name="Freeform 176"/>
          <p:cNvSpPr/>
          <p:nvPr/>
        </p:nvSpPr>
        <p:spPr>
          <a:xfrm>
            <a:off x="3663662" y="4385355"/>
            <a:ext cx="466592" cy="307306"/>
          </a:xfrm>
          <a:custGeom>
            <a:avLst/>
            <a:gdLst>
              <a:gd name="connsiteX0" fmla="*/ 84683 w 466592"/>
              <a:gd name="connsiteY0" fmla="*/ 0 h 307306"/>
              <a:gd name="connsiteX1" fmla="*/ 199325 w 466592"/>
              <a:gd name="connsiteY1" fmla="*/ 55225 h 307306"/>
              <a:gd name="connsiteX2" fmla="*/ 332983 w 466592"/>
              <a:gd name="connsiteY2" fmla="*/ 104145 h 307306"/>
              <a:gd name="connsiteX3" fmla="*/ 466592 w 466592"/>
              <a:gd name="connsiteY3" fmla="*/ 138499 h 307306"/>
              <a:gd name="connsiteX4" fmla="*/ 426827 w 466592"/>
              <a:gd name="connsiteY4" fmla="*/ 307306 h 307306"/>
              <a:gd name="connsiteX5" fmla="*/ 424527 w 466592"/>
              <a:gd name="connsiteY5" fmla="*/ 306955 h 307306"/>
              <a:gd name="connsiteX6" fmla="*/ 110623 w 466592"/>
              <a:gd name="connsiteY6" fmla="*/ 209514 h 307306"/>
              <a:gd name="connsiteX7" fmla="*/ 0 w 466592"/>
              <a:gd name="connsiteY7" fmla="*/ 156224 h 307306"/>
              <a:gd name="connsiteX8" fmla="*/ 84683 w 466592"/>
              <a:gd name="connsiteY8" fmla="*/ 0 h 307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6592" h="307306">
                <a:moveTo>
                  <a:pt x="84683" y="0"/>
                </a:moveTo>
                <a:lnTo>
                  <a:pt x="199325" y="55225"/>
                </a:lnTo>
                <a:cubicBezTo>
                  <a:pt x="242837" y="73629"/>
                  <a:pt x="287429" y="89976"/>
                  <a:pt x="332983" y="104145"/>
                </a:cubicBezTo>
                <a:lnTo>
                  <a:pt x="466592" y="138499"/>
                </a:lnTo>
                <a:lnTo>
                  <a:pt x="426827" y="307306"/>
                </a:lnTo>
                <a:lnTo>
                  <a:pt x="424527" y="306955"/>
                </a:lnTo>
                <a:cubicBezTo>
                  <a:pt x="315666" y="284679"/>
                  <a:pt x="210658" y="251825"/>
                  <a:pt x="110623" y="209514"/>
                </a:cubicBezTo>
                <a:lnTo>
                  <a:pt x="0" y="156224"/>
                </a:lnTo>
                <a:lnTo>
                  <a:pt x="84683" y="0"/>
                </a:lnTo>
                <a:close/>
              </a:path>
            </a:pathLst>
          </a:custGeom>
          <a:solidFill>
            <a:srgbClr val="E114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76" name="Freeform 175"/>
          <p:cNvSpPr/>
          <p:nvPr/>
        </p:nvSpPr>
        <p:spPr>
          <a:xfrm>
            <a:off x="4807928" y="4391666"/>
            <a:ext cx="389526" cy="279310"/>
          </a:xfrm>
          <a:custGeom>
            <a:avLst/>
            <a:gdLst>
              <a:gd name="connsiteX0" fmla="*/ 289121 w 389526"/>
              <a:gd name="connsiteY0" fmla="*/ 0 h 279310"/>
              <a:gd name="connsiteX1" fmla="*/ 389526 w 389526"/>
              <a:gd name="connsiteY1" fmla="*/ 144762 h 279310"/>
              <a:gd name="connsiteX2" fmla="*/ 268209 w 389526"/>
              <a:gd name="connsiteY2" fmla="*/ 203203 h 279310"/>
              <a:gd name="connsiteX3" fmla="*/ 114567 w 389526"/>
              <a:gd name="connsiteY3" fmla="*/ 259437 h 279310"/>
              <a:gd name="connsiteX4" fmla="*/ 37280 w 389526"/>
              <a:gd name="connsiteY4" fmla="*/ 279310 h 279310"/>
              <a:gd name="connsiteX5" fmla="*/ 0 w 389526"/>
              <a:gd name="connsiteY5" fmla="*/ 111699 h 279310"/>
              <a:gd name="connsiteX6" fmla="*/ 53925 w 389526"/>
              <a:gd name="connsiteY6" fmla="*/ 97834 h 279310"/>
              <a:gd name="connsiteX7" fmla="*/ 187582 w 389526"/>
              <a:gd name="connsiteY7" fmla="*/ 48914 h 279310"/>
              <a:gd name="connsiteX8" fmla="*/ 289121 w 389526"/>
              <a:gd name="connsiteY8" fmla="*/ 0 h 27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526" h="279310">
                <a:moveTo>
                  <a:pt x="289121" y="0"/>
                </a:moveTo>
                <a:lnTo>
                  <a:pt x="389526" y="144762"/>
                </a:lnTo>
                <a:lnTo>
                  <a:pt x="268209" y="203203"/>
                </a:lnTo>
                <a:cubicBezTo>
                  <a:pt x="218192" y="224359"/>
                  <a:pt x="166931" y="243150"/>
                  <a:pt x="114567" y="259437"/>
                </a:cubicBezTo>
                <a:lnTo>
                  <a:pt x="37280" y="279310"/>
                </a:lnTo>
                <a:lnTo>
                  <a:pt x="0" y="111699"/>
                </a:lnTo>
                <a:lnTo>
                  <a:pt x="53925" y="97834"/>
                </a:lnTo>
                <a:cubicBezTo>
                  <a:pt x="99477" y="83665"/>
                  <a:pt x="144070" y="67318"/>
                  <a:pt x="187582" y="48914"/>
                </a:cubicBezTo>
                <a:lnTo>
                  <a:pt x="289121" y="0"/>
                </a:lnTo>
                <a:close/>
              </a:path>
            </a:pathLst>
          </a:custGeom>
          <a:solidFill>
            <a:srgbClr val="8F183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73" name="Freeform 172"/>
          <p:cNvSpPr/>
          <p:nvPr/>
        </p:nvSpPr>
        <p:spPr>
          <a:xfrm>
            <a:off x="4267296" y="4538203"/>
            <a:ext cx="402817" cy="188082"/>
          </a:xfrm>
          <a:custGeom>
            <a:avLst/>
            <a:gdLst>
              <a:gd name="connsiteX0" fmla="*/ 370905 w 402817"/>
              <a:gd name="connsiteY0" fmla="*/ 0 h 188082"/>
              <a:gd name="connsiteX1" fmla="*/ 402817 w 402817"/>
              <a:gd name="connsiteY1" fmla="*/ 168167 h 188082"/>
              <a:gd name="connsiteX2" fmla="*/ 328896 w 402817"/>
              <a:gd name="connsiteY2" fmla="*/ 179448 h 188082"/>
              <a:gd name="connsiteX3" fmla="*/ 157915 w 402817"/>
              <a:gd name="connsiteY3" fmla="*/ 188082 h 188082"/>
              <a:gd name="connsiteX4" fmla="*/ 0 w 402817"/>
              <a:gd name="connsiteY4" fmla="*/ 180108 h 188082"/>
              <a:gd name="connsiteX5" fmla="*/ 34433 w 402817"/>
              <a:gd name="connsiteY5" fmla="*/ 10261 h 188082"/>
              <a:gd name="connsiteX6" fmla="*/ 161951 w 402817"/>
              <a:gd name="connsiteY6" fmla="*/ 16700 h 188082"/>
              <a:gd name="connsiteX7" fmla="*/ 310692 w 402817"/>
              <a:gd name="connsiteY7" fmla="*/ 9189 h 188082"/>
              <a:gd name="connsiteX8" fmla="*/ 370905 w 402817"/>
              <a:gd name="connsiteY8" fmla="*/ 0 h 188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2817" h="188082">
                <a:moveTo>
                  <a:pt x="370905" y="0"/>
                </a:moveTo>
                <a:lnTo>
                  <a:pt x="402817" y="168167"/>
                </a:lnTo>
                <a:lnTo>
                  <a:pt x="328896" y="179448"/>
                </a:lnTo>
                <a:cubicBezTo>
                  <a:pt x="272679" y="185158"/>
                  <a:pt x="215639" y="188082"/>
                  <a:pt x="157915" y="188082"/>
                </a:cubicBezTo>
                <a:lnTo>
                  <a:pt x="0" y="180108"/>
                </a:lnTo>
                <a:lnTo>
                  <a:pt x="34433" y="10261"/>
                </a:lnTo>
                <a:lnTo>
                  <a:pt x="161951" y="16700"/>
                </a:lnTo>
                <a:cubicBezTo>
                  <a:pt x="212166" y="16700"/>
                  <a:pt x="261789" y="14156"/>
                  <a:pt x="310692" y="9189"/>
                </a:cubicBezTo>
                <a:lnTo>
                  <a:pt x="370905" y="0"/>
                </a:lnTo>
                <a:close/>
              </a:path>
            </a:pathLst>
          </a:custGeom>
          <a:solidFill>
            <a:srgbClr val="F3671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72" name="Freeform 171"/>
          <p:cNvSpPr/>
          <p:nvPr/>
        </p:nvSpPr>
        <p:spPr>
          <a:xfrm>
            <a:off x="4853395" y="4567783"/>
            <a:ext cx="447827" cy="278937"/>
          </a:xfrm>
          <a:custGeom>
            <a:avLst/>
            <a:gdLst>
              <a:gd name="connsiteX0" fmla="*/ 365807 w 447827"/>
              <a:gd name="connsiteY0" fmla="*/ 0 h 278937"/>
              <a:gd name="connsiteX1" fmla="*/ 447827 w 447827"/>
              <a:gd name="connsiteY1" fmla="*/ 118255 h 278937"/>
              <a:gd name="connsiteX2" fmla="*/ 291844 w 447827"/>
              <a:gd name="connsiteY2" fmla="*/ 193396 h 278937"/>
              <a:gd name="connsiteX3" fmla="*/ 122428 w 447827"/>
              <a:gd name="connsiteY3" fmla="*/ 255403 h 278937"/>
              <a:gd name="connsiteX4" fmla="*/ 30902 w 447827"/>
              <a:gd name="connsiteY4" fmla="*/ 278937 h 278937"/>
              <a:gd name="connsiteX5" fmla="*/ 0 w 447827"/>
              <a:gd name="connsiteY5" fmla="*/ 139999 h 278937"/>
              <a:gd name="connsiteX6" fmla="*/ 80318 w 447827"/>
              <a:gd name="connsiteY6" fmla="*/ 119347 h 278937"/>
              <a:gd name="connsiteX7" fmla="*/ 237425 w 447827"/>
              <a:gd name="connsiteY7" fmla="*/ 61845 h 278937"/>
              <a:gd name="connsiteX8" fmla="*/ 365807 w 447827"/>
              <a:gd name="connsiteY8" fmla="*/ 0 h 278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827" h="278937">
                <a:moveTo>
                  <a:pt x="365807" y="0"/>
                </a:moveTo>
                <a:lnTo>
                  <a:pt x="447827" y="118255"/>
                </a:lnTo>
                <a:lnTo>
                  <a:pt x="291844" y="193396"/>
                </a:lnTo>
                <a:cubicBezTo>
                  <a:pt x="236691" y="216724"/>
                  <a:pt x="180168" y="237444"/>
                  <a:pt x="122428" y="255403"/>
                </a:cubicBezTo>
                <a:lnTo>
                  <a:pt x="30902" y="278937"/>
                </a:lnTo>
                <a:lnTo>
                  <a:pt x="0" y="139999"/>
                </a:lnTo>
                <a:lnTo>
                  <a:pt x="80318" y="119347"/>
                </a:lnTo>
                <a:cubicBezTo>
                  <a:pt x="133863" y="102693"/>
                  <a:pt x="186280" y="83478"/>
                  <a:pt x="237425" y="61845"/>
                </a:cubicBezTo>
                <a:lnTo>
                  <a:pt x="365807" y="0"/>
                </a:lnTo>
                <a:close/>
              </a:path>
            </a:pathLst>
          </a:custGeom>
          <a:solidFill>
            <a:srgbClr val="8F183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71" name="Freeform 170"/>
          <p:cNvSpPr/>
          <p:nvPr/>
        </p:nvSpPr>
        <p:spPr>
          <a:xfrm>
            <a:off x="3578810" y="4574750"/>
            <a:ext cx="503012" cy="292222"/>
          </a:xfrm>
          <a:custGeom>
            <a:avLst/>
            <a:gdLst>
              <a:gd name="connsiteX0" fmla="*/ 66871 w 503012"/>
              <a:gd name="connsiteY0" fmla="*/ 0 h 292222"/>
              <a:gd name="connsiteX1" fmla="*/ 180792 w 503012"/>
              <a:gd name="connsiteY1" fmla="*/ 54878 h 292222"/>
              <a:gd name="connsiteX2" fmla="*/ 501776 w 503012"/>
              <a:gd name="connsiteY2" fmla="*/ 154517 h 292222"/>
              <a:gd name="connsiteX3" fmla="*/ 503012 w 503012"/>
              <a:gd name="connsiteY3" fmla="*/ 154706 h 292222"/>
              <a:gd name="connsiteX4" fmla="*/ 470618 w 503012"/>
              <a:gd name="connsiteY4" fmla="*/ 292222 h 292222"/>
              <a:gd name="connsiteX5" fmla="*/ 300333 w 503012"/>
              <a:gd name="connsiteY5" fmla="*/ 248437 h 292222"/>
              <a:gd name="connsiteX6" fmla="*/ 130918 w 503012"/>
              <a:gd name="connsiteY6" fmla="*/ 186430 h 292222"/>
              <a:gd name="connsiteX7" fmla="*/ 0 w 503012"/>
              <a:gd name="connsiteY7" fmla="*/ 123365 h 292222"/>
              <a:gd name="connsiteX8" fmla="*/ 66871 w 503012"/>
              <a:gd name="connsiteY8" fmla="*/ 0 h 292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3012" h="292222">
                <a:moveTo>
                  <a:pt x="66871" y="0"/>
                </a:moveTo>
                <a:lnTo>
                  <a:pt x="180792" y="54878"/>
                </a:lnTo>
                <a:cubicBezTo>
                  <a:pt x="283083" y="98143"/>
                  <a:pt x="390460" y="131738"/>
                  <a:pt x="501776" y="154517"/>
                </a:cubicBezTo>
                <a:lnTo>
                  <a:pt x="503012" y="154706"/>
                </a:lnTo>
                <a:lnTo>
                  <a:pt x="470618" y="292222"/>
                </a:lnTo>
                <a:lnTo>
                  <a:pt x="300333" y="248437"/>
                </a:lnTo>
                <a:cubicBezTo>
                  <a:pt x="242593" y="230478"/>
                  <a:pt x="186070" y="209758"/>
                  <a:pt x="130918" y="186430"/>
                </a:cubicBezTo>
                <a:lnTo>
                  <a:pt x="0" y="123365"/>
                </a:lnTo>
                <a:lnTo>
                  <a:pt x="66871" y="0"/>
                </a:lnTo>
                <a:close/>
              </a:path>
            </a:pathLst>
          </a:custGeom>
          <a:solidFill>
            <a:srgbClr val="E114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168" name="Freeform 167"/>
          <p:cNvSpPr/>
          <p:nvPr/>
        </p:nvSpPr>
        <p:spPr>
          <a:xfrm>
            <a:off x="4231391" y="4743414"/>
            <a:ext cx="472276" cy="162674"/>
          </a:xfrm>
          <a:custGeom>
            <a:avLst/>
            <a:gdLst>
              <a:gd name="connsiteX0" fmla="*/ 445752 w 472276"/>
              <a:gd name="connsiteY0" fmla="*/ 0 h 162674"/>
              <a:gd name="connsiteX1" fmla="*/ 472276 w 472276"/>
              <a:gd name="connsiteY1" fmla="*/ 139778 h 162674"/>
              <a:gd name="connsiteX2" fmla="*/ 384627 w 472276"/>
              <a:gd name="connsiteY2" fmla="*/ 153154 h 162674"/>
              <a:gd name="connsiteX3" fmla="*/ 196092 w 472276"/>
              <a:gd name="connsiteY3" fmla="*/ 162674 h 162674"/>
              <a:gd name="connsiteX4" fmla="*/ 7557 w 472276"/>
              <a:gd name="connsiteY4" fmla="*/ 153154 h 162674"/>
              <a:gd name="connsiteX5" fmla="*/ 0 w 472276"/>
              <a:gd name="connsiteY5" fmla="*/ 152000 h 162674"/>
              <a:gd name="connsiteX6" fmla="*/ 28335 w 472276"/>
              <a:gd name="connsiteY6" fmla="*/ 12238 h 162674"/>
              <a:gd name="connsiteX7" fmla="*/ 193820 w 472276"/>
              <a:gd name="connsiteY7" fmla="*/ 20594 h 162674"/>
              <a:gd name="connsiteX8" fmla="*/ 368658 w 472276"/>
              <a:gd name="connsiteY8" fmla="*/ 11765 h 162674"/>
              <a:gd name="connsiteX9" fmla="*/ 445752 w 472276"/>
              <a:gd name="connsiteY9" fmla="*/ 0 h 16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2276" h="162674">
                <a:moveTo>
                  <a:pt x="445752" y="0"/>
                </a:moveTo>
                <a:lnTo>
                  <a:pt x="472276" y="139778"/>
                </a:lnTo>
                <a:lnTo>
                  <a:pt x="384627" y="153154"/>
                </a:lnTo>
                <a:cubicBezTo>
                  <a:pt x="322638" y="159450"/>
                  <a:pt x="259742" y="162674"/>
                  <a:pt x="196092" y="162674"/>
                </a:cubicBezTo>
                <a:cubicBezTo>
                  <a:pt x="132443" y="162674"/>
                  <a:pt x="69547" y="159450"/>
                  <a:pt x="7557" y="153154"/>
                </a:cubicBezTo>
                <a:lnTo>
                  <a:pt x="0" y="152000"/>
                </a:lnTo>
                <a:lnTo>
                  <a:pt x="28335" y="12238"/>
                </a:lnTo>
                <a:lnTo>
                  <a:pt x="193820" y="20594"/>
                </a:lnTo>
                <a:cubicBezTo>
                  <a:pt x="252846" y="20594"/>
                  <a:pt x="311173" y="17604"/>
                  <a:pt x="368658" y="11765"/>
                </a:cubicBezTo>
                <a:lnTo>
                  <a:pt x="445752" y="0"/>
                </a:lnTo>
                <a:close/>
              </a:path>
            </a:pathLst>
          </a:custGeom>
          <a:solidFill>
            <a:srgbClr val="F3671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prstClr val="black"/>
              </a:solidFill>
            </a:endParaRPr>
          </a:p>
        </p:txBody>
      </p:sp>
      <p:sp>
        <p:nvSpPr>
          <p:cNvPr id="23" name="Freeform 22"/>
          <p:cNvSpPr/>
          <p:nvPr/>
        </p:nvSpPr>
        <p:spPr>
          <a:xfrm>
            <a:off x="6034263" y="1429963"/>
            <a:ext cx="499041" cy="586273"/>
          </a:xfrm>
          <a:custGeom>
            <a:avLst/>
            <a:gdLst>
              <a:gd name="connsiteX0" fmla="*/ 134744 w 499267"/>
              <a:gd name="connsiteY0" fmla="*/ 0 h 586540"/>
              <a:gd name="connsiteX1" fmla="*/ 249507 w 499267"/>
              <a:gd name="connsiteY1" fmla="*/ 126271 h 586540"/>
              <a:gd name="connsiteX2" fmla="*/ 390682 w 499267"/>
              <a:gd name="connsiteY2" fmla="*/ 315062 h 586540"/>
              <a:gd name="connsiteX3" fmla="*/ 499267 w 499267"/>
              <a:gd name="connsiteY3" fmla="*/ 493799 h 586540"/>
              <a:gd name="connsiteX4" fmla="*/ 328740 w 499267"/>
              <a:gd name="connsiteY4" fmla="*/ 586540 h 586540"/>
              <a:gd name="connsiteX5" fmla="*/ 235174 w 499267"/>
              <a:gd name="connsiteY5" fmla="*/ 432527 h 586540"/>
              <a:gd name="connsiteX6" fmla="*/ 106242 w 499267"/>
              <a:gd name="connsiteY6" fmla="*/ 260108 h 586540"/>
              <a:gd name="connsiteX7" fmla="*/ 0 w 499267"/>
              <a:gd name="connsiteY7" fmla="*/ 143212 h 586540"/>
              <a:gd name="connsiteX8" fmla="*/ 134744 w 499267"/>
              <a:gd name="connsiteY8" fmla="*/ 0 h 58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267" h="586540">
                <a:moveTo>
                  <a:pt x="134744" y="0"/>
                </a:moveTo>
                <a:lnTo>
                  <a:pt x="249507" y="126271"/>
                </a:lnTo>
                <a:cubicBezTo>
                  <a:pt x="299485" y="186830"/>
                  <a:pt x="346612" y="249829"/>
                  <a:pt x="390682" y="315062"/>
                </a:cubicBezTo>
                <a:lnTo>
                  <a:pt x="499267" y="493799"/>
                </a:lnTo>
                <a:lnTo>
                  <a:pt x="328740" y="586540"/>
                </a:lnTo>
                <a:lnTo>
                  <a:pt x="235174" y="432527"/>
                </a:lnTo>
                <a:cubicBezTo>
                  <a:pt x="194926" y="372951"/>
                  <a:pt x="151886" y="315415"/>
                  <a:pt x="106242" y="260108"/>
                </a:cubicBezTo>
                <a:lnTo>
                  <a:pt x="0" y="143212"/>
                </a:lnTo>
                <a:lnTo>
                  <a:pt x="134744" y="0"/>
                </a:lnTo>
                <a:close/>
              </a:path>
            </a:pathLst>
          </a:custGeom>
          <a:solidFill>
            <a:srgbClr val="279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24" name="Freeform 23"/>
          <p:cNvSpPr/>
          <p:nvPr/>
        </p:nvSpPr>
        <p:spPr>
          <a:xfrm>
            <a:off x="2546738" y="1547303"/>
            <a:ext cx="536275" cy="588292"/>
          </a:xfrm>
          <a:custGeom>
            <a:avLst/>
            <a:gdLst>
              <a:gd name="connsiteX0" fmla="*/ 379724 w 536518"/>
              <a:gd name="connsiteY0" fmla="*/ 0 h 588559"/>
              <a:gd name="connsiteX1" fmla="*/ 536518 w 536518"/>
              <a:gd name="connsiteY1" fmla="*/ 159335 h 588559"/>
              <a:gd name="connsiteX2" fmla="*/ 530708 w 536518"/>
              <a:gd name="connsiteY2" fmla="*/ 164616 h 588559"/>
              <a:gd name="connsiteX3" fmla="*/ 297426 w 536518"/>
              <a:gd name="connsiteY3" fmla="*/ 447357 h 588559"/>
              <a:gd name="connsiteX4" fmla="*/ 211644 w 536518"/>
              <a:gd name="connsiteY4" fmla="*/ 588559 h 588559"/>
              <a:gd name="connsiteX5" fmla="*/ 0 w 536518"/>
              <a:gd name="connsiteY5" fmla="*/ 479530 h 588559"/>
              <a:gd name="connsiteX6" fmla="*/ 73733 w 536518"/>
              <a:gd name="connsiteY6" fmla="*/ 358161 h 588559"/>
              <a:gd name="connsiteX7" fmla="*/ 337822 w 536518"/>
              <a:gd name="connsiteY7" fmla="*/ 38083 h 588559"/>
              <a:gd name="connsiteX8" fmla="*/ 379724 w 536518"/>
              <a:gd name="connsiteY8" fmla="*/ 0 h 588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518" h="588559">
                <a:moveTo>
                  <a:pt x="379724" y="0"/>
                </a:moveTo>
                <a:lnTo>
                  <a:pt x="536518" y="159335"/>
                </a:lnTo>
                <a:lnTo>
                  <a:pt x="530708" y="164616"/>
                </a:lnTo>
                <a:cubicBezTo>
                  <a:pt x="444278" y="251047"/>
                  <a:pt x="366090" y="345721"/>
                  <a:pt x="297426" y="447357"/>
                </a:cubicBezTo>
                <a:lnTo>
                  <a:pt x="211644" y="588559"/>
                </a:lnTo>
                <a:lnTo>
                  <a:pt x="0" y="479530"/>
                </a:lnTo>
                <a:lnTo>
                  <a:pt x="73733" y="358161"/>
                </a:lnTo>
                <a:cubicBezTo>
                  <a:pt x="151465" y="243103"/>
                  <a:pt x="239978" y="135927"/>
                  <a:pt x="337822" y="38083"/>
                </a:cubicBezTo>
                <a:lnTo>
                  <a:pt x="379724" y="0"/>
                </a:lnTo>
                <a:close/>
              </a:path>
            </a:pathLst>
          </a:custGeom>
          <a:solidFill>
            <a:srgbClr val="5DB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25" name="Freeform 24"/>
          <p:cNvSpPr/>
          <p:nvPr/>
        </p:nvSpPr>
        <p:spPr>
          <a:xfrm>
            <a:off x="5839655" y="1629241"/>
            <a:ext cx="455615" cy="525598"/>
          </a:xfrm>
          <a:custGeom>
            <a:avLst/>
            <a:gdLst>
              <a:gd name="connsiteX0" fmla="*/ 141860 w 455822"/>
              <a:gd name="connsiteY0" fmla="*/ 0 h 525837"/>
              <a:gd name="connsiteX1" fmla="*/ 241555 w 455822"/>
              <a:gd name="connsiteY1" fmla="*/ 109692 h 525837"/>
              <a:gd name="connsiteX2" fmla="*/ 366057 w 455822"/>
              <a:gd name="connsiteY2" fmla="*/ 276186 h 525837"/>
              <a:gd name="connsiteX3" fmla="*/ 455822 w 455822"/>
              <a:gd name="connsiteY3" fmla="*/ 423944 h 525837"/>
              <a:gd name="connsiteX4" fmla="*/ 268467 w 455822"/>
              <a:gd name="connsiteY4" fmla="*/ 525837 h 525837"/>
              <a:gd name="connsiteX5" fmla="*/ 267052 w 455822"/>
              <a:gd name="connsiteY5" fmla="*/ 522899 h 525837"/>
              <a:gd name="connsiteX6" fmla="*/ 61379 w 455822"/>
              <a:gd name="connsiteY6" fmla="*/ 218310 h 525837"/>
              <a:gd name="connsiteX7" fmla="*/ 0 w 455822"/>
              <a:gd name="connsiteY7" fmla="*/ 150775 h 525837"/>
              <a:gd name="connsiteX8" fmla="*/ 141860 w 455822"/>
              <a:gd name="connsiteY8" fmla="*/ 0 h 52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5822" h="525837">
                <a:moveTo>
                  <a:pt x="141860" y="0"/>
                </a:moveTo>
                <a:lnTo>
                  <a:pt x="241555" y="109692"/>
                </a:lnTo>
                <a:cubicBezTo>
                  <a:pt x="285630" y="163098"/>
                  <a:pt x="327191" y="218657"/>
                  <a:pt x="366057" y="276186"/>
                </a:cubicBezTo>
                <a:lnTo>
                  <a:pt x="455822" y="423944"/>
                </a:lnTo>
                <a:lnTo>
                  <a:pt x="268467" y="525837"/>
                </a:lnTo>
                <a:lnTo>
                  <a:pt x="267052" y="522899"/>
                </a:lnTo>
                <a:cubicBezTo>
                  <a:pt x="208232" y="414620"/>
                  <a:pt x="139247" y="312664"/>
                  <a:pt x="61379" y="218310"/>
                </a:cubicBezTo>
                <a:lnTo>
                  <a:pt x="0" y="150775"/>
                </a:lnTo>
                <a:lnTo>
                  <a:pt x="141860" y="0"/>
                </a:lnTo>
                <a:close/>
              </a:path>
            </a:pathLst>
          </a:custGeom>
          <a:solidFill>
            <a:srgbClr val="279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28" name="Freeform 27"/>
          <p:cNvSpPr/>
          <p:nvPr/>
        </p:nvSpPr>
        <p:spPr>
          <a:xfrm>
            <a:off x="1708539" y="1953540"/>
            <a:ext cx="390804" cy="807207"/>
          </a:xfrm>
          <a:custGeom>
            <a:avLst/>
            <a:gdLst>
              <a:gd name="connsiteX0" fmla="*/ 227257 w 390981"/>
              <a:gd name="connsiteY0" fmla="*/ 0 h 807575"/>
              <a:gd name="connsiteX1" fmla="*/ 390981 w 390981"/>
              <a:gd name="connsiteY1" fmla="*/ 77954 h 807575"/>
              <a:gd name="connsiteX2" fmla="*/ 344785 w 390981"/>
              <a:gd name="connsiteY2" fmla="*/ 173850 h 807575"/>
              <a:gd name="connsiteX3" fmla="*/ 196805 w 390981"/>
              <a:gd name="connsiteY3" fmla="*/ 650564 h 807575"/>
              <a:gd name="connsiteX4" fmla="*/ 172842 w 390981"/>
              <a:gd name="connsiteY4" fmla="*/ 807575 h 807575"/>
              <a:gd name="connsiteX5" fmla="*/ 0 w 390981"/>
              <a:gd name="connsiteY5" fmla="*/ 788630 h 807575"/>
              <a:gd name="connsiteX6" fmla="*/ 29811 w 390981"/>
              <a:gd name="connsiteY6" fmla="*/ 593304 h 807575"/>
              <a:gd name="connsiteX7" fmla="*/ 189932 w 390981"/>
              <a:gd name="connsiteY7" fmla="*/ 77482 h 807575"/>
              <a:gd name="connsiteX8" fmla="*/ 227257 w 390981"/>
              <a:gd name="connsiteY8" fmla="*/ 0 h 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981" h="807575">
                <a:moveTo>
                  <a:pt x="227257" y="0"/>
                </a:moveTo>
                <a:lnTo>
                  <a:pt x="390981" y="77954"/>
                </a:lnTo>
                <a:lnTo>
                  <a:pt x="344785" y="173850"/>
                </a:lnTo>
                <a:cubicBezTo>
                  <a:pt x="280529" y="325769"/>
                  <a:pt x="230635" y="485241"/>
                  <a:pt x="196805" y="650564"/>
                </a:cubicBezTo>
                <a:lnTo>
                  <a:pt x="172842" y="807575"/>
                </a:lnTo>
                <a:lnTo>
                  <a:pt x="0" y="788630"/>
                </a:lnTo>
                <a:lnTo>
                  <a:pt x="29811" y="593304"/>
                </a:lnTo>
                <a:cubicBezTo>
                  <a:pt x="66417" y="414418"/>
                  <a:pt x="120403" y="241863"/>
                  <a:pt x="189932" y="77482"/>
                </a:cubicBezTo>
                <a:lnTo>
                  <a:pt x="227257" y="0"/>
                </a:lnTo>
                <a:close/>
              </a:path>
            </a:pathLst>
          </a:custGeom>
          <a:solidFill>
            <a:schemeClr val="bg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30" name="Freeform 29"/>
          <p:cNvSpPr/>
          <p:nvPr/>
        </p:nvSpPr>
        <p:spPr>
          <a:xfrm>
            <a:off x="1967986" y="2068919"/>
            <a:ext cx="418174" cy="726709"/>
          </a:xfrm>
          <a:custGeom>
            <a:avLst/>
            <a:gdLst>
              <a:gd name="connsiteX0" fmla="*/ 210130 w 418364"/>
              <a:gd name="connsiteY0" fmla="*/ 0 h 727040"/>
              <a:gd name="connsiteX1" fmla="*/ 418364 w 418364"/>
              <a:gd name="connsiteY1" fmla="*/ 99146 h 727040"/>
              <a:gd name="connsiteX2" fmla="*/ 382439 w 418364"/>
              <a:gd name="connsiteY2" fmla="*/ 173722 h 727040"/>
              <a:gd name="connsiteX3" fmla="*/ 251935 w 418364"/>
              <a:gd name="connsiteY3" fmla="*/ 594134 h 727040"/>
              <a:gd name="connsiteX4" fmla="*/ 231651 w 418364"/>
              <a:gd name="connsiteY4" fmla="*/ 727040 h 727040"/>
              <a:gd name="connsiteX5" fmla="*/ 0 w 418364"/>
              <a:gd name="connsiteY5" fmla="*/ 701649 h 727040"/>
              <a:gd name="connsiteX6" fmla="*/ 22730 w 418364"/>
              <a:gd name="connsiteY6" fmla="*/ 552718 h 727040"/>
              <a:gd name="connsiteX7" fmla="*/ 165626 w 418364"/>
              <a:gd name="connsiteY7" fmla="*/ 92385 h 727040"/>
              <a:gd name="connsiteX8" fmla="*/ 210130 w 418364"/>
              <a:gd name="connsiteY8" fmla="*/ 0 h 72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8364" h="727040">
                <a:moveTo>
                  <a:pt x="210130" y="0"/>
                </a:moveTo>
                <a:lnTo>
                  <a:pt x="418364" y="99146"/>
                </a:lnTo>
                <a:lnTo>
                  <a:pt x="382439" y="173722"/>
                </a:lnTo>
                <a:cubicBezTo>
                  <a:pt x="325771" y="307699"/>
                  <a:pt x="281770" y="448336"/>
                  <a:pt x="251935" y="594134"/>
                </a:cubicBezTo>
                <a:lnTo>
                  <a:pt x="231651" y="727040"/>
                </a:lnTo>
                <a:lnTo>
                  <a:pt x="0" y="701649"/>
                </a:lnTo>
                <a:lnTo>
                  <a:pt x="22730" y="552718"/>
                </a:lnTo>
                <a:cubicBezTo>
                  <a:pt x="55398" y="393075"/>
                  <a:pt x="103578" y="239083"/>
                  <a:pt x="165626" y="92385"/>
                </a:cubicBezTo>
                <a:lnTo>
                  <a:pt x="210130" y="0"/>
                </a:lnTo>
                <a:close/>
              </a:path>
            </a:pathLst>
          </a:custGeom>
          <a:solidFill>
            <a:schemeClr val="bg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31" name="Freeform 30"/>
          <p:cNvSpPr/>
          <p:nvPr/>
        </p:nvSpPr>
        <p:spPr>
          <a:xfrm>
            <a:off x="6453728" y="2110024"/>
            <a:ext cx="361948" cy="677824"/>
          </a:xfrm>
          <a:custGeom>
            <a:avLst/>
            <a:gdLst>
              <a:gd name="connsiteX0" fmla="*/ 172439 w 362113"/>
              <a:gd name="connsiteY0" fmla="*/ 0 h 678133"/>
              <a:gd name="connsiteX1" fmla="*/ 197133 w 362113"/>
              <a:gd name="connsiteY1" fmla="*/ 51262 h 678133"/>
              <a:gd name="connsiteX2" fmla="*/ 340029 w 362113"/>
              <a:gd name="connsiteY2" fmla="*/ 511595 h 678133"/>
              <a:gd name="connsiteX3" fmla="*/ 362113 w 362113"/>
              <a:gd name="connsiteY3" fmla="*/ 656296 h 678133"/>
              <a:gd name="connsiteX4" fmla="*/ 171616 w 362113"/>
              <a:gd name="connsiteY4" fmla="*/ 678133 h 678133"/>
              <a:gd name="connsiteX5" fmla="*/ 152520 w 362113"/>
              <a:gd name="connsiteY5" fmla="*/ 553011 h 678133"/>
              <a:gd name="connsiteX6" fmla="*/ 22016 w 362113"/>
              <a:gd name="connsiteY6" fmla="*/ 132599 h 678133"/>
              <a:gd name="connsiteX7" fmla="*/ 0 w 362113"/>
              <a:gd name="connsiteY7" fmla="*/ 86897 h 678133"/>
              <a:gd name="connsiteX8" fmla="*/ 172439 w 362113"/>
              <a:gd name="connsiteY8" fmla="*/ 0 h 67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113" h="678133">
                <a:moveTo>
                  <a:pt x="172439" y="0"/>
                </a:moveTo>
                <a:lnTo>
                  <a:pt x="197133" y="51262"/>
                </a:lnTo>
                <a:cubicBezTo>
                  <a:pt x="259182" y="197960"/>
                  <a:pt x="307361" y="351952"/>
                  <a:pt x="340029" y="511595"/>
                </a:cubicBezTo>
                <a:lnTo>
                  <a:pt x="362113" y="656296"/>
                </a:lnTo>
                <a:lnTo>
                  <a:pt x="171616" y="678133"/>
                </a:lnTo>
                <a:lnTo>
                  <a:pt x="152520" y="553011"/>
                </a:lnTo>
                <a:cubicBezTo>
                  <a:pt x="122685" y="407213"/>
                  <a:pt x="78684" y="266576"/>
                  <a:pt x="22016" y="132599"/>
                </a:cubicBezTo>
                <a:lnTo>
                  <a:pt x="0" y="86897"/>
                </a:lnTo>
                <a:lnTo>
                  <a:pt x="172439" y="0"/>
                </a:lnTo>
                <a:close/>
              </a:path>
            </a:pathLst>
          </a:custGeom>
          <a:solidFill>
            <a:srgbClr val="C31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32" name="Freeform 31"/>
          <p:cNvSpPr/>
          <p:nvPr/>
        </p:nvSpPr>
        <p:spPr>
          <a:xfrm>
            <a:off x="2275978" y="2201056"/>
            <a:ext cx="398507" cy="631130"/>
          </a:xfrm>
          <a:custGeom>
            <a:avLst/>
            <a:gdLst>
              <a:gd name="connsiteX0" fmla="*/ 179649 w 398688"/>
              <a:gd name="connsiteY0" fmla="*/ 0 h 631417"/>
              <a:gd name="connsiteX1" fmla="*/ 398688 w 398688"/>
              <a:gd name="connsiteY1" fmla="*/ 104291 h 631417"/>
              <a:gd name="connsiteX2" fmla="*/ 392168 w 398688"/>
              <a:gd name="connsiteY2" fmla="*/ 117824 h 631417"/>
              <a:gd name="connsiteX3" fmla="*/ 280849 w 398688"/>
              <a:gd name="connsiteY3" fmla="*/ 476434 h 631417"/>
              <a:gd name="connsiteX4" fmla="*/ 257195 w 398688"/>
              <a:gd name="connsiteY4" fmla="*/ 631417 h 631417"/>
              <a:gd name="connsiteX5" fmla="*/ 0 w 398688"/>
              <a:gd name="connsiteY5" fmla="*/ 603226 h 631417"/>
              <a:gd name="connsiteX6" fmla="*/ 19196 w 398688"/>
              <a:gd name="connsiteY6" fmla="*/ 477447 h 631417"/>
              <a:gd name="connsiteX7" fmla="*/ 145215 w 398688"/>
              <a:gd name="connsiteY7" fmla="*/ 71480 h 631417"/>
              <a:gd name="connsiteX8" fmla="*/ 179649 w 398688"/>
              <a:gd name="connsiteY8" fmla="*/ 0 h 63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8688" h="631417">
                <a:moveTo>
                  <a:pt x="179649" y="0"/>
                </a:moveTo>
                <a:lnTo>
                  <a:pt x="398688" y="104291"/>
                </a:lnTo>
                <a:lnTo>
                  <a:pt x="392168" y="117824"/>
                </a:lnTo>
                <a:cubicBezTo>
                  <a:pt x="343831" y="232105"/>
                  <a:pt x="306298" y="352069"/>
                  <a:pt x="280849" y="476434"/>
                </a:cubicBezTo>
                <a:lnTo>
                  <a:pt x="257195" y="631417"/>
                </a:lnTo>
                <a:lnTo>
                  <a:pt x="0" y="603226"/>
                </a:lnTo>
                <a:lnTo>
                  <a:pt x="19196" y="477447"/>
                </a:lnTo>
                <a:cubicBezTo>
                  <a:pt x="48005" y="336658"/>
                  <a:pt x="90495" y="200853"/>
                  <a:pt x="145215" y="71480"/>
                </a:cubicBezTo>
                <a:lnTo>
                  <a:pt x="179649" y="0"/>
                </a:lnTo>
                <a:close/>
              </a:path>
            </a:pathLst>
          </a:custGeom>
          <a:solidFill>
            <a:srgbClr val="007D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33" name="Freeform 32"/>
          <p:cNvSpPr/>
          <p:nvPr/>
        </p:nvSpPr>
        <p:spPr>
          <a:xfrm>
            <a:off x="6190850" y="2231469"/>
            <a:ext cx="358026" cy="591318"/>
          </a:xfrm>
          <a:custGeom>
            <a:avLst/>
            <a:gdLst>
              <a:gd name="connsiteX0" fmla="*/ 194328 w 358189"/>
              <a:gd name="connsiteY0" fmla="*/ 0 h 591587"/>
              <a:gd name="connsiteX1" fmla="*/ 214104 w 358189"/>
              <a:gd name="connsiteY1" fmla="*/ 41053 h 591587"/>
              <a:gd name="connsiteX2" fmla="*/ 340123 w 358189"/>
              <a:gd name="connsiteY2" fmla="*/ 447020 h 591587"/>
              <a:gd name="connsiteX3" fmla="*/ 358189 w 358189"/>
              <a:gd name="connsiteY3" fmla="*/ 565393 h 591587"/>
              <a:gd name="connsiteX4" fmla="*/ 129683 w 358189"/>
              <a:gd name="connsiteY4" fmla="*/ 591587 h 591587"/>
              <a:gd name="connsiteX5" fmla="*/ 107464 w 358189"/>
              <a:gd name="connsiteY5" fmla="*/ 446007 h 591587"/>
              <a:gd name="connsiteX6" fmla="*/ 60388 w 358189"/>
              <a:gd name="connsiteY6" fmla="*/ 262920 h 591587"/>
              <a:gd name="connsiteX7" fmla="*/ 0 w 358189"/>
              <a:gd name="connsiteY7" fmla="*/ 97928 h 591587"/>
              <a:gd name="connsiteX8" fmla="*/ 194328 w 358189"/>
              <a:gd name="connsiteY8" fmla="*/ 0 h 591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8189" h="591587">
                <a:moveTo>
                  <a:pt x="194328" y="0"/>
                </a:moveTo>
                <a:lnTo>
                  <a:pt x="214104" y="41053"/>
                </a:lnTo>
                <a:cubicBezTo>
                  <a:pt x="268824" y="170426"/>
                  <a:pt x="311314" y="306231"/>
                  <a:pt x="340123" y="447020"/>
                </a:cubicBezTo>
                <a:lnTo>
                  <a:pt x="358189" y="565393"/>
                </a:lnTo>
                <a:lnTo>
                  <a:pt x="129683" y="591587"/>
                </a:lnTo>
                <a:lnTo>
                  <a:pt x="107464" y="446007"/>
                </a:lnTo>
                <a:cubicBezTo>
                  <a:pt x="94740" y="383825"/>
                  <a:pt x="78995" y="322742"/>
                  <a:pt x="60388" y="262920"/>
                </a:cubicBezTo>
                <a:lnTo>
                  <a:pt x="0" y="97928"/>
                </a:lnTo>
                <a:lnTo>
                  <a:pt x="194328" y="0"/>
                </a:lnTo>
                <a:close/>
              </a:path>
            </a:pathLst>
          </a:custGeom>
          <a:solidFill>
            <a:srgbClr val="C31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37" name="Freeform 36"/>
          <p:cNvSpPr/>
          <p:nvPr/>
        </p:nvSpPr>
        <p:spPr>
          <a:xfrm>
            <a:off x="1682532" y="2957965"/>
            <a:ext cx="253308" cy="836508"/>
          </a:xfrm>
          <a:custGeom>
            <a:avLst/>
            <a:gdLst>
              <a:gd name="connsiteX0" fmla="*/ 7182 w 253424"/>
              <a:gd name="connsiteY0" fmla="*/ 0 h 836888"/>
              <a:gd name="connsiteX1" fmla="*/ 178506 w 253424"/>
              <a:gd name="connsiteY1" fmla="*/ 13365 h 836888"/>
              <a:gd name="connsiteX2" fmla="*/ 171228 w 253424"/>
              <a:gd name="connsiteY2" fmla="*/ 157505 h 836888"/>
              <a:gd name="connsiteX3" fmla="*/ 222824 w 253424"/>
              <a:gd name="connsiteY3" fmla="*/ 669328 h 836888"/>
              <a:gd name="connsiteX4" fmla="*/ 253424 w 253424"/>
              <a:gd name="connsiteY4" fmla="*/ 788334 h 836888"/>
              <a:gd name="connsiteX5" fmla="*/ 92044 w 253424"/>
              <a:gd name="connsiteY5" fmla="*/ 836888 h 836888"/>
              <a:gd name="connsiteX6" fmla="*/ 55829 w 253424"/>
              <a:gd name="connsiteY6" fmla="*/ 696042 h 836888"/>
              <a:gd name="connsiteX7" fmla="*/ 0 w 253424"/>
              <a:gd name="connsiteY7" fmla="*/ 142233 h 836888"/>
              <a:gd name="connsiteX8" fmla="*/ 7182 w 253424"/>
              <a:gd name="connsiteY8" fmla="*/ 0 h 83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424" h="836888">
                <a:moveTo>
                  <a:pt x="7182" y="0"/>
                </a:moveTo>
                <a:lnTo>
                  <a:pt x="178506" y="13365"/>
                </a:lnTo>
                <a:lnTo>
                  <a:pt x="171228" y="157505"/>
                </a:lnTo>
                <a:cubicBezTo>
                  <a:pt x="171228" y="332830"/>
                  <a:pt x="188994" y="504005"/>
                  <a:pt x="222824" y="669328"/>
                </a:cubicBezTo>
                <a:lnTo>
                  <a:pt x="253424" y="788334"/>
                </a:lnTo>
                <a:lnTo>
                  <a:pt x="92044" y="836888"/>
                </a:lnTo>
                <a:lnTo>
                  <a:pt x="55829" y="696042"/>
                </a:lnTo>
                <a:cubicBezTo>
                  <a:pt x="19223" y="517157"/>
                  <a:pt x="0" y="331940"/>
                  <a:pt x="0" y="142233"/>
                </a:cubicBezTo>
                <a:lnTo>
                  <a:pt x="7182" y="0"/>
                </a:lnTo>
                <a:close/>
              </a:path>
            </a:pathLst>
          </a:custGeom>
          <a:solidFill>
            <a:srgbClr val="FAF9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39" name="Freeform 38"/>
          <p:cNvSpPr/>
          <p:nvPr/>
        </p:nvSpPr>
        <p:spPr>
          <a:xfrm>
            <a:off x="1940905" y="2978100"/>
            <a:ext cx="301665" cy="742715"/>
          </a:xfrm>
          <a:custGeom>
            <a:avLst/>
            <a:gdLst>
              <a:gd name="connsiteX0" fmla="*/ 6936 w 301803"/>
              <a:gd name="connsiteY0" fmla="*/ 0 h 743053"/>
              <a:gd name="connsiteX1" fmla="*/ 239473 w 301803"/>
              <a:gd name="connsiteY1" fmla="*/ 18139 h 743053"/>
              <a:gd name="connsiteX2" fmla="*/ 233526 w 301803"/>
              <a:gd name="connsiteY2" fmla="*/ 135914 h 743053"/>
              <a:gd name="connsiteX3" fmla="*/ 279028 w 301803"/>
              <a:gd name="connsiteY3" fmla="*/ 587289 h 743053"/>
              <a:gd name="connsiteX4" fmla="*/ 301803 w 301803"/>
              <a:gd name="connsiteY4" fmla="*/ 675863 h 743053"/>
              <a:gd name="connsiteX5" fmla="*/ 78481 w 301803"/>
              <a:gd name="connsiteY5" fmla="*/ 743053 h 743053"/>
              <a:gd name="connsiteX6" fmla="*/ 49823 w 301803"/>
              <a:gd name="connsiteY6" fmla="*/ 631597 h 743053"/>
              <a:gd name="connsiteX7" fmla="*/ 0 w 301803"/>
              <a:gd name="connsiteY7" fmla="*/ 137360 h 743053"/>
              <a:gd name="connsiteX8" fmla="*/ 6936 w 301803"/>
              <a:gd name="connsiteY8" fmla="*/ 0 h 743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803" h="743053">
                <a:moveTo>
                  <a:pt x="6936" y="0"/>
                </a:moveTo>
                <a:lnTo>
                  <a:pt x="239473" y="18139"/>
                </a:lnTo>
                <a:lnTo>
                  <a:pt x="233526" y="135914"/>
                </a:lnTo>
                <a:cubicBezTo>
                  <a:pt x="233526" y="290532"/>
                  <a:pt x="249194" y="441491"/>
                  <a:pt x="279028" y="587289"/>
                </a:cubicBezTo>
                <a:lnTo>
                  <a:pt x="301803" y="675863"/>
                </a:lnTo>
                <a:lnTo>
                  <a:pt x="78481" y="743053"/>
                </a:lnTo>
                <a:lnTo>
                  <a:pt x="49823" y="631597"/>
                </a:lnTo>
                <a:cubicBezTo>
                  <a:pt x="17155" y="471954"/>
                  <a:pt x="0" y="306661"/>
                  <a:pt x="0" y="137360"/>
                </a:cubicBezTo>
                <a:lnTo>
                  <a:pt x="6936" y="0"/>
                </a:lnTo>
                <a:close/>
              </a:path>
            </a:pathLst>
          </a:custGeom>
          <a:solidFill>
            <a:srgbClr val="FAF9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40" name="Freeform 39"/>
          <p:cNvSpPr/>
          <p:nvPr/>
        </p:nvSpPr>
        <p:spPr>
          <a:xfrm>
            <a:off x="6281263" y="2996621"/>
            <a:ext cx="293475" cy="574860"/>
          </a:xfrm>
          <a:custGeom>
            <a:avLst/>
            <a:gdLst>
              <a:gd name="connsiteX0" fmla="*/ 287682 w 293609"/>
              <a:gd name="connsiteY0" fmla="*/ 0 h 575122"/>
              <a:gd name="connsiteX1" fmla="*/ 293609 w 293609"/>
              <a:gd name="connsiteY1" fmla="*/ 117386 h 575122"/>
              <a:gd name="connsiteX2" fmla="*/ 249670 w 293609"/>
              <a:gd name="connsiteY2" fmla="*/ 553251 h 575122"/>
              <a:gd name="connsiteX3" fmla="*/ 244047 w 293609"/>
              <a:gd name="connsiteY3" fmla="*/ 575122 h 575122"/>
              <a:gd name="connsiteX4" fmla="*/ 0 w 293609"/>
              <a:gd name="connsiteY4" fmla="*/ 516710 h 575122"/>
              <a:gd name="connsiteX5" fmla="*/ 17011 w 293609"/>
              <a:gd name="connsiteY5" fmla="*/ 450552 h 575122"/>
              <a:gd name="connsiteX6" fmla="*/ 55825 w 293609"/>
              <a:gd name="connsiteY6" fmla="*/ 65530 h 575122"/>
              <a:gd name="connsiteX7" fmla="*/ 53498 w 293609"/>
              <a:gd name="connsiteY7" fmla="*/ 19438 h 575122"/>
              <a:gd name="connsiteX8" fmla="*/ 287682 w 293609"/>
              <a:gd name="connsiteY8" fmla="*/ 0 h 57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609" h="575122">
                <a:moveTo>
                  <a:pt x="287682" y="0"/>
                </a:moveTo>
                <a:lnTo>
                  <a:pt x="293609" y="117386"/>
                </a:lnTo>
                <a:cubicBezTo>
                  <a:pt x="293609" y="266691"/>
                  <a:pt x="278480" y="412463"/>
                  <a:pt x="249670" y="553251"/>
                </a:cubicBezTo>
                <a:lnTo>
                  <a:pt x="244047" y="575122"/>
                </a:lnTo>
                <a:lnTo>
                  <a:pt x="0" y="516710"/>
                </a:lnTo>
                <a:lnTo>
                  <a:pt x="17011" y="450552"/>
                </a:lnTo>
                <a:cubicBezTo>
                  <a:pt x="42461" y="326186"/>
                  <a:pt x="55825" y="197419"/>
                  <a:pt x="55825" y="65530"/>
                </a:cubicBezTo>
                <a:lnTo>
                  <a:pt x="53498" y="19438"/>
                </a:lnTo>
                <a:lnTo>
                  <a:pt x="287682" y="0"/>
                </a:lnTo>
                <a:close/>
              </a:path>
            </a:pathLst>
          </a:custGeom>
          <a:solidFill>
            <a:srgbClr val="EF4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41" name="Freeform 40"/>
          <p:cNvSpPr/>
          <p:nvPr/>
        </p:nvSpPr>
        <p:spPr>
          <a:xfrm>
            <a:off x="2251246" y="3002209"/>
            <a:ext cx="332225" cy="629290"/>
          </a:xfrm>
          <a:custGeom>
            <a:avLst/>
            <a:gdLst>
              <a:gd name="connsiteX0" fmla="*/ 5645 w 332377"/>
              <a:gd name="connsiteY0" fmla="*/ 0 h 629576"/>
              <a:gd name="connsiteX1" fmla="*/ 268768 w 332377"/>
              <a:gd name="connsiteY1" fmla="*/ 20525 h 629576"/>
              <a:gd name="connsiteX2" fmla="*/ 266778 w 332377"/>
              <a:gd name="connsiteY2" fmla="*/ 59939 h 629576"/>
              <a:gd name="connsiteX3" fmla="*/ 305592 w 332377"/>
              <a:gd name="connsiteY3" fmla="*/ 444961 h 629576"/>
              <a:gd name="connsiteX4" fmla="*/ 332377 w 332377"/>
              <a:gd name="connsiteY4" fmla="*/ 549132 h 629576"/>
              <a:gd name="connsiteX5" fmla="*/ 65002 w 332377"/>
              <a:gd name="connsiteY5" fmla="*/ 629576 h 629576"/>
              <a:gd name="connsiteX6" fmla="*/ 43939 w 332377"/>
              <a:gd name="connsiteY6" fmla="*/ 547660 h 629576"/>
              <a:gd name="connsiteX7" fmla="*/ 0 w 332377"/>
              <a:gd name="connsiteY7" fmla="*/ 111795 h 629576"/>
              <a:gd name="connsiteX8" fmla="*/ 5645 w 332377"/>
              <a:gd name="connsiteY8" fmla="*/ 0 h 62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2377" h="629576">
                <a:moveTo>
                  <a:pt x="5645" y="0"/>
                </a:moveTo>
                <a:lnTo>
                  <a:pt x="268768" y="20525"/>
                </a:lnTo>
                <a:lnTo>
                  <a:pt x="266778" y="59939"/>
                </a:lnTo>
                <a:cubicBezTo>
                  <a:pt x="266778" y="191828"/>
                  <a:pt x="280143" y="320595"/>
                  <a:pt x="305592" y="444961"/>
                </a:cubicBezTo>
                <a:lnTo>
                  <a:pt x="332377" y="549132"/>
                </a:lnTo>
                <a:lnTo>
                  <a:pt x="65002" y="629576"/>
                </a:lnTo>
                <a:lnTo>
                  <a:pt x="43939" y="547660"/>
                </a:lnTo>
                <a:cubicBezTo>
                  <a:pt x="15129" y="406872"/>
                  <a:pt x="0" y="261100"/>
                  <a:pt x="0" y="111795"/>
                </a:cubicBezTo>
                <a:lnTo>
                  <a:pt x="5645" y="0"/>
                </a:lnTo>
                <a:close/>
              </a:path>
            </a:pathLst>
          </a:custGeom>
          <a:solidFill>
            <a:srgbClr val="4877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47" name="Freeform 46"/>
          <p:cNvSpPr/>
          <p:nvPr/>
        </p:nvSpPr>
        <p:spPr>
          <a:xfrm>
            <a:off x="2371639" y="3730065"/>
            <a:ext cx="523454" cy="648331"/>
          </a:xfrm>
          <a:custGeom>
            <a:avLst/>
            <a:gdLst>
              <a:gd name="connsiteX0" fmla="*/ 268872 w 523692"/>
              <a:gd name="connsiteY0" fmla="*/ 0 h 648626"/>
              <a:gd name="connsiteX1" fmla="*/ 296463 w 523692"/>
              <a:gd name="connsiteY1" fmla="*/ 75384 h 648626"/>
              <a:gd name="connsiteX2" fmla="*/ 472605 w 523692"/>
              <a:gd name="connsiteY2" fmla="*/ 399902 h 648626"/>
              <a:gd name="connsiteX3" fmla="*/ 523692 w 523692"/>
              <a:gd name="connsiteY3" fmla="*/ 468219 h 648626"/>
              <a:gd name="connsiteX4" fmla="*/ 290650 w 523692"/>
              <a:gd name="connsiteY4" fmla="*/ 648626 h 648626"/>
              <a:gd name="connsiteX5" fmla="*/ 248912 w 523692"/>
              <a:gd name="connsiteY5" fmla="*/ 592810 h 648626"/>
              <a:gd name="connsiteX6" fmla="*/ 49510 w 523692"/>
              <a:gd name="connsiteY6" fmla="*/ 225440 h 648626"/>
              <a:gd name="connsiteX7" fmla="*/ 0 w 523692"/>
              <a:gd name="connsiteY7" fmla="*/ 90169 h 648626"/>
              <a:gd name="connsiteX8" fmla="*/ 268872 w 523692"/>
              <a:gd name="connsiteY8" fmla="*/ 0 h 64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3692" h="648626">
                <a:moveTo>
                  <a:pt x="268872" y="0"/>
                </a:moveTo>
                <a:lnTo>
                  <a:pt x="296463" y="75384"/>
                </a:lnTo>
                <a:cubicBezTo>
                  <a:pt x="344800" y="189666"/>
                  <a:pt x="403940" y="298265"/>
                  <a:pt x="472605" y="399902"/>
                </a:cubicBezTo>
                <a:lnTo>
                  <a:pt x="523692" y="468219"/>
                </a:lnTo>
                <a:lnTo>
                  <a:pt x="290650" y="648626"/>
                </a:lnTo>
                <a:lnTo>
                  <a:pt x="248912" y="592810"/>
                </a:lnTo>
                <a:cubicBezTo>
                  <a:pt x="171181" y="477753"/>
                  <a:pt x="104230" y="354813"/>
                  <a:pt x="49510" y="225440"/>
                </a:cubicBezTo>
                <a:lnTo>
                  <a:pt x="0" y="90169"/>
                </a:lnTo>
                <a:lnTo>
                  <a:pt x="268872" y="0"/>
                </a:lnTo>
                <a:close/>
              </a:path>
            </a:pathLst>
          </a:custGeom>
          <a:solidFill>
            <a:srgbClr val="CF8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46" name="Freeform 45"/>
          <p:cNvSpPr/>
          <p:nvPr/>
        </p:nvSpPr>
        <p:spPr>
          <a:xfrm>
            <a:off x="6008793" y="3696679"/>
            <a:ext cx="466002" cy="587158"/>
          </a:xfrm>
          <a:custGeom>
            <a:avLst/>
            <a:gdLst>
              <a:gd name="connsiteX0" fmla="*/ 218102 w 466214"/>
              <a:gd name="connsiteY0" fmla="*/ 0 h 587425"/>
              <a:gd name="connsiteX1" fmla="*/ 466214 w 466214"/>
              <a:gd name="connsiteY1" fmla="*/ 67667 h 587425"/>
              <a:gd name="connsiteX2" fmla="*/ 396244 w 466214"/>
              <a:gd name="connsiteY2" fmla="*/ 258841 h 587425"/>
              <a:gd name="connsiteX3" fmla="*/ 305172 w 466214"/>
              <a:gd name="connsiteY3" fmla="*/ 447894 h 587425"/>
              <a:gd name="connsiteX4" fmla="*/ 220405 w 466214"/>
              <a:gd name="connsiteY4" fmla="*/ 587425 h 587425"/>
              <a:gd name="connsiteX5" fmla="*/ 0 w 466214"/>
              <a:gd name="connsiteY5" fmla="*/ 436169 h 587425"/>
              <a:gd name="connsiteX6" fmla="*/ 2143 w 466214"/>
              <a:gd name="connsiteY6" fmla="*/ 433303 h 587425"/>
              <a:gd name="connsiteX7" fmla="*/ 178285 w 466214"/>
              <a:gd name="connsiteY7" fmla="*/ 108785 h 587425"/>
              <a:gd name="connsiteX8" fmla="*/ 218102 w 466214"/>
              <a:gd name="connsiteY8" fmla="*/ 0 h 58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6214" h="587425">
                <a:moveTo>
                  <a:pt x="218102" y="0"/>
                </a:moveTo>
                <a:lnTo>
                  <a:pt x="466214" y="67667"/>
                </a:lnTo>
                <a:lnTo>
                  <a:pt x="396244" y="258841"/>
                </a:lnTo>
                <a:cubicBezTo>
                  <a:pt x="368884" y="323527"/>
                  <a:pt x="338467" y="386605"/>
                  <a:pt x="305172" y="447894"/>
                </a:cubicBezTo>
                <a:lnTo>
                  <a:pt x="220405" y="587425"/>
                </a:lnTo>
                <a:lnTo>
                  <a:pt x="0" y="436169"/>
                </a:lnTo>
                <a:lnTo>
                  <a:pt x="2143" y="433303"/>
                </a:lnTo>
                <a:cubicBezTo>
                  <a:pt x="70808" y="331666"/>
                  <a:pt x="129949" y="223067"/>
                  <a:pt x="178285" y="108785"/>
                </a:cubicBezTo>
                <a:lnTo>
                  <a:pt x="218102" y="0"/>
                </a:lnTo>
                <a:close/>
              </a:path>
            </a:pathLst>
          </a:custGeom>
          <a:solidFill>
            <a:srgbClr val="00AE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48" name="Freeform 47"/>
          <p:cNvSpPr/>
          <p:nvPr/>
        </p:nvSpPr>
        <p:spPr>
          <a:xfrm>
            <a:off x="6292554" y="3784610"/>
            <a:ext cx="442935" cy="653457"/>
          </a:xfrm>
          <a:custGeom>
            <a:avLst/>
            <a:gdLst>
              <a:gd name="connsiteX0" fmla="*/ 256766 w 443137"/>
              <a:gd name="connsiteY0" fmla="*/ 0 h 653755"/>
              <a:gd name="connsiteX1" fmla="*/ 443137 w 443137"/>
              <a:gd name="connsiteY1" fmla="*/ 50829 h 653755"/>
              <a:gd name="connsiteX2" fmla="*/ 440845 w 443137"/>
              <a:gd name="connsiteY2" fmla="*/ 59743 h 653755"/>
              <a:gd name="connsiteX3" fmla="*/ 255111 w 443137"/>
              <a:gd name="connsiteY3" fmla="*/ 499427 h 653755"/>
              <a:gd name="connsiteX4" fmla="*/ 161355 w 443137"/>
              <a:gd name="connsiteY4" fmla="*/ 653755 h 653755"/>
              <a:gd name="connsiteX5" fmla="*/ 0 w 443137"/>
              <a:gd name="connsiteY5" fmla="*/ 543023 h 653755"/>
              <a:gd name="connsiteX6" fmla="*/ 88950 w 443137"/>
              <a:gd name="connsiteY6" fmla="*/ 396606 h 653755"/>
              <a:gd name="connsiteX7" fmla="*/ 183262 w 443137"/>
              <a:gd name="connsiteY7" fmla="*/ 200826 h 653755"/>
              <a:gd name="connsiteX8" fmla="*/ 256766 w 443137"/>
              <a:gd name="connsiteY8" fmla="*/ 0 h 653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3137" h="653755">
                <a:moveTo>
                  <a:pt x="256766" y="0"/>
                </a:moveTo>
                <a:lnTo>
                  <a:pt x="443137" y="50829"/>
                </a:lnTo>
                <a:lnTo>
                  <a:pt x="440845" y="59743"/>
                </a:lnTo>
                <a:cubicBezTo>
                  <a:pt x="393076" y="213325"/>
                  <a:pt x="330617" y="360434"/>
                  <a:pt x="255111" y="499427"/>
                </a:cubicBezTo>
                <a:lnTo>
                  <a:pt x="161355" y="653755"/>
                </a:lnTo>
                <a:lnTo>
                  <a:pt x="0" y="543023"/>
                </a:lnTo>
                <a:lnTo>
                  <a:pt x="88950" y="396606"/>
                </a:lnTo>
                <a:cubicBezTo>
                  <a:pt x="123429" y="333137"/>
                  <a:pt x="154929" y="267814"/>
                  <a:pt x="183262" y="200826"/>
                </a:cubicBezTo>
                <a:lnTo>
                  <a:pt x="256766" y="0"/>
                </a:lnTo>
                <a:close/>
              </a:path>
            </a:pathLst>
          </a:custGeom>
          <a:solidFill>
            <a:srgbClr val="00AE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54" name="Freeform 53"/>
          <p:cNvSpPr/>
          <p:nvPr/>
        </p:nvSpPr>
        <p:spPr>
          <a:xfrm>
            <a:off x="5498512" y="4283430"/>
            <a:ext cx="615956" cy="588389"/>
          </a:xfrm>
          <a:custGeom>
            <a:avLst/>
            <a:gdLst>
              <a:gd name="connsiteX0" fmla="*/ 396640 w 616236"/>
              <a:gd name="connsiteY0" fmla="*/ 0 h 588657"/>
              <a:gd name="connsiteX1" fmla="*/ 616236 w 616236"/>
              <a:gd name="connsiteY1" fmla="*/ 161045 h 588657"/>
              <a:gd name="connsiteX2" fmla="*/ 582853 w 616236"/>
              <a:gd name="connsiteY2" fmla="*/ 205687 h 588657"/>
              <a:gd name="connsiteX3" fmla="*/ 289682 w 616236"/>
              <a:gd name="connsiteY3" fmla="*/ 498858 h 588657"/>
              <a:gd name="connsiteX4" fmla="*/ 169597 w 616236"/>
              <a:gd name="connsiteY4" fmla="*/ 588657 h 588657"/>
              <a:gd name="connsiteX5" fmla="*/ 0 w 616236"/>
              <a:gd name="connsiteY5" fmla="*/ 359790 h 588657"/>
              <a:gd name="connsiteX6" fmla="*/ 143705 w 616236"/>
              <a:gd name="connsiteY6" fmla="*/ 252329 h 588657"/>
              <a:gd name="connsiteX7" fmla="*/ 279374 w 616236"/>
              <a:gd name="connsiteY7" fmla="*/ 129026 h 588657"/>
              <a:gd name="connsiteX8" fmla="*/ 396640 w 616236"/>
              <a:gd name="connsiteY8" fmla="*/ 0 h 588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6236" h="588657">
                <a:moveTo>
                  <a:pt x="396640" y="0"/>
                </a:moveTo>
                <a:lnTo>
                  <a:pt x="616236" y="161045"/>
                </a:lnTo>
                <a:lnTo>
                  <a:pt x="582853" y="205687"/>
                </a:lnTo>
                <a:cubicBezTo>
                  <a:pt x="494703" y="312501"/>
                  <a:pt x="396496" y="410708"/>
                  <a:pt x="289682" y="498858"/>
                </a:cubicBezTo>
                <a:lnTo>
                  <a:pt x="169597" y="588657"/>
                </a:lnTo>
                <a:lnTo>
                  <a:pt x="0" y="359790"/>
                </a:lnTo>
                <a:lnTo>
                  <a:pt x="143705" y="252329"/>
                </a:lnTo>
                <a:cubicBezTo>
                  <a:pt x="190882" y="213396"/>
                  <a:pt x="236158" y="172241"/>
                  <a:pt x="279374" y="129026"/>
                </a:cubicBezTo>
                <a:lnTo>
                  <a:pt x="396640" y="0"/>
                </a:lnTo>
                <a:close/>
              </a:path>
            </a:pathLst>
          </a:custGeom>
          <a:solidFill>
            <a:srgbClr val="FDB7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55" name="Freeform 54"/>
          <p:cNvSpPr/>
          <p:nvPr/>
        </p:nvSpPr>
        <p:spPr>
          <a:xfrm>
            <a:off x="2784851" y="4343416"/>
            <a:ext cx="600512" cy="580080"/>
          </a:xfrm>
          <a:custGeom>
            <a:avLst/>
            <a:gdLst>
              <a:gd name="connsiteX0" fmla="*/ 229764 w 600785"/>
              <a:gd name="connsiteY0" fmla="*/ 0 h 580343"/>
              <a:gd name="connsiteX1" fmla="*/ 292487 w 600785"/>
              <a:gd name="connsiteY1" fmla="*/ 69013 h 580343"/>
              <a:gd name="connsiteX2" fmla="*/ 575228 w 600785"/>
              <a:gd name="connsiteY2" fmla="*/ 302295 h 580343"/>
              <a:gd name="connsiteX3" fmla="*/ 600785 w 600785"/>
              <a:gd name="connsiteY3" fmla="*/ 317821 h 580343"/>
              <a:gd name="connsiteX4" fmla="*/ 447655 w 600785"/>
              <a:gd name="connsiteY4" fmla="*/ 580343 h 580343"/>
              <a:gd name="connsiteX5" fmla="*/ 419679 w 600785"/>
              <a:gd name="connsiteY5" fmla="*/ 563347 h 580343"/>
              <a:gd name="connsiteX6" fmla="*/ 99601 w 600785"/>
              <a:gd name="connsiteY6" fmla="*/ 299258 h 580343"/>
              <a:gd name="connsiteX7" fmla="*/ 0 w 600785"/>
              <a:gd name="connsiteY7" fmla="*/ 189669 h 580343"/>
              <a:gd name="connsiteX8" fmla="*/ 229764 w 600785"/>
              <a:gd name="connsiteY8" fmla="*/ 0 h 5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785" h="580343">
                <a:moveTo>
                  <a:pt x="229764" y="0"/>
                </a:moveTo>
                <a:lnTo>
                  <a:pt x="292487" y="69013"/>
                </a:lnTo>
                <a:cubicBezTo>
                  <a:pt x="378918" y="155444"/>
                  <a:pt x="473592" y="233631"/>
                  <a:pt x="575228" y="302295"/>
                </a:cubicBezTo>
                <a:lnTo>
                  <a:pt x="600785" y="317821"/>
                </a:lnTo>
                <a:lnTo>
                  <a:pt x="447655" y="580343"/>
                </a:lnTo>
                <a:lnTo>
                  <a:pt x="419679" y="563347"/>
                </a:lnTo>
                <a:cubicBezTo>
                  <a:pt x="304621" y="485615"/>
                  <a:pt x="197445" y="397103"/>
                  <a:pt x="99601" y="299258"/>
                </a:cubicBezTo>
                <a:lnTo>
                  <a:pt x="0" y="189669"/>
                </a:lnTo>
                <a:lnTo>
                  <a:pt x="229764"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58" name="Freeform 57"/>
          <p:cNvSpPr/>
          <p:nvPr/>
        </p:nvSpPr>
        <p:spPr>
          <a:xfrm>
            <a:off x="5713780" y="4489845"/>
            <a:ext cx="621136" cy="605226"/>
          </a:xfrm>
          <a:custGeom>
            <a:avLst/>
            <a:gdLst>
              <a:gd name="connsiteX0" fmla="*/ 462863 w 621419"/>
              <a:gd name="connsiteY0" fmla="*/ 0 h 605502"/>
              <a:gd name="connsiteX1" fmla="*/ 621419 w 621419"/>
              <a:gd name="connsiteY1" fmla="*/ 116280 h 605502"/>
              <a:gd name="connsiteX2" fmla="*/ 570136 w 621419"/>
              <a:gd name="connsiteY2" fmla="*/ 184860 h 605502"/>
              <a:gd name="connsiteX3" fmla="*/ 237704 w 621419"/>
              <a:gd name="connsiteY3" fmla="*/ 517292 h 605502"/>
              <a:gd name="connsiteX4" fmla="*/ 119743 w 621419"/>
              <a:gd name="connsiteY4" fmla="*/ 605502 h 605502"/>
              <a:gd name="connsiteX5" fmla="*/ 0 w 621419"/>
              <a:gd name="connsiteY5" fmla="*/ 443912 h 605502"/>
              <a:gd name="connsiteX6" fmla="*/ 123269 w 621419"/>
              <a:gd name="connsiteY6" fmla="*/ 351733 h 605502"/>
              <a:gd name="connsiteX7" fmla="*/ 426871 w 621419"/>
              <a:gd name="connsiteY7" fmla="*/ 48131 h 605502"/>
              <a:gd name="connsiteX8" fmla="*/ 462863 w 621419"/>
              <a:gd name="connsiteY8" fmla="*/ 0 h 605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419" h="605502">
                <a:moveTo>
                  <a:pt x="462863" y="0"/>
                </a:moveTo>
                <a:lnTo>
                  <a:pt x="621419" y="116280"/>
                </a:lnTo>
                <a:lnTo>
                  <a:pt x="570136" y="184860"/>
                </a:lnTo>
                <a:cubicBezTo>
                  <a:pt x="470180" y="305978"/>
                  <a:pt x="358822" y="417336"/>
                  <a:pt x="237704" y="517292"/>
                </a:cubicBezTo>
                <a:lnTo>
                  <a:pt x="119743" y="605502"/>
                </a:lnTo>
                <a:lnTo>
                  <a:pt x="0" y="443912"/>
                </a:lnTo>
                <a:lnTo>
                  <a:pt x="123269" y="351733"/>
                </a:lnTo>
                <a:cubicBezTo>
                  <a:pt x="233883" y="260446"/>
                  <a:pt x="335584" y="158745"/>
                  <a:pt x="426871" y="48131"/>
                </a:cubicBezTo>
                <a:lnTo>
                  <a:pt x="462863" y="0"/>
                </a:lnTo>
                <a:close/>
              </a:path>
            </a:pathLst>
          </a:custGeom>
          <a:solidFill>
            <a:srgbClr val="FDB7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61" name="Freeform 60"/>
          <p:cNvSpPr/>
          <p:nvPr/>
        </p:nvSpPr>
        <p:spPr>
          <a:xfrm>
            <a:off x="5885342" y="4657599"/>
            <a:ext cx="704170" cy="682631"/>
          </a:xfrm>
          <a:custGeom>
            <a:avLst/>
            <a:gdLst>
              <a:gd name="connsiteX0" fmla="*/ 520072 w 704490"/>
              <a:gd name="connsiteY0" fmla="*/ 0 h 682941"/>
              <a:gd name="connsiteX1" fmla="*/ 704490 w 704490"/>
              <a:gd name="connsiteY1" fmla="*/ 135246 h 682941"/>
              <a:gd name="connsiteX2" fmla="*/ 663707 w 704490"/>
              <a:gd name="connsiteY2" fmla="*/ 189784 h 682941"/>
              <a:gd name="connsiteX3" fmla="*/ 291205 w 704490"/>
              <a:gd name="connsiteY3" fmla="*/ 562287 h 682941"/>
              <a:gd name="connsiteX4" fmla="*/ 129856 w 704490"/>
              <a:gd name="connsiteY4" fmla="*/ 682941 h 682941"/>
              <a:gd name="connsiteX5" fmla="*/ 0 w 704490"/>
              <a:gd name="connsiteY5" fmla="*/ 507704 h 682941"/>
              <a:gd name="connsiteX6" fmla="*/ 121570 w 704490"/>
              <a:gd name="connsiteY6" fmla="*/ 416796 h 682941"/>
              <a:gd name="connsiteX7" fmla="*/ 465831 w 704490"/>
              <a:gd name="connsiteY7" fmla="*/ 72535 h 682941"/>
              <a:gd name="connsiteX8" fmla="*/ 520072 w 704490"/>
              <a:gd name="connsiteY8" fmla="*/ 0 h 68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490" h="682941">
                <a:moveTo>
                  <a:pt x="520072" y="0"/>
                </a:moveTo>
                <a:lnTo>
                  <a:pt x="704490" y="135246"/>
                </a:lnTo>
                <a:lnTo>
                  <a:pt x="663707" y="189784"/>
                </a:lnTo>
                <a:cubicBezTo>
                  <a:pt x="551703" y="325502"/>
                  <a:pt x="426922" y="450283"/>
                  <a:pt x="291205" y="562287"/>
                </a:cubicBezTo>
                <a:lnTo>
                  <a:pt x="129856" y="682941"/>
                </a:lnTo>
                <a:lnTo>
                  <a:pt x="0" y="507704"/>
                </a:lnTo>
                <a:lnTo>
                  <a:pt x="121570" y="416796"/>
                </a:lnTo>
                <a:cubicBezTo>
                  <a:pt x="246998" y="313284"/>
                  <a:pt x="362319" y="197963"/>
                  <a:pt x="465831" y="72535"/>
                </a:cubicBezTo>
                <a:lnTo>
                  <a:pt x="520072" y="0"/>
                </a:lnTo>
                <a:close/>
              </a:path>
            </a:pathLst>
          </a:custGeom>
          <a:solidFill>
            <a:srgbClr val="FDB7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62" name="Freeform 61"/>
          <p:cNvSpPr/>
          <p:nvPr/>
        </p:nvSpPr>
        <p:spPr>
          <a:xfrm>
            <a:off x="4898535" y="4740457"/>
            <a:ext cx="605260" cy="461826"/>
          </a:xfrm>
          <a:custGeom>
            <a:avLst/>
            <a:gdLst>
              <a:gd name="connsiteX0" fmla="*/ 440631 w 605535"/>
              <a:gd name="connsiteY0" fmla="*/ 0 h 462036"/>
              <a:gd name="connsiteX1" fmla="*/ 605535 w 605535"/>
              <a:gd name="connsiteY1" fmla="*/ 237754 h 462036"/>
              <a:gd name="connsiteX2" fmla="*/ 545121 w 605535"/>
              <a:gd name="connsiteY2" fmla="*/ 274456 h 462036"/>
              <a:gd name="connsiteX3" fmla="*/ 157365 w 605535"/>
              <a:gd name="connsiteY3" fmla="*/ 438254 h 462036"/>
              <a:gd name="connsiteX4" fmla="*/ 64874 w 605535"/>
              <a:gd name="connsiteY4" fmla="*/ 462036 h 462036"/>
              <a:gd name="connsiteX5" fmla="*/ 0 w 605535"/>
              <a:gd name="connsiteY5" fmla="*/ 170360 h 462036"/>
              <a:gd name="connsiteX6" fmla="*/ 96842 w 605535"/>
              <a:gd name="connsiteY6" fmla="*/ 145459 h 462036"/>
              <a:gd name="connsiteX7" fmla="*/ 439366 w 605535"/>
              <a:gd name="connsiteY7" fmla="*/ 768 h 462036"/>
              <a:gd name="connsiteX8" fmla="*/ 440631 w 605535"/>
              <a:gd name="connsiteY8" fmla="*/ 0 h 462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535" h="462036">
                <a:moveTo>
                  <a:pt x="440631" y="0"/>
                </a:moveTo>
                <a:lnTo>
                  <a:pt x="605535" y="237754"/>
                </a:lnTo>
                <a:lnTo>
                  <a:pt x="545121" y="274456"/>
                </a:lnTo>
                <a:cubicBezTo>
                  <a:pt x="422544" y="341045"/>
                  <a:pt x="292809" y="396127"/>
                  <a:pt x="157365" y="438254"/>
                </a:cubicBezTo>
                <a:lnTo>
                  <a:pt x="64874" y="462036"/>
                </a:lnTo>
                <a:lnTo>
                  <a:pt x="0" y="170360"/>
                </a:lnTo>
                <a:lnTo>
                  <a:pt x="96842" y="145459"/>
                </a:lnTo>
                <a:cubicBezTo>
                  <a:pt x="216486" y="108246"/>
                  <a:pt x="331087" y="59589"/>
                  <a:pt x="439366" y="768"/>
                </a:cubicBezTo>
                <a:lnTo>
                  <a:pt x="440631" y="0"/>
                </a:lnTo>
                <a:close/>
              </a:path>
            </a:pathLst>
          </a:custGeom>
          <a:solidFill>
            <a:srgbClr val="8F1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63" name="Freeform 62"/>
          <p:cNvSpPr/>
          <p:nvPr/>
        </p:nvSpPr>
        <p:spPr>
          <a:xfrm>
            <a:off x="3402063" y="4755808"/>
            <a:ext cx="632332" cy="472619"/>
          </a:xfrm>
          <a:custGeom>
            <a:avLst/>
            <a:gdLst>
              <a:gd name="connsiteX0" fmla="*/ 145539 w 632619"/>
              <a:gd name="connsiteY0" fmla="*/ 0 h 472834"/>
              <a:gd name="connsiteX1" fmla="*/ 282253 w 632619"/>
              <a:gd name="connsiteY1" fmla="*/ 65858 h 472834"/>
              <a:gd name="connsiteX2" fmla="*/ 457776 w 632619"/>
              <a:gd name="connsiteY2" fmla="*/ 130101 h 472834"/>
              <a:gd name="connsiteX3" fmla="*/ 632619 w 632619"/>
              <a:gd name="connsiteY3" fmla="*/ 175057 h 472834"/>
              <a:gd name="connsiteX4" fmla="*/ 562473 w 632619"/>
              <a:gd name="connsiteY4" fmla="*/ 472834 h 472834"/>
              <a:gd name="connsiteX5" fmla="*/ 368259 w 632619"/>
              <a:gd name="connsiteY5" fmla="*/ 422896 h 472834"/>
              <a:gd name="connsiteX6" fmla="*/ 169556 w 632619"/>
              <a:gd name="connsiteY6" fmla="*/ 350170 h 472834"/>
              <a:gd name="connsiteX7" fmla="*/ 0 w 632619"/>
              <a:gd name="connsiteY7" fmla="*/ 268491 h 472834"/>
              <a:gd name="connsiteX8" fmla="*/ 145539 w 632619"/>
              <a:gd name="connsiteY8" fmla="*/ 0 h 47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619" h="472834">
                <a:moveTo>
                  <a:pt x="145539" y="0"/>
                </a:moveTo>
                <a:lnTo>
                  <a:pt x="282253" y="65858"/>
                </a:lnTo>
                <a:cubicBezTo>
                  <a:pt x="339394" y="90027"/>
                  <a:pt x="397955" y="111495"/>
                  <a:pt x="457776" y="130101"/>
                </a:cubicBezTo>
                <a:lnTo>
                  <a:pt x="632619" y="175057"/>
                </a:lnTo>
                <a:lnTo>
                  <a:pt x="562473" y="472834"/>
                </a:lnTo>
                <a:lnTo>
                  <a:pt x="368259" y="422896"/>
                </a:lnTo>
                <a:cubicBezTo>
                  <a:pt x="300537" y="401833"/>
                  <a:pt x="234243" y="377530"/>
                  <a:pt x="169556" y="350170"/>
                </a:cubicBezTo>
                <a:lnTo>
                  <a:pt x="0" y="268491"/>
                </a:lnTo>
                <a:lnTo>
                  <a:pt x="145539" y="0"/>
                </a:lnTo>
                <a:close/>
              </a:path>
            </a:pathLst>
          </a:custGeom>
          <a:solidFill>
            <a:srgbClr val="E114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64" name="Freeform 63"/>
          <p:cNvSpPr/>
          <p:nvPr/>
        </p:nvSpPr>
        <p:spPr>
          <a:xfrm>
            <a:off x="2350197" y="4783273"/>
            <a:ext cx="686380" cy="627582"/>
          </a:xfrm>
          <a:custGeom>
            <a:avLst/>
            <a:gdLst>
              <a:gd name="connsiteX0" fmla="*/ 131534 w 686692"/>
              <a:gd name="connsiteY0" fmla="*/ 0 h 627868"/>
              <a:gd name="connsiteX1" fmla="*/ 247099 w 686692"/>
              <a:gd name="connsiteY1" fmla="*/ 127154 h 627868"/>
              <a:gd name="connsiteX2" fmla="*/ 622957 w 686692"/>
              <a:gd name="connsiteY2" fmla="*/ 437265 h 627868"/>
              <a:gd name="connsiteX3" fmla="*/ 686692 w 686692"/>
              <a:gd name="connsiteY3" fmla="*/ 475985 h 627868"/>
              <a:gd name="connsiteX4" fmla="*/ 598098 w 686692"/>
              <a:gd name="connsiteY4" fmla="*/ 627868 h 627868"/>
              <a:gd name="connsiteX5" fmla="*/ 543583 w 686692"/>
              <a:gd name="connsiteY5" fmla="*/ 594750 h 627868"/>
              <a:gd name="connsiteX6" fmla="*/ 136892 w 686692"/>
              <a:gd name="connsiteY6" fmla="*/ 259199 h 627868"/>
              <a:gd name="connsiteX7" fmla="*/ 0 w 686692"/>
              <a:gd name="connsiteY7" fmla="*/ 108581 h 627868"/>
              <a:gd name="connsiteX8" fmla="*/ 131534 w 686692"/>
              <a:gd name="connsiteY8" fmla="*/ 0 h 627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6692" h="627868">
                <a:moveTo>
                  <a:pt x="131534" y="0"/>
                </a:moveTo>
                <a:lnTo>
                  <a:pt x="247099" y="127154"/>
                </a:lnTo>
                <a:cubicBezTo>
                  <a:pt x="361995" y="242050"/>
                  <a:pt x="487848" y="345987"/>
                  <a:pt x="622957" y="437265"/>
                </a:cubicBezTo>
                <a:lnTo>
                  <a:pt x="686692" y="475985"/>
                </a:lnTo>
                <a:lnTo>
                  <a:pt x="598098" y="627868"/>
                </a:lnTo>
                <a:lnTo>
                  <a:pt x="543583" y="594750"/>
                </a:lnTo>
                <a:cubicBezTo>
                  <a:pt x="397391" y="495984"/>
                  <a:pt x="261213" y="383520"/>
                  <a:pt x="136892" y="259199"/>
                </a:cubicBezTo>
                <a:lnTo>
                  <a:pt x="0" y="108581"/>
                </a:lnTo>
                <a:lnTo>
                  <a:pt x="131534" y="0"/>
                </a:lnTo>
                <a:close/>
              </a:path>
            </a:pathLst>
          </a:custGeom>
          <a:solidFill>
            <a:srgbClr val="FAF9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65" name="Freeform 64"/>
          <p:cNvSpPr/>
          <p:nvPr/>
        </p:nvSpPr>
        <p:spPr>
          <a:xfrm>
            <a:off x="4157620" y="4947622"/>
            <a:ext cx="614416" cy="328077"/>
          </a:xfrm>
          <a:custGeom>
            <a:avLst/>
            <a:gdLst>
              <a:gd name="connsiteX0" fmla="*/ 558528 w 614695"/>
              <a:gd name="connsiteY0" fmla="*/ 0 h 328226"/>
              <a:gd name="connsiteX1" fmla="*/ 614695 w 614695"/>
              <a:gd name="connsiteY1" fmla="*/ 295987 h 328226"/>
              <a:gd name="connsiteX2" fmla="*/ 476615 w 614695"/>
              <a:gd name="connsiteY2" fmla="*/ 317060 h 328226"/>
              <a:gd name="connsiteX3" fmla="*/ 255489 w 614695"/>
              <a:gd name="connsiteY3" fmla="*/ 328226 h 328226"/>
              <a:gd name="connsiteX4" fmla="*/ 34363 w 614695"/>
              <a:gd name="connsiteY4" fmla="*/ 317060 h 328226"/>
              <a:gd name="connsiteX5" fmla="*/ 0 w 614695"/>
              <a:gd name="connsiteY5" fmla="*/ 311816 h 328226"/>
              <a:gd name="connsiteX6" fmla="*/ 60761 w 614695"/>
              <a:gd name="connsiteY6" fmla="*/ 12106 h 328226"/>
              <a:gd name="connsiteX7" fmla="*/ 74654 w 614695"/>
              <a:gd name="connsiteY7" fmla="*/ 14226 h 328226"/>
              <a:gd name="connsiteX8" fmla="*/ 269986 w 614695"/>
              <a:gd name="connsiteY8" fmla="*/ 24089 h 328226"/>
              <a:gd name="connsiteX9" fmla="*/ 465318 w 614695"/>
              <a:gd name="connsiteY9" fmla="*/ 14226 h 328226"/>
              <a:gd name="connsiteX10" fmla="*/ 558528 w 614695"/>
              <a:gd name="connsiteY10" fmla="*/ 0 h 32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4695" h="328226">
                <a:moveTo>
                  <a:pt x="558528" y="0"/>
                </a:moveTo>
                <a:lnTo>
                  <a:pt x="614695" y="295987"/>
                </a:lnTo>
                <a:lnTo>
                  <a:pt x="476615" y="317060"/>
                </a:lnTo>
                <a:cubicBezTo>
                  <a:pt x="403911" y="324444"/>
                  <a:pt x="330142" y="328226"/>
                  <a:pt x="255489" y="328226"/>
                </a:cubicBezTo>
                <a:cubicBezTo>
                  <a:pt x="180837" y="328226"/>
                  <a:pt x="107067" y="324444"/>
                  <a:pt x="34363" y="317060"/>
                </a:cubicBezTo>
                <a:lnTo>
                  <a:pt x="0" y="311816"/>
                </a:lnTo>
                <a:lnTo>
                  <a:pt x="60761" y="12106"/>
                </a:lnTo>
                <a:lnTo>
                  <a:pt x="74654" y="14226"/>
                </a:lnTo>
                <a:cubicBezTo>
                  <a:pt x="138878" y="20748"/>
                  <a:pt x="204042" y="24089"/>
                  <a:pt x="269986" y="24089"/>
                </a:cubicBezTo>
                <a:cubicBezTo>
                  <a:pt x="335931" y="24089"/>
                  <a:pt x="401095" y="20748"/>
                  <a:pt x="465318" y="14226"/>
                </a:cubicBezTo>
                <a:lnTo>
                  <a:pt x="558528" y="0"/>
                </a:lnTo>
                <a:close/>
              </a:path>
            </a:pathLst>
          </a:custGeom>
          <a:solidFill>
            <a:srgbClr val="F367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66" name="Freeform 65"/>
          <p:cNvSpPr/>
          <p:nvPr/>
        </p:nvSpPr>
        <p:spPr>
          <a:xfrm>
            <a:off x="4980073" y="5041360"/>
            <a:ext cx="683378" cy="439692"/>
          </a:xfrm>
          <a:custGeom>
            <a:avLst/>
            <a:gdLst>
              <a:gd name="connsiteX0" fmla="*/ 567854 w 683688"/>
              <a:gd name="connsiteY0" fmla="*/ 0 h 439891"/>
              <a:gd name="connsiteX1" fmla="*/ 683688 w 683688"/>
              <a:gd name="connsiteY1" fmla="*/ 167006 h 439891"/>
              <a:gd name="connsiteX2" fmla="*/ 580755 w 683688"/>
              <a:gd name="connsiteY2" fmla="*/ 229539 h 439891"/>
              <a:gd name="connsiteX3" fmla="*/ 141071 w 683688"/>
              <a:gd name="connsiteY3" fmla="*/ 415273 h 439891"/>
              <a:gd name="connsiteX4" fmla="*/ 45330 w 683688"/>
              <a:gd name="connsiteY4" fmla="*/ 439891 h 439891"/>
              <a:gd name="connsiteX5" fmla="*/ 0 w 683688"/>
              <a:gd name="connsiteY5" fmla="*/ 236083 h 439891"/>
              <a:gd name="connsiteX6" fmla="*/ 98675 w 683688"/>
              <a:gd name="connsiteY6" fmla="*/ 210710 h 439891"/>
              <a:gd name="connsiteX7" fmla="*/ 500228 w 683688"/>
              <a:gd name="connsiteY7" fmla="*/ 41084 h 439891"/>
              <a:gd name="connsiteX8" fmla="*/ 567854 w 683688"/>
              <a:gd name="connsiteY8" fmla="*/ 0 h 439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88" h="439891">
                <a:moveTo>
                  <a:pt x="567854" y="0"/>
                </a:moveTo>
                <a:lnTo>
                  <a:pt x="683688" y="167006"/>
                </a:lnTo>
                <a:lnTo>
                  <a:pt x="580755" y="229539"/>
                </a:lnTo>
                <a:cubicBezTo>
                  <a:pt x="441762" y="305045"/>
                  <a:pt x="294653" y="367504"/>
                  <a:pt x="141071" y="415273"/>
                </a:cubicBezTo>
                <a:lnTo>
                  <a:pt x="45330" y="439891"/>
                </a:lnTo>
                <a:lnTo>
                  <a:pt x="0" y="236083"/>
                </a:lnTo>
                <a:lnTo>
                  <a:pt x="98675" y="210710"/>
                </a:lnTo>
                <a:cubicBezTo>
                  <a:pt x="238937" y="167084"/>
                  <a:pt x="373289" y="110042"/>
                  <a:pt x="500228" y="41084"/>
                </a:cubicBezTo>
                <a:lnTo>
                  <a:pt x="567854" y="0"/>
                </a:lnTo>
                <a:close/>
              </a:path>
            </a:pathLst>
          </a:custGeom>
          <a:solidFill>
            <a:srgbClr val="8F1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69" name="Freeform 68"/>
          <p:cNvSpPr/>
          <p:nvPr/>
        </p:nvSpPr>
        <p:spPr>
          <a:xfrm>
            <a:off x="4099185" y="5319012"/>
            <a:ext cx="726478" cy="247636"/>
          </a:xfrm>
          <a:custGeom>
            <a:avLst/>
            <a:gdLst>
              <a:gd name="connsiteX0" fmla="*/ 687497 w 726808"/>
              <a:gd name="connsiteY0" fmla="*/ 0 h 247748"/>
              <a:gd name="connsiteX1" fmla="*/ 726808 w 726808"/>
              <a:gd name="connsiteY1" fmla="*/ 207163 h 247748"/>
              <a:gd name="connsiteX2" fmla="*/ 543842 w 726808"/>
              <a:gd name="connsiteY2" fmla="*/ 235087 h 247748"/>
              <a:gd name="connsiteX3" fmla="*/ 293102 w 726808"/>
              <a:gd name="connsiteY3" fmla="*/ 247748 h 247748"/>
              <a:gd name="connsiteX4" fmla="*/ 42362 w 726808"/>
              <a:gd name="connsiteY4" fmla="*/ 235087 h 247748"/>
              <a:gd name="connsiteX5" fmla="*/ 0 w 726808"/>
              <a:gd name="connsiteY5" fmla="*/ 228622 h 247748"/>
              <a:gd name="connsiteX6" fmla="*/ 43170 w 726808"/>
              <a:gd name="connsiteY6" fmla="*/ 15684 h 247748"/>
              <a:gd name="connsiteX7" fmla="*/ 84955 w 726808"/>
              <a:gd name="connsiteY7" fmla="*/ 22061 h 247748"/>
              <a:gd name="connsiteX8" fmla="*/ 313950 w 726808"/>
              <a:gd name="connsiteY8" fmla="*/ 33624 h 247748"/>
              <a:gd name="connsiteX9" fmla="*/ 542945 w 726808"/>
              <a:gd name="connsiteY9" fmla="*/ 22061 h 247748"/>
              <a:gd name="connsiteX10" fmla="*/ 687497 w 726808"/>
              <a:gd name="connsiteY10" fmla="*/ 0 h 24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6808" h="247748">
                <a:moveTo>
                  <a:pt x="687497" y="0"/>
                </a:moveTo>
                <a:lnTo>
                  <a:pt x="726808" y="207163"/>
                </a:lnTo>
                <a:lnTo>
                  <a:pt x="543842" y="235087"/>
                </a:lnTo>
                <a:cubicBezTo>
                  <a:pt x="461401" y="243459"/>
                  <a:pt x="377752" y="247748"/>
                  <a:pt x="293102" y="247748"/>
                </a:cubicBezTo>
                <a:cubicBezTo>
                  <a:pt x="208452" y="247748"/>
                  <a:pt x="124804" y="243459"/>
                  <a:pt x="42362" y="235087"/>
                </a:cubicBezTo>
                <a:lnTo>
                  <a:pt x="0" y="228622"/>
                </a:lnTo>
                <a:lnTo>
                  <a:pt x="43170" y="15684"/>
                </a:lnTo>
                <a:lnTo>
                  <a:pt x="84955" y="22061"/>
                </a:lnTo>
                <a:cubicBezTo>
                  <a:pt x="160247" y="29707"/>
                  <a:pt x="236641" y="33624"/>
                  <a:pt x="313950" y="33624"/>
                </a:cubicBezTo>
                <a:cubicBezTo>
                  <a:pt x="391259" y="33624"/>
                  <a:pt x="467653" y="29707"/>
                  <a:pt x="542945" y="22061"/>
                </a:cubicBezTo>
                <a:lnTo>
                  <a:pt x="687497" y="0"/>
                </a:lnTo>
                <a:close/>
              </a:path>
            </a:pathLst>
          </a:custGeom>
          <a:solidFill>
            <a:srgbClr val="F367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sp>
        <p:nvSpPr>
          <p:cNvPr id="71" name="Freeform 70"/>
          <p:cNvSpPr/>
          <p:nvPr/>
        </p:nvSpPr>
        <p:spPr>
          <a:xfrm>
            <a:off x="4044591" y="5611733"/>
            <a:ext cx="834360" cy="235114"/>
          </a:xfrm>
          <a:custGeom>
            <a:avLst/>
            <a:gdLst>
              <a:gd name="connsiteX0" fmla="*/ 797688 w 834739"/>
              <a:gd name="connsiteY0" fmla="*/ 0 h 235221"/>
              <a:gd name="connsiteX1" fmla="*/ 834739 w 834739"/>
              <a:gd name="connsiteY1" fmla="*/ 195249 h 235221"/>
              <a:gd name="connsiteX2" fmla="*/ 665795 w 834739"/>
              <a:gd name="connsiteY2" fmla="*/ 221034 h 235221"/>
              <a:gd name="connsiteX3" fmla="*/ 384831 w 834739"/>
              <a:gd name="connsiteY3" fmla="*/ 235221 h 235221"/>
              <a:gd name="connsiteX4" fmla="*/ 103868 w 834739"/>
              <a:gd name="connsiteY4" fmla="*/ 221034 h 235221"/>
              <a:gd name="connsiteX5" fmla="*/ 0 w 834739"/>
              <a:gd name="connsiteY5" fmla="*/ 205182 h 235221"/>
              <a:gd name="connsiteX6" fmla="*/ 37280 w 834739"/>
              <a:gd name="connsiteY6" fmla="*/ 21295 h 235221"/>
              <a:gd name="connsiteX7" fmla="*/ 88059 w 834739"/>
              <a:gd name="connsiteY7" fmla="*/ 29044 h 235221"/>
              <a:gd name="connsiteX8" fmla="*/ 347721 w 834739"/>
              <a:gd name="connsiteY8" fmla="*/ 42156 h 235221"/>
              <a:gd name="connsiteX9" fmla="*/ 607383 w 834739"/>
              <a:gd name="connsiteY9" fmla="*/ 29044 h 235221"/>
              <a:gd name="connsiteX10" fmla="*/ 797688 w 834739"/>
              <a:gd name="connsiteY10" fmla="*/ 0 h 235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4739" h="235221">
                <a:moveTo>
                  <a:pt x="797688" y="0"/>
                </a:moveTo>
                <a:lnTo>
                  <a:pt x="834739" y="195249"/>
                </a:lnTo>
                <a:lnTo>
                  <a:pt x="665795" y="221034"/>
                </a:lnTo>
                <a:cubicBezTo>
                  <a:pt x="573416" y="230415"/>
                  <a:pt x="479685" y="235221"/>
                  <a:pt x="384831" y="235221"/>
                </a:cubicBezTo>
                <a:cubicBezTo>
                  <a:pt x="289978" y="235221"/>
                  <a:pt x="196246" y="230415"/>
                  <a:pt x="103868" y="221034"/>
                </a:cubicBezTo>
                <a:lnTo>
                  <a:pt x="0" y="205182"/>
                </a:lnTo>
                <a:lnTo>
                  <a:pt x="37280" y="21295"/>
                </a:lnTo>
                <a:lnTo>
                  <a:pt x="88059" y="29044"/>
                </a:lnTo>
                <a:cubicBezTo>
                  <a:pt x="173434" y="37715"/>
                  <a:pt x="260059" y="42156"/>
                  <a:pt x="347721" y="42156"/>
                </a:cubicBezTo>
                <a:cubicBezTo>
                  <a:pt x="435383" y="42156"/>
                  <a:pt x="522008" y="37715"/>
                  <a:pt x="607383" y="29044"/>
                </a:cubicBezTo>
                <a:lnTo>
                  <a:pt x="797688" y="0"/>
                </a:lnTo>
                <a:close/>
              </a:path>
            </a:pathLst>
          </a:custGeom>
          <a:solidFill>
            <a:srgbClr val="FAF9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grpSp>
        <p:nvGrpSpPr>
          <p:cNvPr id="85" name="Group 84"/>
          <p:cNvGrpSpPr/>
          <p:nvPr/>
        </p:nvGrpSpPr>
        <p:grpSpPr>
          <a:xfrm>
            <a:off x="3131230" y="1816993"/>
            <a:ext cx="2578459" cy="2578459"/>
            <a:chOff x="3132283" y="1835505"/>
            <a:chExt cx="2578459" cy="2578459"/>
          </a:xfrm>
        </p:grpSpPr>
        <p:pic>
          <p:nvPicPr>
            <p:cNvPr id="102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2283" y="1835505"/>
              <a:ext cx="2578459" cy="2578459"/>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rot="20991693">
              <a:off x="3735512" y="2430606"/>
              <a:ext cx="1322794" cy="1322794"/>
            </a:xfrm>
            <a:prstGeom prst="ellipse">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endParaRPr>
            </a:p>
          </p:txBody>
        </p:sp>
      </p:grpSp>
      <p:sp>
        <p:nvSpPr>
          <p:cNvPr id="87" name="TextBox 86"/>
          <p:cNvSpPr txBox="1"/>
          <p:nvPr/>
        </p:nvSpPr>
        <p:spPr>
          <a:xfrm>
            <a:off x="7147838" y="4434636"/>
            <a:ext cx="1682289" cy="369332"/>
          </a:xfrm>
          <a:prstGeom prst="rect">
            <a:avLst/>
          </a:prstGeom>
          <a:noFill/>
        </p:spPr>
        <p:txBody>
          <a:bodyPr wrap="square" rtlCol="0">
            <a:spAutoFit/>
          </a:bodyPr>
          <a:lstStyle/>
          <a:p>
            <a:r>
              <a:rPr lang="en-ZA" dirty="0" smtClean="0"/>
              <a:t>Data Availability</a:t>
            </a:r>
            <a:endParaRPr lang="en-GB" dirty="0"/>
          </a:p>
        </p:txBody>
      </p:sp>
      <p:sp>
        <p:nvSpPr>
          <p:cNvPr id="88" name="TextBox 87"/>
          <p:cNvSpPr txBox="1"/>
          <p:nvPr/>
        </p:nvSpPr>
        <p:spPr>
          <a:xfrm>
            <a:off x="3748871" y="2749182"/>
            <a:ext cx="1425800" cy="769441"/>
          </a:xfrm>
          <a:prstGeom prst="rect">
            <a:avLst/>
          </a:prstGeom>
          <a:noFill/>
        </p:spPr>
        <p:txBody>
          <a:bodyPr wrap="square" rtlCol="0">
            <a:spAutoFit/>
          </a:bodyPr>
          <a:lstStyle/>
          <a:p>
            <a:pPr algn="ctr"/>
            <a:r>
              <a:rPr lang="en-ZA" sz="4400" b="1" dirty="0" smtClean="0">
                <a:solidFill>
                  <a:prstClr val="black"/>
                </a:solidFill>
              </a:rPr>
              <a:t>63%</a:t>
            </a:r>
            <a:endParaRPr lang="en-GB" sz="4400" b="1" dirty="0">
              <a:solidFill>
                <a:prstClr val="black"/>
              </a:solidFill>
            </a:endParaRPr>
          </a:p>
        </p:txBody>
      </p:sp>
      <p:sp>
        <p:nvSpPr>
          <p:cNvPr id="97" name="Freeform 96"/>
          <p:cNvSpPr/>
          <p:nvPr/>
        </p:nvSpPr>
        <p:spPr>
          <a:xfrm>
            <a:off x="4563768" y="665088"/>
            <a:ext cx="696125" cy="357642"/>
          </a:xfrm>
          <a:custGeom>
            <a:avLst/>
            <a:gdLst>
              <a:gd name="connsiteX0" fmla="*/ 4370 w 604319"/>
              <a:gd name="connsiteY0" fmla="*/ 0 h 312291"/>
              <a:gd name="connsiteX1" fmla="*/ 82846 w 604319"/>
              <a:gd name="connsiteY1" fmla="*/ 3963 h 312291"/>
              <a:gd name="connsiteX2" fmla="*/ 504849 w 604319"/>
              <a:gd name="connsiteY2" fmla="*/ 90029 h 312291"/>
              <a:gd name="connsiteX3" fmla="*/ 604319 w 604319"/>
              <a:gd name="connsiteY3" fmla="*/ 126435 h 312291"/>
              <a:gd name="connsiteX4" fmla="*/ 534977 w 604319"/>
              <a:gd name="connsiteY4" fmla="*/ 312291 h 312291"/>
              <a:gd name="connsiteX5" fmla="*/ 444326 w 604319"/>
              <a:gd name="connsiteY5" fmla="*/ 279112 h 312291"/>
              <a:gd name="connsiteX6" fmla="*/ 71549 w 604319"/>
              <a:gd name="connsiteY6" fmla="*/ 203085 h 312291"/>
              <a:gd name="connsiteX7" fmla="*/ 0 w 604319"/>
              <a:gd name="connsiteY7" fmla="*/ 199472 h 312291"/>
              <a:gd name="connsiteX8" fmla="*/ 4370 w 604319"/>
              <a:gd name="connsiteY8" fmla="*/ 0 h 312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4319" h="312291">
                <a:moveTo>
                  <a:pt x="4370" y="0"/>
                </a:moveTo>
                <a:lnTo>
                  <a:pt x="82846" y="3963"/>
                </a:lnTo>
                <a:cubicBezTo>
                  <a:pt x="228256" y="18730"/>
                  <a:pt x="369407" y="47902"/>
                  <a:pt x="504849" y="90029"/>
                </a:cubicBezTo>
                <a:lnTo>
                  <a:pt x="604319" y="126435"/>
                </a:lnTo>
                <a:lnTo>
                  <a:pt x="534977" y="312291"/>
                </a:lnTo>
                <a:lnTo>
                  <a:pt x="444326" y="279112"/>
                </a:lnTo>
                <a:cubicBezTo>
                  <a:pt x="324682" y="241899"/>
                  <a:pt x="199997" y="216130"/>
                  <a:pt x="71549" y="203085"/>
                </a:cubicBezTo>
                <a:lnTo>
                  <a:pt x="0" y="199472"/>
                </a:lnTo>
                <a:lnTo>
                  <a:pt x="4370" y="0"/>
                </a:lnTo>
                <a:close/>
              </a:path>
            </a:pathLst>
          </a:custGeom>
          <a:solidFill>
            <a:srgbClr val="EB1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endParaRPr>
          </a:p>
        </p:txBody>
      </p:sp>
      <p:grpSp>
        <p:nvGrpSpPr>
          <p:cNvPr id="6" name="Group 5"/>
          <p:cNvGrpSpPr/>
          <p:nvPr/>
        </p:nvGrpSpPr>
        <p:grpSpPr>
          <a:xfrm rot="18458864">
            <a:off x="7001645" y="4887137"/>
            <a:ext cx="891292" cy="813872"/>
            <a:chOff x="5663124" y="1339204"/>
            <a:chExt cx="1317029" cy="1193919"/>
          </a:xfrm>
          <a:solidFill>
            <a:schemeClr val="bg1">
              <a:lumMod val="50000"/>
            </a:schemeClr>
          </a:solidFill>
        </p:grpSpPr>
        <p:sp>
          <p:nvSpPr>
            <p:cNvPr id="240" name="Freeform 239"/>
            <p:cNvSpPr/>
            <p:nvPr/>
          </p:nvSpPr>
          <p:spPr>
            <a:xfrm>
              <a:off x="6381230" y="1339204"/>
              <a:ext cx="598923" cy="695056"/>
            </a:xfrm>
            <a:custGeom>
              <a:avLst/>
              <a:gdLst>
                <a:gd name="connsiteX0" fmla="*/ 168975 w 599195"/>
                <a:gd name="connsiteY0" fmla="*/ 0 h 695372"/>
                <a:gd name="connsiteX1" fmla="*/ 320062 w 599195"/>
                <a:gd name="connsiteY1" fmla="*/ 166237 h 695372"/>
                <a:gd name="connsiteX2" fmla="*/ 478255 w 599195"/>
                <a:gd name="connsiteY2" fmla="*/ 377785 h 695372"/>
                <a:gd name="connsiteX3" fmla="*/ 599195 w 599195"/>
                <a:gd name="connsiteY3" fmla="*/ 576859 h 695372"/>
                <a:gd name="connsiteX4" fmla="*/ 381280 w 599195"/>
                <a:gd name="connsiteY4" fmla="*/ 695372 h 695372"/>
                <a:gd name="connsiteX5" fmla="*/ 268386 w 599195"/>
                <a:gd name="connsiteY5" fmla="*/ 509543 h 695372"/>
                <a:gd name="connsiteX6" fmla="*/ 122187 w 599195"/>
                <a:gd name="connsiteY6" fmla="*/ 314034 h 695372"/>
                <a:gd name="connsiteX7" fmla="*/ 0 w 599195"/>
                <a:gd name="connsiteY7" fmla="*/ 179594 h 695372"/>
                <a:gd name="connsiteX8" fmla="*/ 168975 w 599195"/>
                <a:gd name="connsiteY8" fmla="*/ 0 h 69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9195" h="695372">
                  <a:moveTo>
                    <a:pt x="168975" y="0"/>
                  </a:moveTo>
                  <a:lnTo>
                    <a:pt x="320062" y="166237"/>
                  </a:lnTo>
                  <a:cubicBezTo>
                    <a:pt x="376064" y="234096"/>
                    <a:pt x="428871" y="304689"/>
                    <a:pt x="478255" y="377785"/>
                  </a:cubicBezTo>
                  <a:lnTo>
                    <a:pt x="599195" y="576859"/>
                  </a:lnTo>
                  <a:lnTo>
                    <a:pt x="381280" y="695372"/>
                  </a:lnTo>
                  <a:lnTo>
                    <a:pt x="268386" y="509543"/>
                  </a:lnTo>
                  <a:cubicBezTo>
                    <a:pt x="222747" y="441988"/>
                    <a:pt x="173943" y="376748"/>
                    <a:pt x="122187" y="314034"/>
                  </a:cubicBezTo>
                  <a:lnTo>
                    <a:pt x="0" y="179594"/>
                  </a:lnTo>
                  <a:lnTo>
                    <a:pt x="16897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41" name="Freeform 240"/>
            <p:cNvSpPr/>
            <p:nvPr/>
          </p:nvSpPr>
          <p:spPr>
            <a:xfrm>
              <a:off x="5857625" y="1980224"/>
              <a:ext cx="345121" cy="421684"/>
            </a:xfrm>
            <a:custGeom>
              <a:avLst/>
              <a:gdLst>
                <a:gd name="connsiteX0" fmla="*/ 89382 w 345121"/>
                <a:gd name="connsiteY0" fmla="*/ 0 h 421684"/>
                <a:gd name="connsiteX1" fmla="*/ 145152 w 345121"/>
                <a:gd name="connsiteY1" fmla="*/ 61362 h 421684"/>
                <a:gd name="connsiteX2" fmla="*/ 343668 w 345121"/>
                <a:gd name="connsiteY2" fmla="*/ 355351 h 421684"/>
                <a:gd name="connsiteX3" fmla="*/ 345121 w 345121"/>
                <a:gd name="connsiteY3" fmla="*/ 358368 h 421684"/>
                <a:gd name="connsiteX4" fmla="*/ 228699 w 345121"/>
                <a:gd name="connsiteY4" fmla="*/ 421684 h 421684"/>
                <a:gd name="connsiteX5" fmla="*/ 223598 w 345121"/>
                <a:gd name="connsiteY5" fmla="*/ 411096 h 421684"/>
                <a:gd name="connsiteX6" fmla="*/ 39505 w 345121"/>
                <a:gd name="connsiteY6" fmla="*/ 138465 h 421684"/>
                <a:gd name="connsiteX7" fmla="*/ 0 w 345121"/>
                <a:gd name="connsiteY7" fmla="*/ 94999 h 421684"/>
                <a:gd name="connsiteX8" fmla="*/ 89382 w 345121"/>
                <a:gd name="connsiteY8" fmla="*/ 0 h 42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121" h="421684">
                  <a:moveTo>
                    <a:pt x="89382" y="0"/>
                  </a:moveTo>
                  <a:lnTo>
                    <a:pt x="145152" y="61362"/>
                  </a:lnTo>
                  <a:cubicBezTo>
                    <a:pt x="220311" y="152432"/>
                    <a:pt x="286895" y="250841"/>
                    <a:pt x="343668" y="355351"/>
                  </a:cubicBezTo>
                  <a:lnTo>
                    <a:pt x="345121" y="358368"/>
                  </a:lnTo>
                  <a:lnTo>
                    <a:pt x="228699" y="421684"/>
                  </a:lnTo>
                  <a:lnTo>
                    <a:pt x="223598" y="411096"/>
                  </a:lnTo>
                  <a:cubicBezTo>
                    <a:pt x="170949" y="314178"/>
                    <a:pt x="109203" y="222919"/>
                    <a:pt x="39505" y="138465"/>
                  </a:cubicBezTo>
                  <a:lnTo>
                    <a:pt x="0" y="94999"/>
                  </a:lnTo>
                  <a:lnTo>
                    <a:pt x="8938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242" name="Freeform 241"/>
            <p:cNvSpPr/>
            <p:nvPr/>
          </p:nvSpPr>
          <p:spPr>
            <a:xfrm>
              <a:off x="5663124" y="2102750"/>
              <a:ext cx="390052" cy="430373"/>
            </a:xfrm>
            <a:custGeom>
              <a:avLst/>
              <a:gdLst>
                <a:gd name="connsiteX0" fmla="*/ 168602 w 390052"/>
                <a:gd name="connsiteY0" fmla="*/ 0 h 430373"/>
                <a:gd name="connsiteX1" fmla="*/ 204897 w 390052"/>
                <a:gd name="connsiteY1" fmla="*/ 39935 h 430373"/>
                <a:gd name="connsiteX2" fmla="*/ 384929 w 390052"/>
                <a:gd name="connsiteY2" fmla="*/ 306552 h 430373"/>
                <a:gd name="connsiteX3" fmla="*/ 390052 w 390052"/>
                <a:gd name="connsiteY3" fmla="*/ 317186 h 430373"/>
                <a:gd name="connsiteX4" fmla="*/ 181929 w 390052"/>
                <a:gd name="connsiteY4" fmla="*/ 430373 h 430373"/>
                <a:gd name="connsiteX5" fmla="*/ 124842 w 390052"/>
                <a:gd name="connsiteY5" fmla="*/ 336405 h 430373"/>
                <a:gd name="connsiteX6" fmla="*/ 41095 w 390052"/>
                <a:gd name="connsiteY6" fmla="*/ 224413 h 430373"/>
                <a:gd name="connsiteX7" fmla="*/ 0 w 390052"/>
                <a:gd name="connsiteY7" fmla="*/ 179196 h 430373"/>
                <a:gd name="connsiteX8" fmla="*/ 168602 w 390052"/>
                <a:gd name="connsiteY8" fmla="*/ 0 h 430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52" h="430373">
                  <a:moveTo>
                    <a:pt x="168602" y="0"/>
                  </a:moveTo>
                  <a:lnTo>
                    <a:pt x="204897" y="39935"/>
                  </a:lnTo>
                  <a:cubicBezTo>
                    <a:pt x="273058" y="122526"/>
                    <a:pt x="333442" y="211771"/>
                    <a:pt x="384929" y="306552"/>
                  </a:cubicBezTo>
                  <a:lnTo>
                    <a:pt x="390052" y="317186"/>
                  </a:lnTo>
                  <a:lnTo>
                    <a:pt x="181929" y="430373"/>
                  </a:lnTo>
                  <a:lnTo>
                    <a:pt x="124842" y="336405"/>
                  </a:lnTo>
                  <a:cubicBezTo>
                    <a:pt x="98699" y="297708"/>
                    <a:pt x="70743" y="260336"/>
                    <a:pt x="41095" y="224413"/>
                  </a:cubicBezTo>
                  <a:lnTo>
                    <a:pt x="0" y="179196"/>
                  </a:lnTo>
                  <a:lnTo>
                    <a:pt x="16860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243" name="Freeform 242"/>
            <p:cNvSpPr/>
            <p:nvPr/>
          </p:nvSpPr>
          <p:spPr>
            <a:xfrm>
              <a:off x="6186663" y="1582363"/>
              <a:ext cx="499041" cy="586273"/>
            </a:xfrm>
            <a:custGeom>
              <a:avLst/>
              <a:gdLst>
                <a:gd name="connsiteX0" fmla="*/ 134744 w 499267"/>
                <a:gd name="connsiteY0" fmla="*/ 0 h 586540"/>
                <a:gd name="connsiteX1" fmla="*/ 249507 w 499267"/>
                <a:gd name="connsiteY1" fmla="*/ 126271 h 586540"/>
                <a:gd name="connsiteX2" fmla="*/ 390682 w 499267"/>
                <a:gd name="connsiteY2" fmla="*/ 315062 h 586540"/>
                <a:gd name="connsiteX3" fmla="*/ 499267 w 499267"/>
                <a:gd name="connsiteY3" fmla="*/ 493799 h 586540"/>
                <a:gd name="connsiteX4" fmla="*/ 328740 w 499267"/>
                <a:gd name="connsiteY4" fmla="*/ 586540 h 586540"/>
                <a:gd name="connsiteX5" fmla="*/ 235174 w 499267"/>
                <a:gd name="connsiteY5" fmla="*/ 432527 h 586540"/>
                <a:gd name="connsiteX6" fmla="*/ 106242 w 499267"/>
                <a:gd name="connsiteY6" fmla="*/ 260108 h 586540"/>
                <a:gd name="connsiteX7" fmla="*/ 0 w 499267"/>
                <a:gd name="connsiteY7" fmla="*/ 143212 h 586540"/>
                <a:gd name="connsiteX8" fmla="*/ 134744 w 499267"/>
                <a:gd name="connsiteY8" fmla="*/ 0 h 58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267" h="586540">
                  <a:moveTo>
                    <a:pt x="134744" y="0"/>
                  </a:moveTo>
                  <a:lnTo>
                    <a:pt x="249507" y="126271"/>
                  </a:lnTo>
                  <a:cubicBezTo>
                    <a:pt x="299485" y="186830"/>
                    <a:pt x="346612" y="249829"/>
                    <a:pt x="390682" y="315062"/>
                  </a:cubicBezTo>
                  <a:lnTo>
                    <a:pt x="499267" y="493799"/>
                  </a:lnTo>
                  <a:lnTo>
                    <a:pt x="328740" y="586540"/>
                  </a:lnTo>
                  <a:lnTo>
                    <a:pt x="235174" y="432527"/>
                  </a:lnTo>
                  <a:cubicBezTo>
                    <a:pt x="194926" y="372951"/>
                    <a:pt x="151886" y="315415"/>
                    <a:pt x="106242" y="260108"/>
                  </a:cubicBezTo>
                  <a:lnTo>
                    <a:pt x="0" y="143212"/>
                  </a:lnTo>
                  <a:lnTo>
                    <a:pt x="13474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44" name="Freeform 243"/>
            <p:cNvSpPr/>
            <p:nvPr/>
          </p:nvSpPr>
          <p:spPr>
            <a:xfrm>
              <a:off x="5992055" y="1781641"/>
              <a:ext cx="455615" cy="525598"/>
            </a:xfrm>
            <a:custGeom>
              <a:avLst/>
              <a:gdLst>
                <a:gd name="connsiteX0" fmla="*/ 141860 w 455822"/>
                <a:gd name="connsiteY0" fmla="*/ 0 h 525837"/>
                <a:gd name="connsiteX1" fmla="*/ 241555 w 455822"/>
                <a:gd name="connsiteY1" fmla="*/ 109692 h 525837"/>
                <a:gd name="connsiteX2" fmla="*/ 366057 w 455822"/>
                <a:gd name="connsiteY2" fmla="*/ 276186 h 525837"/>
                <a:gd name="connsiteX3" fmla="*/ 455822 w 455822"/>
                <a:gd name="connsiteY3" fmla="*/ 423944 h 525837"/>
                <a:gd name="connsiteX4" fmla="*/ 268467 w 455822"/>
                <a:gd name="connsiteY4" fmla="*/ 525837 h 525837"/>
                <a:gd name="connsiteX5" fmla="*/ 267052 w 455822"/>
                <a:gd name="connsiteY5" fmla="*/ 522899 h 525837"/>
                <a:gd name="connsiteX6" fmla="*/ 61379 w 455822"/>
                <a:gd name="connsiteY6" fmla="*/ 218310 h 525837"/>
                <a:gd name="connsiteX7" fmla="*/ 0 w 455822"/>
                <a:gd name="connsiteY7" fmla="*/ 150775 h 525837"/>
                <a:gd name="connsiteX8" fmla="*/ 141860 w 455822"/>
                <a:gd name="connsiteY8" fmla="*/ 0 h 52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5822" h="525837">
                  <a:moveTo>
                    <a:pt x="141860" y="0"/>
                  </a:moveTo>
                  <a:lnTo>
                    <a:pt x="241555" y="109692"/>
                  </a:lnTo>
                  <a:cubicBezTo>
                    <a:pt x="285630" y="163098"/>
                    <a:pt x="327191" y="218657"/>
                    <a:pt x="366057" y="276186"/>
                  </a:cubicBezTo>
                  <a:lnTo>
                    <a:pt x="455822" y="423944"/>
                  </a:lnTo>
                  <a:lnTo>
                    <a:pt x="268467" y="525837"/>
                  </a:lnTo>
                  <a:lnTo>
                    <a:pt x="267052" y="522899"/>
                  </a:lnTo>
                  <a:cubicBezTo>
                    <a:pt x="208232" y="414620"/>
                    <a:pt x="139247" y="312664"/>
                    <a:pt x="61379" y="218310"/>
                  </a:cubicBezTo>
                  <a:lnTo>
                    <a:pt x="0" y="150775"/>
                  </a:lnTo>
                  <a:lnTo>
                    <a:pt x="14186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cxnSp>
        <p:nvCxnSpPr>
          <p:cNvPr id="245" name="Straight Arrow Connector 244"/>
          <p:cNvCxnSpPr/>
          <p:nvPr/>
        </p:nvCxnSpPr>
        <p:spPr>
          <a:xfrm flipV="1">
            <a:off x="7757977" y="5686551"/>
            <a:ext cx="109610" cy="960"/>
          </a:xfrm>
          <a:prstGeom prst="straightConnector1">
            <a:avLst/>
          </a:prstGeom>
          <a:ln w="12700">
            <a:solidFill>
              <a:schemeClr val="bg1">
                <a:lumMod val="95000"/>
              </a:schemeClr>
            </a:solidFill>
            <a:tailEnd type="oval"/>
          </a:ln>
        </p:spPr>
        <p:style>
          <a:lnRef idx="1">
            <a:schemeClr val="dk1"/>
          </a:lnRef>
          <a:fillRef idx="0">
            <a:schemeClr val="dk1"/>
          </a:fillRef>
          <a:effectRef idx="0">
            <a:schemeClr val="dk1"/>
          </a:effectRef>
          <a:fontRef idx="minor">
            <a:schemeClr val="tx1"/>
          </a:fontRef>
        </p:style>
      </p:cxnSp>
      <p:sp>
        <p:nvSpPr>
          <p:cNvPr id="246" name="TextBox 245"/>
          <p:cNvSpPr txBox="1"/>
          <p:nvPr/>
        </p:nvSpPr>
        <p:spPr>
          <a:xfrm>
            <a:off x="7843640" y="5581895"/>
            <a:ext cx="475142" cy="198322"/>
          </a:xfrm>
          <a:prstGeom prst="rect">
            <a:avLst/>
          </a:prstGeom>
          <a:noFill/>
        </p:spPr>
        <p:txBody>
          <a:bodyPr wrap="square" rtlCol="0">
            <a:spAutoFit/>
          </a:bodyPr>
          <a:lstStyle>
            <a:defPPr>
              <a:defRPr lang="en-US"/>
            </a:defPPr>
            <a:lvl1pPr>
              <a:defRPr sz="700">
                <a:solidFill>
                  <a:schemeClr val="tx1">
                    <a:lumMod val="50000"/>
                    <a:lumOff val="50000"/>
                  </a:schemeClr>
                </a:solidFill>
              </a:defRPr>
            </a:lvl1pPr>
          </a:lstStyle>
          <a:p>
            <a:r>
              <a:rPr lang="en-ZA" dirty="0">
                <a:solidFill>
                  <a:schemeClr val="tx1"/>
                </a:solidFill>
              </a:rPr>
              <a:t>0 - </a:t>
            </a:r>
            <a:r>
              <a:rPr lang="en-ZA" dirty="0" smtClean="0">
                <a:solidFill>
                  <a:schemeClr val="tx1"/>
                </a:solidFill>
              </a:rPr>
              <a:t>20%</a:t>
            </a:r>
            <a:endParaRPr lang="en-GB" dirty="0">
              <a:solidFill>
                <a:schemeClr val="tx1"/>
              </a:solidFill>
            </a:endParaRPr>
          </a:p>
        </p:txBody>
      </p:sp>
      <p:sp>
        <p:nvSpPr>
          <p:cNvPr id="101" name="Rectangle 100"/>
          <p:cNvSpPr/>
          <p:nvPr/>
        </p:nvSpPr>
        <p:spPr>
          <a:xfrm>
            <a:off x="71111" y="100448"/>
            <a:ext cx="2512360" cy="646331"/>
          </a:xfrm>
          <a:prstGeom prst="rect">
            <a:avLst/>
          </a:prstGeom>
        </p:spPr>
        <p:txBody>
          <a:bodyPr wrap="square">
            <a:spAutoFit/>
          </a:bodyPr>
          <a:lstStyle/>
          <a:p>
            <a:pPr algn="ctr"/>
            <a:r>
              <a:rPr lang="en-GB" b="1" i="1" dirty="0" smtClean="0">
                <a:solidFill>
                  <a:schemeClr val="accent1">
                    <a:lumMod val="50000"/>
                  </a:schemeClr>
                </a:solidFill>
              </a:rPr>
              <a:t>Data availability varies by Goal</a:t>
            </a:r>
            <a:endParaRPr lang="en-GB" b="1" i="1" dirty="0">
              <a:solidFill>
                <a:schemeClr val="accent1">
                  <a:lumMod val="50000"/>
                </a:schemeClr>
              </a:solidFill>
            </a:endParaRPr>
          </a:p>
        </p:txBody>
      </p:sp>
    </p:spTree>
    <p:extLst>
      <p:ext uri="{BB962C8B-B14F-4D97-AF65-F5344CB8AC3E}">
        <p14:creationId xmlns:p14="http://schemas.microsoft.com/office/powerpoint/2010/main" val="89855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
                                        <p:tgtEl>
                                          <p:spTgt spid="16"/>
                                        </p:tgtEl>
                                      </p:cBhvr>
                                    </p:animEffect>
                                  </p:childTnLst>
                                </p:cTn>
                              </p:par>
                            </p:childTnLst>
                          </p:cTn>
                        </p:par>
                        <p:par>
                          <p:cTn id="8" fill="hold">
                            <p:stCondLst>
                              <p:cond delay="5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
                                        <p:tgtEl>
                                          <p:spTgt spid="25"/>
                                        </p:tgtEl>
                                      </p:cBhvr>
                                    </p:animEffect>
                                  </p:childTnLst>
                                </p:cTn>
                              </p:par>
                            </p:childTnLst>
                          </p:cTn>
                        </p:par>
                        <p:par>
                          <p:cTn id="12" fill="hold">
                            <p:stCondLst>
                              <p:cond delay="1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
                                        <p:tgtEl>
                                          <p:spTgt spid="23"/>
                                        </p:tgtEl>
                                      </p:cBhvr>
                                    </p:animEffect>
                                  </p:childTnLst>
                                </p:cTn>
                              </p:par>
                            </p:childTnLst>
                          </p:cTn>
                        </p:par>
                        <p:par>
                          <p:cTn id="16" fill="hold">
                            <p:stCondLst>
                              <p:cond delay="15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
                                        <p:tgtEl>
                                          <p:spTgt spid="40"/>
                                        </p:tgtEl>
                                      </p:cBhvr>
                                    </p:animEffect>
                                  </p:childTnLst>
                                </p:cTn>
                              </p:par>
                            </p:childTnLst>
                          </p:cTn>
                        </p:par>
                        <p:par>
                          <p:cTn id="20" fill="hold">
                            <p:stCondLst>
                              <p:cond delay="200"/>
                            </p:stCondLst>
                            <p:childTnLst>
                              <p:par>
                                <p:cTn id="21" presetID="10"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
                                        <p:tgtEl>
                                          <p:spTgt spid="54"/>
                                        </p:tgtEl>
                                      </p:cBhvr>
                                    </p:animEffect>
                                  </p:childTnLst>
                                </p:cTn>
                              </p:par>
                            </p:childTnLst>
                          </p:cTn>
                        </p:par>
                        <p:par>
                          <p:cTn id="24" fill="hold">
                            <p:stCondLst>
                              <p:cond delay="250"/>
                            </p:stCondLst>
                            <p:childTnLst>
                              <p:par>
                                <p:cTn id="25" presetID="10" presetClass="entr" presetSubtype="0"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fade">
                                      <p:cBhvr>
                                        <p:cTn id="27" dur="50"/>
                                        <p:tgtEl>
                                          <p:spTgt spid="62"/>
                                        </p:tgtEl>
                                      </p:cBhvr>
                                    </p:animEffect>
                                  </p:childTnLst>
                                </p:cTn>
                              </p:par>
                            </p:childTnLst>
                          </p:cTn>
                        </p:par>
                        <p:par>
                          <p:cTn id="28" fill="hold">
                            <p:stCondLst>
                              <p:cond delay="300"/>
                            </p:stCondLst>
                            <p:childTnLst>
                              <p:par>
                                <p:cTn id="29" presetID="10" presetClass="entr" presetSubtype="0"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50"/>
                                        <p:tgtEl>
                                          <p:spTgt spid="66"/>
                                        </p:tgtEl>
                                      </p:cBhvr>
                                    </p:animEffect>
                                  </p:childTnLst>
                                </p:cTn>
                              </p:par>
                            </p:childTnLst>
                          </p:cTn>
                        </p:par>
                        <p:par>
                          <p:cTn id="32" fill="hold">
                            <p:stCondLst>
                              <p:cond delay="35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
                                        <p:tgtEl>
                                          <p:spTgt spid="13"/>
                                        </p:tgtEl>
                                      </p:cBhvr>
                                    </p:animEffect>
                                  </p:childTnLst>
                                </p:cTn>
                              </p:par>
                            </p:childTnLst>
                          </p:cTn>
                        </p:par>
                        <p:par>
                          <p:cTn id="36" fill="hold">
                            <p:stCondLst>
                              <p:cond delay="400"/>
                            </p:stCondLst>
                            <p:childTnLst>
                              <p:par>
                                <p:cTn id="37" presetID="10" presetClass="entr" presetSubtype="0"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50"/>
                                        <p:tgtEl>
                                          <p:spTgt spid="46"/>
                                        </p:tgtEl>
                                      </p:cBhvr>
                                    </p:animEffect>
                                  </p:childTnLst>
                                </p:cTn>
                              </p:par>
                            </p:childTnLst>
                          </p:cTn>
                        </p:par>
                        <p:par>
                          <p:cTn id="40" fill="hold">
                            <p:stCondLst>
                              <p:cond delay="450"/>
                            </p:stCondLst>
                            <p:childTnLst>
                              <p:par>
                                <p:cTn id="41" presetID="10" presetClass="entr" presetSubtype="0"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50"/>
                                        <p:tgtEl>
                                          <p:spTgt spid="48"/>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
                                        <p:tgtEl>
                                          <p:spTgt spid="33"/>
                                        </p:tgtEl>
                                      </p:cBhvr>
                                    </p:animEffect>
                                  </p:childTnLst>
                                </p:cTn>
                              </p:par>
                            </p:childTnLst>
                          </p:cTn>
                        </p:par>
                        <p:par>
                          <p:cTn id="48" fill="hold">
                            <p:stCondLst>
                              <p:cond delay="550"/>
                            </p:stCondLst>
                            <p:childTnLst>
                              <p:par>
                                <p:cTn id="49" presetID="10" presetClass="entr" presetSubtype="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
                                        <p:tgtEl>
                                          <p:spTgt spid="31"/>
                                        </p:tgtEl>
                                      </p:cBhvr>
                                    </p:animEffect>
                                  </p:childTnLst>
                                </p:cTn>
                              </p:par>
                            </p:childTnLst>
                          </p:cTn>
                        </p:par>
                        <p:par>
                          <p:cTn id="52" fill="hold">
                            <p:stCondLst>
                              <p:cond delay="600"/>
                            </p:stCondLst>
                            <p:childTnLst>
                              <p:par>
                                <p:cTn id="53" presetID="10" presetClass="entr" presetSubtype="0" fill="hold" grpId="0"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50"/>
                                        <p:tgtEl>
                                          <p:spTgt spid="65"/>
                                        </p:tgtEl>
                                      </p:cBhvr>
                                    </p:animEffect>
                                  </p:childTnLst>
                                </p:cTn>
                              </p:par>
                            </p:childTnLst>
                          </p:cTn>
                        </p:par>
                        <p:par>
                          <p:cTn id="56" fill="hold">
                            <p:stCondLst>
                              <p:cond delay="650"/>
                            </p:stCondLst>
                            <p:childTnLst>
                              <p:par>
                                <p:cTn id="57" presetID="10" presetClass="entr" presetSubtype="0" fill="hold" grpId="0" nodeType="after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50"/>
                                        <p:tgtEl>
                                          <p:spTgt spid="69"/>
                                        </p:tgtEl>
                                      </p:cBhvr>
                                    </p:animEffect>
                                  </p:childTnLst>
                                </p:cTn>
                              </p:par>
                            </p:childTnLst>
                          </p:cTn>
                        </p:par>
                        <p:par>
                          <p:cTn id="60" fill="hold">
                            <p:stCondLst>
                              <p:cond delay="700"/>
                            </p:stCondLst>
                            <p:childTnLst>
                              <p:par>
                                <p:cTn id="61" presetID="10" presetClass="entr" presetSubtype="0" fill="hold" grpId="0" nodeType="after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50"/>
                                        <p:tgtEl>
                                          <p:spTgt spid="71"/>
                                        </p:tgtEl>
                                      </p:cBhvr>
                                    </p:animEffect>
                                  </p:childTnLst>
                                </p:cTn>
                              </p:par>
                            </p:childTnLst>
                          </p:cTn>
                        </p:par>
                        <p:par>
                          <p:cTn id="64" fill="hold">
                            <p:stCondLst>
                              <p:cond delay="750"/>
                            </p:stCondLst>
                            <p:childTnLst>
                              <p:par>
                                <p:cTn id="65" presetID="10" presetClass="entr" presetSubtype="0"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
                                        <p:tgtEl>
                                          <p:spTgt spid="58"/>
                                        </p:tgtEl>
                                      </p:cBhvr>
                                    </p:animEffect>
                                  </p:childTnLst>
                                </p:cTn>
                              </p:par>
                            </p:childTnLst>
                          </p:cTn>
                        </p:par>
                        <p:par>
                          <p:cTn id="68" fill="hold">
                            <p:stCondLst>
                              <p:cond delay="800"/>
                            </p:stCondLst>
                            <p:childTnLst>
                              <p:par>
                                <p:cTn id="69" presetID="10" presetClass="entr" presetSubtype="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fade">
                                      <p:cBhvr>
                                        <p:cTn id="71" dur="50"/>
                                        <p:tgtEl>
                                          <p:spTgt spid="7"/>
                                        </p:tgtEl>
                                      </p:cBhvr>
                                    </p:animEffect>
                                  </p:childTnLst>
                                </p:cTn>
                              </p:par>
                            </p:childTnLst>
                          </p:cTn>
                        </p:par>
                        <p:par>
                          <p:cTn id="72" fill="hold">
                            <p:stCondLst>
                              <p:cond delay="850"/>
                            </p:stCondLst>
                            <p:childTnLst>
                              <p:par>
                                <p:cTn id="73" presetID="10" presetClass="entr" presetSubtype="0" fill="hold" grpId="0" nodeType="after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fade">
                                      <p:cBhvr>
                                        <p:cTn id="75" dur="50"/>
                                        <p:tgtEl>
                                          <p:spTgt spid="55"/>
                                        </p:tgtEl>
                                      </p:cBhvr>
                                    </p:animEffect>
                                  </p:childTnLst>
                                </p:cTn>
                              </p:par>
                            </p:childTnLst>
                          </p:cTn>
                        </p:par>
                        <p:par>
                          <p:cTn id="76" fill="hold">
                            <p:stCondLst>
                              <p:cond delay="900"/>
                            </p:stCondLst>
                            <p:childTnLst>
                              <p:par>
                                <p:cTn id="77" presetID="10"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50"/>
                                        <p:tgtEl>
                                          <p:spTgt spid="14"/>
                                        </p:tgtEl>
                                      </p:cBhvr>
                                    </p:animEffect>
                                  </p:childTnLst>
                                </p:cTn>
                              </p:par>
                            </p:childTnLst>
                          </p:cTn>
                        </p:par>
                        <p:par>
                          <p:cTn id="80" fill="hold">
                            <p:stCondLst>
                              <p:cond delay="950"/>
                            </p:stCondLst>
                            <p:childTnLst>
                              <p:par>
                                <p:cTn id="81" presetID="10" presetClass="entr" presetSubtype="0"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fade">
                                      <p:cBhvr>
                                        <p:cTn id="83" dur="50"/>
                                        <p:tgtEl>
                                          <p:spTgt spid="10"/>
                                        </p:tgtEl>
                                      </p:cBhvr>
                                    </p:animEffect>
                                  </p:childTnLst>
                                </p:cTn>
                              </p:par>
                            </p:childTnLst>
                          </p:cTn>
                        </p:par>
                        <p:par>
                          <p:cTn id="84" fill="hold">
                            <p:stCondLst>
                              <p:cond delay="1000"/>
                            </p:stCondLst>
                            <p:childTnLst>
                              <p:par>
                                <p:cTn id="85" presetID="10" presetClass="entr" presetSubtype="0" fill="hold" grpId="0" nodeType="afterEffect">
                                  <p:stCondLst>
                                    <p:cond delay="0"/>
                                  </p:stCondLst>
                                  <p:childTnLst>
                                    <p:set>
                                      <p:cBhvr>
                                        <p:cTn id="86" dur="1" fill="hold">
                                          <p:stCondLst>
                                            <p:cond delay="0"/>
                                          </p:stCondLst>
                                        </p:cTn>
                                        <p:tgtEl>
                                          <p:spTgt spid="63"/>
                                        </p:tgtEl>
                                        <p:attrNameLst>
                                          <p:attrName>style.visibility</p:attrName>
                                        </p:attrNameLst>
                                      </p:cBhvr>
                                      <p:to>
                                        <p:strVal val="visible"/>
                                      </p:to>
                                    </p:set>
                                    <p:animEffect transition="in" filter="fade">
                                      <p:cBhvr>
                                        <p:cTn id="87" dur="50"/>
                                        <p:tgtEl>
                                          <p:spTgt spid="63"/>
                                        </p:tgtEl>
                                      </p:cBhvr>
                                    </p:animEffect>
                                  </p:childTnLst>
                                </p:cTn>
                              </p:par>
                            </p:childTnLst>
                          </p:cTn>
                        </p:par>
                        <p:par>
                          <p:cTn id="88" fill="hold">
                            <p:stCondLst>
                              <p:cond delay="1050"/>
                            </p:stCondLst>
                            <p:childTnLst>
                              <p:par>
                                <p:cTn id="89" presetID="10" presetClass="entr" presetSubtype="0" fill="hold" grpId="0" nodeType="after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fade">
                                      <p:cBhvr>
                                        <p:cTn id="91" dur="50"/>
                                        <p:tgtEl>
                                          <p:spTgt spid="41"/>
                                        </p:tgtEl>
                                      </p:cBhvr>
                                    </p:animEffect>
                                  </p:childTnLst>
                                </p:cTn>
                              </p:par>
                            </p:childTnLst>
                          </p:cTn>
                        </p:par>
                        <p:par>
                          <p:cTn id="92" fill="hold">
                            <p:stCondLst>
                              <p:cond delay="1100"/>
                            </p:stCondLst>
                            <p:childTnLst>
                              <p:par>
                                <p:cTn id="93" presetID="10" presetClass="entr" presetSubtype="0" fill="hold" grpId="0" nodeType="afterEffect">
                                  <p:stCondLst>
                                    <p:cond delay="0"/>
                                  </p:stCondLst>
                                  <p:childTnLst>
                                    <p:set>
                                      <p:cBhvr>
                                        <p:cTn id="94" dur="1" fill="hold">
                                          <p:stCondLst>
                                            <p:cond delay="0"/>
                                          </p:stCondLst>
                                        </p:cTn>
                                        <p:tgtEl>
                                          <p:spTgt spid="39"/>
                                        </p:tgtEl>
                                        <p:attrNameLst>
                                          <p:attrName>style.visibility</p:attrName>
                                        </p:attrNameLst>
                                      </p:cBhvr>
                                      <p:to>
                                        <p:strVal val="visible"/>
                                      </p:to>
                                    </p:set>
                                    <p:animEffect transition="in" filter="fade">
                                      <p:cBhvr>
                                        <p:cTn id="95" dur="50"/>
                                        <p:tgtEl>
                                          <p:spTgt spid="39"/>
                                        </p:tgtEl>
                                      </p:cBhvr>
                                    </p:animEffect>
                                  </p:childTnLst>
                                </p:cTn>
                              </p:par>
                            </p:childTnLst>
                          </p:cTn>
                        </p:par>
                        <p:par>
                          <p:cTn id="96" fill="hold">
                            <p:stCondLst>
                              <p:cond delay="1150"/>
                            </p:stCondLst>
                            <p:childTnLst>
                              <p:par>
                                <p:cTn id="97" presetID="10" presetClass="entr" presetSubtype="0" fill="hold" grpId="0" nodeType="afterEffect">
                                  <p:stCondLst>
                                    <p:cond delay="0"/>
                                  </p:stCondLst>
                                  <p:childTnLst>
                                    <p:set>
                                      <p:cBhvr>
                                        <p:cTn id="98" dur="1" fill="hold">
                                          <p:stCondLst>
                                            <p:cond delay="0"/>
                                          </p:stCondLst>
                                        </p:cTn>
                                        <p:tgtEl>
                                          <p:spTgt spid="37"/>
                                        </p:tgtEl>
                                        <p:attrNameLst>
                                          <p:attrName>style.visibility</p:attrName>
                                        </p:attrNameLst>
                                      </p:cBhvr>
                                      <p:to>
                                        <p:strVal val="visible"/>
                                      </p:to>
                                    </p:set>
                                    <p:animEffect transition="in" filter="fade">
                                      <p:cBhvr>
                                        <p:cTn id="99" dur="50"/>
                                        <p:tgtEl>
                                          <p:spTgt spid="37"/>
                                        </p:tgtEl>
                                      </p:cBhvr>
                                    </p:animEffect>
                                  </p:childTnLst>
                                </p:cTn>
                              </p:par>
                            </p:childTnLst>
                          </p:cTn>
                        </p:par>
                        <p:par>
                          <p:cTn id="100" fill="hold">
                            <p:stCondLst>
                              <p:cond delay="1200"/>
                            </p:stCondLst>
                            <p:childTnLst>
                              <p:par>
                                <p:cTn id="101" presetID="10" presetClass="entr" presetSubtype="0"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
                                        <p:tgtEl>
                                          <p:spTgt spid="24"/>
                                        </p:tgtEl>
                                      </p:cBhvr>
                                    </p:animEffect>
                                  </p:childTnLst>
                                </p:cTn>
                              </p:par>
                            </p:childTnLst>
                          </p:cTn>
                        </p:par>
                        <p:par>
                          <p:cTn id="104" fill="hold">
                            <p:stCondLst>
                              <p:cond delay="1250"/>
                            </p:stCondLst>
                            <p:childTnLst>
                              <p:par>
                                <p:cTn id="105" presetID="10" presetClass="entr" presetSubtype="0" fill="hold" grpId="0" nodeType="after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fade">
                                      <p:cBhvr>
                                        <p:cTn id="107" dur="50"/>
                                        <p:tgtEl>
                                          <p:spTgt spid="32"/>
                                        </p:tgtEl>
                                      </p:cBhvr>
                                    </p:animEffect>
                                  </p:childTnLst>
                                </p:cTn>
                              </p:par>
                            </p:childTnLst>
                          </p:cTn>
                        </p:par>
                        <p:par>
                          <p:cTn id="108" fill="hold">
                            <p:stCondLst>
                              <p:cond delay="1300"/>
                            </p:stCondLst>
                            <p:childTnLst>
                              <p:par>
                                <p:cTn id="109" presetID="10" presetClass="entr" presetSubtype="0" fill="hold" grpId="0" nodeType="afterEffect">
                                  <p:stCondLst>
                                    <p:cond delay="0"/>
                                  </p:stCondLst>
                                  <p:childTnLst>
                                    <p:set>
                                      <p:cBhvr>
                                        <p:cTn id="110" dur="1" fill="hold">
                                          <p:stCondLst>
                                            <p:cond delay="0"/>
                                          </p:stCondLst>
                                        </p:cTn>
                                        <p:tgtEl>
                                          <p:spTgt spid="88"/>
                                        </p:tgtEl>
                                        <p:attrNameLst>
                                          <p:attrName>style.visibility</p:attrName>
                                        </p:attrNameLst>
                                      </p:cBhvr>
                                      <p:to>
                                        <p:strVal val="visible"/>
                                      </p:to>
                                    </p:set>
                                    <p:animEffect transition="in" filter="fade">
                                      <p:cBhvr>
                                        <p:cTn id="111" dur="500"/>
                                        <p:tgtEl>
                                          <p:spTgt spid="88"/>
                                        </p:tgtEl>
                                      </p:cBhvr>
                                    </p:animEffect>
                                  </p:childTnLst>
                                </p:cTn>
                              </p:par>
                            </p:childTnLst>
                          </p:cTn>
                        </p:par>
                        <p:par>
                          <p:cTn id="112" fill="hold">
                            <p:stCondLst>
                              <p:cond delay="1800"/>
                            </p:stCondLst>
                            <p:childTnLst>
                              <p:par>
                                <p:cTn id="113" presetID="26" presetClass="emph" presetSubtype="0" fill="hold" grpId="1" nodeType="afterEffect">
                                  <p:stCondLst>
                                    <p:cond delay="0"/>
                                  </p:stCondLst>
                                  <p:childTnLst>
                                    <p:animEffect transition="out" filter="fade">
                                      <p:cBhvr>
                                        <p:cTn id="114" dur="500" tmFilter="0, 0; .2, .5; .8, .5; 1, 0"/>
                                        <p:tgtEl>
                                          <p:spTgt spid="88"/>
                                        </p:tgtEl>
                                      </p:cBhvr>
                                    </p:animEffect>
                                    <p:animScale>
                                      <p:cBhvr>
                                        <p:cTn id="115" dur="250" autoRev="1" fill="hold"/>
                                        <p:tgtEl>
                                          <p:spTgt spid="88"/>
                                        </p:tgtEl>
                                      </p:cBhvr>
                                      <p:by x="105000" y="105000"/>
                                    </p:animScale>
                                  </p:childTnLst>
                                </p:cTn>
                              </p:par>
                            </p:childTnLst>
                          </p:cTn>
                        </p:par>
                        <p:par>
                          <p:cTn id="116" fill="hold">
                            <p:stCondLst>
                              <p:cond delay="2300"/>
                            </p:stCondLst>
                            <p:childTnLst>
                              <p:par>
                                <p:cTn id="117" presetID="10" presetClass="entr" presetSubtype="0" fill="hold" grpId="0" nodeType="afterEffect">
                                  <p:stCondLst>
                                    <p:cond delay="0"/>
                                  </p:stCondLst>
                                  <p:childTnLst>
                                    <p:set>
                                      <p:cBhvr>
                                        <p:cTn id="118" dur="1" fill="hold">
                                          <p:stCondLst>
                                            <p:cond delay="0"/>
                                          </p:stCondLst>
                                        </p:cTn>
                                        <p:tgtEl>
                                          <p:spTgt spid="97"/>
                                        </p:tgtEl>
                                        <p:attrNameLst>
                                          <p:attrName>style.visibility</p:attrName>
                                        </p:attrNameLst>
                                      </p:cBhvr>
                                      <p:to>
                                        <p:strVal val="visible"/>
                                      </p:to>
                                    </p:set>
                                    <p:animEffect transition="in" filter="fade">
                                      <p:cBhvr>
                                        <p:cTn id="119" dur="5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P spid="14" grpId="0" animBg="1"/>
      <p:bldP spid="16" grpId="0" animBg="1"/>
      <p:bldP spid="23" grpId="0" animBg="1"/>
      <p:bldP spid="24" grpId="0" animBg="1"/>
      <p:bldP spid="25" grpId="0" animBg="1"/>
      <p:bldP spid="31" grpId="0" animBg="1"/>
      <p:bldP spid="32" grpId="0" animBg="1"/>
      <p:bldP spid="33" grpId="0" animBg="1"/>
      <p:bldP spid="37" grpId="0" animBg="1"/>
      <p:bldP spid="39" grpId="0" animBg="1"/>
      <p:bldP spid="40" grpId="0" animBg="1"/>
      <p:bldP spid="41" grpId="0" animBg="1"/>
      <p:bldP spid="46" grpId="0" animBg="1"/>
      <p:bldP spid="48" grpId="0" animBg="1"/>
      <p:bldP spid="54" grpId="0" animBg="1"/>
      <p:bldP spid="55" grpId="0" animBg="1"/>
      <p:bldP spid="58" grpId="0" animBg="1"/>
      <p:bldP spid="62" grpId="0" animBg="1"/>
      <p:bldP spid="63" grpId="0" animBg="1"/>
      <p:bldP spid="65" grpId="0" animBg="1"/>
      <p:bldP spid="66" grpId="0" animBg="1"/>
      <p:bldP spid="69" grpId="0" animBg="1"/>
      <p:bldP spid="71" grpId="0" animBg="1"/>
      <p:bldP spid="88" grpId="0"/>
      <p:bldP spid="88" grpId="1"/>
      <p:bldP spid="9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170119744"/>
              </p:ext>
            </p:extLst>
          </p:nvPr>
        </p:nvGraphicFramePr>
        <p:xfrm>
          <a:off x="251522" y="989099"/>
          <a:ext cx="8712965" cy="5428851"/>
        </p:xfrm>
        <a:graphic>
          <a:graphicData uri="http://schemas.openxmlformats.org/drawingml/2006/table">
            <a:tbl>
              <a:tblPr>
                <a:tableStyleId>{5C22544A-7EE6-4342-B048-85BDC9FD1C3A}</a:tableStyleId>
              </a:tblPr>
              <a:tblGrid>
                <a:gridCol w="1569417"/>
                <a:gridCol w="1217651"/>
                <a:gridCol w="892944"/>
                <a:gridCol w="1082356"/>
                <a:gridCol w="1298826"/>
                <a:gridCol w="1352945"/>
                <a:gridCol w="1298826"/>
              </a:tblGrid>
              <a:tr h="2079861">
                <a:tc>
                  <a:txBody>
                    <a:bodyPr/>
                    <a:lstStyle/>
                    <a:p>
                      <a:pPr algn="r" fontAlgn="ctr"/>
                      <a:r>
                        <a:rPr lang="en-ZA" sz="2000" b="1" i="0" u="none" strike="noStrike" dirty="0" smtClean="0">
                          <a:solidFill>
                            <a:schemeClr val="bg1"/>
                          </a:solidFill>
                          <a:effectLst/>
                          <a:latin typeface="Calibri" panose="020F0502020204030204" pitchFamily="34" charset="0"/>
                        </a:rPr>
                        <a:t>Goal</a:t>
                      </a:r>
                      <a:endParaRPr lang="en-ZA" sz="2000" b="1" i="0" u="none" strike="noStrike" dirty="0">
                        <a:solidFill>
                          <a:schemeClr val="bg1"/>
                        </a:solidFill>
                        <a:effectLst/>
                        <a:latin typeface="Calibri" panose="020F0502020204030204" pitchFamily="34" charset="0"/>
                      </a:endParaRPr>
                    </a:p>
                  </a:txBody>
                  <a:tcPr marL="6350" marR="6350" marT="6350" marB="0" vert="vert270" anchor="ctr">
                    <a:solidFill>
                      <a:schemeClr val="accent1">
                        <a:lumMod val="75000"/>
                      </a:schemeClr>
                    </a:solidFill>
                  </a:tcPr>
                </a:tc>
                <a:tc>
                  <a:txBody>
                    <a:bodyPr/>
                    <a:lstStyle/>
                    <a:p>
                      <a:pPr algn="l" fontAlgn="ctr"/>
                      <a:r>
                        <a:rPr lang="en-ZA" sz="2000" b="1" i="0" u="none" strike="noStrike" dirty="0">
                          <a:solidFill>
                            <a:schemeClr val="bg1"/>
                          </a:solidFill>
                          <a:effectLst/>
                          <a:latin typeface="Calibri" panose="020F0502020204030204" pitchFamily="34" charset="0"/>
                        </a:rPr>
                        <a:t>Total SDGs </a:t>
                      </a:r>
                      <a:endParaRPr lang="en-ZA" sz="2000" b="1" i="0" u="none" strike="noStrike" dirty="0" smtClean="0">
                        <a:solidFill>
                          <a:schemeClr val="bg1"/>
                        </a:solidFill>
                        <a:effectLst/>
                        <a:latin typeface="Calibri" panose="020F0502020204030204" pitchFamily="34" charset="0"/>
                      </a:endParaRPr>
                    </a:p>
                    <a:p>
                      <a:pPr algn="l" fontAlgn="ctr"/>
                      <a:r>
                        <a:rPr lang="en-ZA" sz="2000" b="1" i="0" u="none" strike="noStrike" dirty="0" smtClean="0">
                          <a:solidFill>
                            <a:schemeClr val="bg1"/>
                          </a:solidFill>
                          <a:effectLst/>
                          <a:latin typeface="Calibri" panose="020F0502020204030204" pitchFamily="34" charset="0"/>
                        </a:rPr>
                        <a:t>(</a:t>
                      </a:r>
                      <a:r>
                        <a:rPr lang="en-ZA" sz="2000" b="1" i="0" u="none" strike="noStrike" dirty="0">
                          <a:solidFill>
                            <a:schemeClr val="bg1"/>
                          </a:solidFill>
                          <a:effectLst/>
                          <a:latin typeface="Calibri" panose="020F0502020204030204" pitchFamily="34" charset="0"/>
                        </a:rPr>
                        <a:t>Tier I &amp; II)</a:t>
                      </a:r>
                    </a:p>
                  </a:txBody>
                  <a:tcPr marL="6350" marR="6350" marT="6350" marB="0" vert="vert270" anchor="ctr">
                    <a:solidFill>
                      <a:schemeClr val="accent1">
                        <a:lumMod val="75000"/>
                      </a:schemeClr>
                    </a:solidFill>
                  </a:tcPr>
                </a:tc>
                <a:tc>
                  <a:txBody>
                    <a:bodyPr/>
                    <a:lstStyle/>
                    <a:p>
                      <a:pPr algn="l" fontAlgn="ctr"/>
                      <a:r>
                        <a:rPr lang="en-ZA" sz="2000" b="1" i="0" u="none" strike="noStrike" dirty="0">
                          <a:solidFill>
                            <a:schemeClr val="bg1"/>
                          </a:solidFill>
                          <a:effectLst/>
                          <a:latin typeface="Calibri" panose="020F0502020204030204" pitchFamily="34" charset="0"/>
                        </a:rPr>
                        <a:t>SDG with data</a:t>
                      </a:r>
                    </a:p>
                  </a:txBody>
                  <a:tcPr marL="6350" marR="6350" marT="6350" marB="0" vert="vert270" anchor="ctr">
                    <a:solidFill>
                      <a:schemeClr val="accent1">
                        <a:lumMod val="75000"/>
                      </a:schemeClr>
                    </a:solidFill>
                  </a:tcPr>
                </a:tc>
                <a:tc>
                  <a:txBody>
                    <a:bodyPr/>
                    <a:lstStyle/>
                    <a:p>
                      <a:pPr algn="l" fontAlgn="ctr"/>
                      <a:r>
                        <a:rPr lang="en-ZA" sz="2000" b="1" i="0" u="none" strike="noStrike" dirty="0">
                          <a:solidFill>
                            <a:srgbClr val="C00000"/>
                          </a:solidFill>
                          <a:effectLst/>
                          <a:latin typeface="Calibri" panose="020F0502020204030204" pitchFamily="34" charset="0"/>
                        </a:rPr>
                        <a:t>Domesticated</a:t>
                      </a:r>
                    </a:p>
                  </a:txBody>
                  <a:tcPr marL="6350" marR="6350" marT="6350" marB="0" vert="vert270" anchor="ctr">
                    <a:solidFill>
                      <a:schemeClr val="accent1">
                        <a:lumMod val="75000"/>
                      </a:schemeClr>
                    </a:solidFill>
                  </a:tcPr>
                </a:tc>
                <a:tc>
                  <a:txBody>
                    <a:bodyPr/>
                    <a:lstStyle/>
                    <a:p>
                      <a:pPr algn="l" fontAlgn="ctr"/>
                      <a:r>
                        <a:rPr lang="en-ZA" sz="2000" b="1" i="0" u="none" strike="noStrike" dirty="0">
                          <a:solidFill>
                            <a:schemeClr val="bg1"/>
                          </a:solidFill>
                          <a:effectLst/>
                          <a:latin typeface="Calibri" panose="020F0502020204030204" pitchFamily="34" charset="0"/>
                        </a:rPr>
                        <a:t>Total SDG</a:t>
                      </a:r>
                      <a:br>
                        <a:rPr lang="en-ZA" sz="2000" b="1" i="0" u="none" strike="noStrike" dirty="0">
                          <a:solidFill>
                            <a:schemeClr val="bg1"/>
                          </a:solidFill>
                          <a:effectLst/>
                          <a:latin typeface="Calibri" panose="020F0502020204030204" pitchFamily="34" charset="0"/>
                        </a:rPr>
                      </a:br>
                      <a:r>
                        <a:rPr lang="en-ZA" sz="2000" b="1" i="0" u="none" strike="noStrike" dirty="0">
                          <a:solidFill>
                            <a:schemeClr val="bg1"/>
                          </a:solidFill>
                          <a:effectLst/>
                          <a:latin typeface="Calibri" panose="020F0502020204030204" pitchFamily="34" charset="0"/>
                        </a:rPr>
                        <a:t>(Tier I &amp; II) SA reported on</a:t>
                      </a:r>
                    </a:p>
                  </a:txBody>
                  <a:tcPr marL="6350" marR="6350" marT="6350" marB="0" vert="vert270" anchor="ctr">
                    <a:solidFill>
                      <a:schemeClr val="accent1">
                        <a:lumMod val="75000"/>
                      </a:schemeClr>
                    </a:solidFill>
                  </a:tcPr>
                </a:tc>
                <a:tc>
                  <a:txBody>
                    <a:bodyPr/>
                    <a:lstStyle/>
                    <a:p>
                      <a:pPr algn="l" fontAlgn="ctr"/>
                      <a:r>
                        <a:rPr lang="en-ZA" sz="2000" b="1" i="0" u="none" strike="noStrike" dirty="0">
                          <a:solidFill>
                            <a:schemeClr val="bg1"/>
                          </a:solidFill>
                          <a:effectLst/>
                          <a:latin typeface="Calibri" panose="020F0502020204030204" pitchFamily="34" charset="0"/>
                        </a:rPr>
                        <a:t>% Indicator with data per goal</a:t>
                      </a:r>
                    </a:p>
                  </a:txBody>
                  <a:tcPr marL="6350" marR="6350" marT="6350" marB="0" vert="vert270" anchor="ctr">
                    <a:solidFill>
                      <a:schemeClr val="accent1">
                        <a:lumMod val="75000"/>
                      </a:schemeClr>
                    </a:solidFill>
                  </a:tcPr>
                </a:tc>
                <a:tc>
                  <a:txBody>
                    <a:bodyPr/>
                    <a:lstStyle/>
                    <a:p>
                      <a:pPr algn="l" fontAlgn="ctr"/>
                      <a:r>
                        <a:rPr lang="en-ZA" sz="2000" b="1" i="0" u="none" strike="noStrike" dirty="0">
                          <a:solidFill>
                            <a:schemeClr val="bg1"/>
                          </a:solidFill>
                          <a:effectLst/>
                          <a:latin typeface="Calibri" panose="020F0502020204030204" pitchFamily="34" charset="0"/>
                        </a:rPr>
                        <a:t>Data gap (%)</a:t>
                      </a:r>
                    </a:p>
                  </a:txBody>
                  <a:tcPr marL="6350" marR="6350" marT="6350" marB="0" vert="vert270" anchor="ctr">
                    <a:solidFill>
                      <a:schemeClr val="accent1">
                        <a:lumMod val="75000"/>
                      </a:schemeClr>
                    </a:solidFill>
                  </a:tcPr>
                </a:tc>
              </a:tr>
              <a:tr h="366974">
                <a:tc>
                  <a:txBody>
                    <a:bodyPr/>
                    <a:lstStyle/>
                    <a:p>
                      <a:pPr algn="l" fontAlgn="ctr"/>
                      <a:r>
                        <a:rPr lang="en-ZA" sz="2400" b="1" i="0" u="none" strike="noStrike">
                          <a:solidFill>
                            <a:srgbClr val="000000"/>
                          </a:solidFill>
                          <a:effectLst/>
                          <a:latin typeface="Calibri" panose="020F0502020204030204" pitchFamily="34" charset="0"/>
                        </a:rPr>
                        <a:t>Goal 1</a:t>
                      </a:r>
                    </a:p>
                  </a:txBody>
                  <a:tcPr marL="6350" marR="6350" marT="6350" marB="0" anchor="ctr"/>
                </a:tc>
                <a:tc>
                  <a:txBody>
                    <a:bodyPr/>
                    <a:lstStyle/>
                    <a:p>
                      <a:pPr algn="r" fontAlgn="b"/>
                      <a:r>
                        <a:rPr lang="en-ZA" sz="2400" b="0" i="0" u="none" strike="noStrike">
                          <a:solidFill>
                            <a:srgbClr val="000000"/>
                          </a:solidFill>
                          <a:effectLst/>
                          <a:latin typeface="Calibri" panose="020F0502020204030204" pitchFamily="34" charset="0"/>
                        </a:rPr>
                        <a:t>8</a:t>
                      </a:r>
                    </a:p>
                  </a:txBody>
                  <a:tcPr marL="6350" marR="6350" marT="6350" marB="0" anchor="b"/>
                </a:tc>
                <a:tc>
                  <a:txBody>
                    <a:bodyPr/>
                    <a:lstStyle/>
                    <a:p>
                      <a:pPr algn="ctr" fontAlgn="ctr"/>
                      <a:r>
                        <a:rPr lang="en-ZA" sz="2400" b="0" i="0" u="none" strike="noStrike">
                          <a:solidFill>
                            <a:srgbClr val="000000"/>
                          </a:solidFill>
                          <a:effectLst/>
                          <a:latin typeface="Calibri" panose="020F0502020204030204" pitchFamily="34" charset="0"/>
                        </a:rPr>
                        <a:t>4</a:t>
                      </a:r>
                    </a:p>
                  </a:txBody>
                  <a:tcPr marL="6350" marR="6350" marT="6350" marB="0" anchor="ctr"/>
                </a:tc>
                <a:tc>
                  <a:txBody>
                    <a:bodyPr/>
                    <a:lstStyle/>
                    <a:p>
                      <a:pPr algn="ctr" fontAlgn="ctr"/>
                      <a:r>
                        <a:rPr lang="en-ZA" sz="2400" b="0" i="0" u="none" strike="noStrike" dirty="0">
                          <a:solidFill>
                            <a:srgbClr val="C00000"/>
                          </a:solidFill>
                          <a:effectLst/>
                          <a:latin typeface="Calibri" panose="020F0502020204030204" pitchFamily="34" charset="0"/>
                        </a:rPr>
                        <a:t>2</a:t>
                      </a:r>
                    </a:p>
                  </a:txBody>
                  <a:tcPr marL="6350" marR="6350" marT="6350" marB="0" anchor="ctr"/>
                </a:tc>
                <a:tc>
                  <a:txBody>
                    <a:bodyPr/>
                    <a:lstStyle/>
                    <a:p>
                      <a:pPr algn="ctr" fontAlgn="ctr"/>
                      <a:r>
                        <a:rPr lang="en-ZA" sz="2400" b="0" i="0" u="none" strike="noStrike">
                          <a:solidFill>
                            <a:srgbClr val="000000"/>
                          </a:solidFill>
                          <a:effectLst/>
                          <a:latin typeface="Calibri" panose="020F0502020204030204" pitchFamily="34" charset="0"/>
                        </a:rPr>
                        <a:t>6</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75,0%</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25,0%</a:t>
                      </a:r>
                    </a:p>
                  </a:txBody>
                  <a:tcPr marL="6350" marR="6350" marT="6350" marB="0" anchor="ctr"/>
                </a:tc>
              </a:tr>
              <a:tr h="366974">
                <a:tc>
                  <a:txBody>
                    <a:bodyPr/>
                    <a:lstStyle/>
                    <a:p>
                      <a:pPr algn="l" fontAlgn="ctr"/>
                      <a:r>
                        <a:rPr lang="en-ZA" sz="2400" b="1" i="0" u="none" strike="noStrike" dirty="0">
                          <a:solidFill>
                            <a:srgbClr val="000000"/>
                          </a:solidFill>
                          <a:effectLst/>
                          <a:latin typeface="Calibri" panose="020F0502020204030204" pitchFamily="34" charset="0"/>
                        </a:rPr>
                        <a:t>Goal 2</a:t>
                      </a:r>
                    </a:p>
                  </a:txBody>
                  <a:tcPr marL="6350" marR="6350" marT="6350" marB="0" anchor="ctr"/>
                </a:tc>
                <a:tc>
                  <a:txBody>
                    <a:bodyPr/>
                    <a:lstStyle/>
                    <a:p>
                      <a:pPr algn="r" fontAlgn="b"/>
                      <a:r>
                        <a:rPr lang="en-ZA" sz="2400" b="0" i="0" u="none" strike="noStrike">
                          <a:solidFill>
                            <a:srgbClr val="000000"/>
                          </a:solidFill>
                          <a:effectLst/>
                          <a:latin typeface="Calibri" panose="020F0502020204030204" pitchFamily="34" charset="0"/>
                        </a:rPr>
                        <a:t>10</a:t>
                      </a:r>
                    </a:p>
                  </a:txBody>
                  <a:tcPr marL="6350" marR="6350" marT="6350" marB="0" anchor="b"/>
                </a:tc>
                <a:tc>
                  <a:txBody>
                    <a:bodyPr/>
                    <a:lstStyle/>
                    <a:p>
                      <a:pPr algn="ctr" fontAlgn="ctr"/>
                      <a:r>
                        <a:rPr lang="en-ZA" sz="2400" b="0" i="0" u="none" strike="noStrike">
                          <a:solidFill>
                            <a:srgbClr val="000000"/>
                          </a:solidFill>
                          <a:effectLst/>
                          <a:latin typeface="Calibri" panose="020F0502020204030204" pitchFamily="34" charset="0"/>
                        </a:rPr>
                        <a:t>4</a:t>
                      </a:r>
                    </a:p>
                  </a:txBody>
                  <a:tcPr marL="6350" marR="6350" marT="6350" marB="0" anchor="ctr"/>
                </a:tc>
                <a:tc>
                  <a:txBody>
                    <a:bodyPr/>
                    <a:lstStyle/>
                    <a:p>
                      <a:pPr algn="ctr" fontAlgn="ctr"/>
                      <a:r>
                        <a:rPr lang="en-ZA" sz="2400" b="0" i="0" u="none" strike="noStrike" dirty="0">
                          <a:solidFill>
                            <a:srgbClr val="C00000"/>
                          </a:solidFill>
                          <a:effectLst/>
                          <a:latin typeface="Calibri" panose="020F0502020204030204" pitchFamily="34" charset="0"/>
                        </a:rPr>
                        <a:t>2</a:t>
                      </a:r>
                    </a:p>
                  </a:txBody>
                  <a:tcPr marL="6350" marR="6350" marT="6350" marB="0" anchor="ctr"/>
                </a:tc>
                <a:tc>
                  <a:txBody>
                    <a:bodyPr/>
                    <a:lstStyle/>
                    <a:p>
                      <a:pPr algn="ctr" fontAlgn="ctr"/>
                      <a:r>
                        <a:rPr lang="en-ZA" sz="2400" b="0" i="0" u="none" strike="noStrike">
                          <a:solidFill>
                            <a:srgbClr val="000000"/>
                          </a:solidFill>
                          <a:effectLst/>
                          <a:latin typeface="Calibri" panose="020F0502020204030204" pitchFamily="34" charset="0"/>
                        </a:rPr>
                        <a:t>6</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60,0%</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40,0%</a:t>
                      </a:r>
                    </a:p>
                  </a:txBody>
                  <a:tcPr marL="6350" marR="6350" marT="6350" marB="0" anchor="ctr"/>
                </a:tc>
              </a:tr>
              <a:tr h="366974">
                <a:tc>
                  <a:txBody>
                    <a:bodyPr/>
                    <a:lstStyle/>
                    <a:p>
                      <a:pPr algn="l" fontAlgn="ctr"/>
                      <a:r>
                        <a:rPr lang="en-ZA" sz="2400" b="1" i="0" u="none" strike="noStrike">
                          <a:solidFill>
                            <a:srgbClr val="000000"/>
                          </a:solidFill>
                          <a:effectLst/>
                          <a:latin typeface="Calibri" panose="020F0502020204030204" pitchFamily="34" charset="0"/>
                        </a:rPr>
                        <a:t>Goal 3</a:t>
                      </a:r>
                    </a:p>
                  </a:txBody>
                  <a:tcPr marL="6350" marR="6350" marT="6350" marB="0" anchor="ctr"/>
                </a:tc>
                <a:tc>
                  <a:txBody>
                    <a:bodyPr/>
                    <a:lstStyle/>
                    <a:p>
                      <a:pPr algn="r" fontAlgn="b"/>
                      <a:r>
                        <a:rPr lang="en-ZA" sz="2400" b="0" i="0" u="none" strike="noStrike">
                          <a:solidFill>
                            <a:srgbClr val="000000"/>
                          </a:solidFill>
                          <a:effectLst/>
                          <a:latin typeface="Calibri" panose="020F0502020204030204" pitchFamily="34" charset="0"/>
                        </a:rPr>
                        <a:t>23</a:t>
                      </a:r>
                    </a:p>
                  </a:txBody>
                  <a:tcPr marL="6350" marR="6350" marT="6350" marB="0" anchor="b"/>
                </a:tc>
                <a:tc>
                  <a:txBody>
                    <a:bodyPr/>
                    <a:lstStyle/>
                    <a:p>
                      <a:pPr algn="ctr" fontAlgn="ctr"/>
                      <a:r>
                        <a:rPr lang="en-ZA" sz="2400" b="0" i="0" u="none" strike="noStrike">
                          <a:solidFill>
                            <a:srgbClr val="000000"/>
                          </a:solidFill>
                          <a:effectLst/>
                          <a:latin typeface="Calibri" panose="020F0502020204030204" pitchFamily="34" charset="0"/>
                        </a:rPr>
                        <a:t>15</a:t>
                      </a:r>
                    </a:p>
                  </a:txBody>
                  <a:tcPr marL="6350" marR="6350" marT="6350" marB="0" anchor="ctr"/>
                </a:tc>
                <a:tc>
                  <a:txBody>
                    <a:bodyPr/>
                    <a:lstStyle/>
                    <a:p>
                      <a:pPr algn="ctr" fontAlgn="ctr"/>
                      <a:r>
                        <a:rPr lang="en-ZA" sz="2400" b="0" i="0" u="none" strike="noStrike" dirty="0">
                          <a:solidFill>
                            <a:srgbClr val="C00000"/>
                          </a:solidFill>
                          <a:effectLst/>
                          <a:latin typeface="Calibri" panose="020F0502020204030204" pitchFamily="34" charset="0"/>
                        </a:rPr>
                        <a:t>1</a:t>
                      </a:r>
                    </a:p>
                  </a:txBody>
                  <a:tcPr marL="6350" marR="6350" marT="6350" marB="0" anchor="ctr"/>
                </a:tc>
                <a:tc>
                  <a:txBody>
                    <a:bodyPr/>
                    <a:lstStyle/>
                    <a:p>
                      <a:pPr algn="ctr" fontAlgn="ctr"/>
                      <a:r>
                        <a:rPr lang="en-ZA" sz="2400" b="0" i="0" u="none" strike="noStrike">
                          <a:solidFill>
                            <a:srgbClr val="000000"/>
                          </a:solidFill>
                          <a:effectLst/>
                          <a:latin typeface="Calibri" panose="020F0502020204030204" pitchFamily="34" charset="0"/>
                        </a:rPr>
                        <a:t>16</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69,6%</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30,4%</a:t>
                      </a:r>
                    </a:p>
                  </a:txBody>
                  <a:tcPr marL="6350" marR="6350" marT="6350" marB="0" anchor="ctr"/>
                </a:tc>
              </a:tr>
              <a:tr h="366974">
                <a:tc>
                  <a:txBody>
                    <a:bodyPr/>
                    <a:lstStyle/>
                    <a:p>
                      <a:pPr algn="l" fontAlgn="ctr"/>
                      <a:r>
                        <a:rPr lang="en-ZA" sz="2400" b="1" i="0" u="none" strike="noStrike">
                          <a:solidFill>
                            <a:srgbClr val="000000"/>
                          </a:solidFill>
                          <a:effectLst/>
                          <a:latin typeface="Calibri" panose="020F0502020204030204" pitchFamily="34" charset="0"/>
                        </a:rPr>
                        <a:t>Goal 4</a:t>
                      </a:r>
                    </a:p>
                  </a:txBody>
                  <a:tcPr marL="6350" marR="6350" marT="6350" marB="0" anchor="ctr"/>
                </a:tc>
                <a:tc>
                  <a:txBody>
                    <a:bodyPr/>
                    <a:lstStyle/>
                    <a:p>
                      <a:pPr algn="r" fontAlgn="b"/>
                      <a:r>
                        <a:rPr lang="en-ZA" sz="2400" b="0" i="0" u="none" strike="noStrike">
                          <a:solidFill>
                            <a:srgbClr val="000000"/>
                          </a:solidFill>
                          <a:effectLst/>
                          <a:latin typeface="Calibri" panose="020F0502020204030204" pitchFamily="34" charset="0"/>
                        </a:rPr>
                        <a:t>9</a:t>
                      </a:r>
                    </a:p>
                  </a:txBody>
                  <a:tcPr marL="6350" marR="6350" marT="6350" marB="0" anchor="b"/>
                </a:tc>
                <a:tc>
                  <a:txBody>
                    <a:bodyPr/>
                    <a:lstStyle/>
                    <a:p>
                      <a:pPr algn="ctr" fontAlgn="ctr"/>
                      <a:r>
                        <a:rPr lang="en-ZA" sz="2400" b="0" i="0" u="none" strike="noStrike">
                          <a:solidFill>
                            <a:srgbClr val="000000"/>
                          </a:solidFill>
                          <a:effectLst/>
                          <a:latin typeface="Calibri" panose="020F0502020204030204" pitchFamily="34" charset="0"/>
                        </a:rPr>
                        <a:t>6</a:t>
                      </a:r>
                    </a:p>
                  </a:txBody>
                  <a:tcPr marL="6350" marR="6350" marT="6350" marB="0" anchor="ctr"/>
                </a:tc>
                <a:tc>
                  <a:txBody>
                    <a:bodyPr/>
                    <a:lstStyle/>
                    <a:p>
                      <a:pPr algn="ctr" fontAlgn="ctr"/>
                      <a:r>
                        <a:rPr lang="en-ZA" sz="2400" b="0" i="0" u="none" strike="noStrike" dirty="0">
                          <a:solidFill>
                            <a:srgbClr val="C00000"/>
                          </a:solidFill>
                          <a:effectLst/>
                          <a:latin typeface="Calibri" panose="020F0502020204030204" pitchFamily="34" charset="0"/>
                        </a:rPr>
                        <a:t>1</a:t>
                      </a:r>
                    </a:p>
                  </a:txBody>
                  <a:tcPr marL="6350" marR="6350" marT="6350" marB="0" anchor="ctr"/>
                </a:tc>
                <a:tc>
                  <a:txBody>
                    <a:bodyPr/>
                    <a:lstStyle/>
                    <a:p>
                      <a:pPr algn="ctr" fontAlgn="ctr"/>
                      <a:r>
                        <a:rPr lang="en-ZA" sz="2400" b="0" i="0" u="none" strike="noStrike">
                          <a:solidFill>
                            <a:srgbClr val="000000"/>
                          </a:solidFill>
                          <a:effectLst/>
                          <a:latin typeface="Calibri" panose="020F0502020204030204" pitchFamily="34" charset="0"/>
                        </a:rPr>
                        <a:t>7</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77,8%</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22,2%</a:t>
                      </a:r>
                    </a:p>
                  </a:txBody>
                  <a:tcPr marL="6350" marR="6350" marT="6350" marB="0" anchor="ctr"/>
                </a:tc>
              </a:tr>
              <a:tr h="366974">
                <a:tc>
                  <a:txBody>
                    <a:bodyPr/>
                    <a:lstStyle/>
                    <a:p>
                      <a:pPr algn="l" fontAlgn="ctr"/>
                      <a:r>
                        <a:rPr lang="en-ZA" sz="2400" b="1" i="0" u="none" strike="noStrike">
                          <a:solidFill>
                            <a:srgbClr val="000000"/>
                          </a:solidFill>
                          <a:effectLst/>
                          <a:latin typeface="Calibri" panose="020F0502020204030204" pitchFamily="34" charset="0"/>
                        </a:rPr>
                        <a:t>Goal 5</a:t>
                      </a:r>
                    </a:p>
                  </a:txBody>
                  <a:tcPr marL="6350" marR="6350" marT="6350" marB="0" anchor="ctr"/>
                </a:tc>
                <a:tc>
                  <a:txBody>
                    <a:bodyPr/>
                    <a:lstStyle/>
                    <a:p>
                      <a:pPr algn="r" fontAlgn="b"/>
                      <a:r>
                        <a:rPr lang="en-ZA" sz="2400" b="0" i="0" u="none" strike="noStrike">
                          <a:solidFill>
                            <a:srgbClr val="000000"/>
                          </a:solidFill>
                          <a:effectLst/>
                          <a:latin typeface="Calibri" panose="020F0502020204030204" pitchFamily="34" charset="0"/>
                        </a:rPr>
                        <a:t>10</a:t>
                      </a:r>
                    </a:p>
                  </a:txBody>
                  <a:tcPr marL="6350" marR="6350" marT="6350" marB="0" anchor="b"/>
                </a:tc>
                <a:tc>
                  <a:txBody>
                    <a:bodyPr/>
                    <a:lstStyle/>
                    <a:p>
                      <a:pPr algn="ctr" fontAlgn="ctr"/>
                      <a:r>
                        <a:rPr lang="en-ZA" sz="2400" b="0" i="0" u="none" strike="noStrike">
                          <a:solidFill>
                            <a:srgbClr val="000000"/>
                          </a:solidFill>
                          <a:effectLst/>
                          <a:latin typeface="Calibri" panose="020F0502020204030204" pitchFamily="34" charset="0"/>
                        </a:rPr>
                        <a:t>3</a:t>
                      </a:r>
                    </a:p>
                  </a:txBody>
                  <a:tcPr marL="6350" marR="6350" marT="6350" marB="0" anchor="ctr"/>
                </a:tc>
                <a:tc>
                  <a:txBody>
                    <a:bodyPr/>
                    <a:lstStyle/>
                    <a:p>
                      <a:pPr algn="ctr" fontAlgn="ctr"/>
                      <a:r>
                        <a:rPr lang="en-ZA" sz="2400" b="0" i="0" u="none" strike="noStrike" dirty="0">
                          <a:solidFill>
                            <a:srgbClr val="C00000"/>
                          </a:solidFill>
                          <a:effectLst/>
                          <a:latin typeface="Calibri" panose="020F0502020204030204" pitchFamily="34" charset="0"/>
                        </a:rPr>
                        <a:t>3</a:t>
                      </a:r>
                    </a:p>
                  </a:txBody>
                  <a:tcPr marL="6350" marR="6350" marT="6350" marB="0" anchor="ctr"/>
                </a:tc>
                <a:tc>
                  <a:txBody>
                    <a:bodyPr/>
                    <a:lstStyle/>
                    <a:p>
                      <a:pPr algn="ctr" fontAlgn="ctr"/>
                      <a:r>
                        <a:rPr lang="en-ZA" sz="2400" b="0" i="0" u="none" strike="noStrike">
                          <a:solidFill>
                            <a:srgbClr val="000000"/>
                          </a:solidFill>
                          <a:effectLst/>
                          <a:latin typeface="Calibri" panose="020F0502020204030204" pitchFamily="34" charset="0"/>
                        </a:rPr>
                        <a:t>6</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60,0%</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40,0%</a:t>
                      </a:r>
                    </a:p>
                  </a:txBody>
                  <a:tcPr marL="6350" marR="6350" marT="6350" marB="0" anchor="ctr"/>
                </a:tc>
              </a:tr>
              <a:tr h="366974">
                <a:tc>
                  <a:txBody>
                    <a:bodyPr/>
                    <a:lstStyle/>
                    <a:p>
                      <a:pPr algn="l" fontAlgn="ctr"/>
                      <a:r>
                        <a:rPr lang="en-ZA" sz="2400" b="1" i="0" u="none" strike="noStrike">
                          <a:solidFill>
                            <a:srgbClr val="000000"/>
                          </a:solidFill>
                          <a:effectLst/>
                          <a:latin typeface="Calibri" panose="020F0502020204030204" pitchFamily="34" charset="0"/>
                        </a:rPr>
                        <a:t>Goal 6</a:t>
                      </a:r>
                    </a:p>
                  </a:txBody>
                  <a:tcPr marL="6350" marR="6350" marT="6350" marB="0" anchor="ctr"/>
                </a:tc>
                <a:tc>
                  <a:txBody>
                    <a:bodyPr/>
                    <a:lstStyle/>
                    <a:p>
                      <a:pPr algn="r" fontAlgn="b"/>
                      <a:r>
                        <a:rPr lang="en-ZA" sz="2400" b="0" i="0" u="none" strike="noStrike">
                          <a:solidFill>
                            <a:srgbClr val="000000"/>
                          </a:solidFill>
                          <a:effectLst/>
                          <a:latin typeface="Calibri" panose="020F0502020204030204" pitchFamily="34" charset="0"/>
                        </a:rPr>
                        <a:t>8</a:t>
                      </a:r>
                    </a:p>
                  </a:txBody>
                  <a:tcPr marL="6350" marR="6350" marT="6350" marB="0" anchor="b"/>
                </a:tc>
                <a:tc>
                  <a:txBody>
                    <a:bodyPr/>
                    <a:lstStyle/>
                    <a:p>
                      <a:pPr algn="ctr" fontAlgn="ctr"/>
                      <a:r>
                        <a:rPr lang="en-ZA" sz="2400" b="0" i="0" u="none" strike="noStrike">
                          <a:solidFill>
                            <a:srgbClr val="000000"/>
                          </a:solidFill>
                          <a:effectLst/>
                          <a:latin typeface="Calibri" panose="020F0502020204030204" pitchFamily="34" charset="0"/>
                        </a:rPr>
                        <a:t>4</a:t>
                      </a:r>
                    </a:p>
                  </a:txBody>
                  <a:tcPr marL="6350" marR="6350" marT="6350" marB="0" anchor="ctr"/>
                </a:tc>
                <a:tc>
                  <a:txBody>
                    <a:bodyPr/>
                    <a:lstStyle/>
                    <a:p>
                      <a:pPr algn="ctr" fontAlgn="ctr"/>
                      <a:r>
                        <a:rPr lang="en-ZA" sz="2400" b="0" i="0" u="none" strike="noStrike" dirty="0">
                          <a:solidFill>
                            <a:srgbClr val="C00000"/>
                          </a:solidFill>
                          <a:effectLst/>
                          <a:latin typeface="Calibri" panose="020F0502020204030204" pitchFamily="34" charset="0"/>
                        </a:rPr>
                        <a:t>2</a:t>
                      </a:r>
                    </a:p>
                  </a:txBody>
                  <a:tcPr marL="6350" marR="6350" marT="6350" marB="0" anchor="ctr"/>
                </a:tc>
                <a:tc>
                  <a:txBody>
                    <a:bodyPr/>
                    <a:lstStyle/>
                    <a:p>
                      <a:pPr algn="ctr" fontAlgn="ctr"/>
                      <a:r>
                        <a:rPr lang="en-ZA" sz="2400" b="0" i="0" u="none" strike="noStrike">
                          <a:solidFill>
                            <a:srgbClr val="000000"/>
                          </a:solidFill>
                          <a:effectLst/>
                          <a:latin typeface="Calibri" panose="020F0502020204030204" pitchFamily="34" charset="0"/>
                        </a:rPr>
                        <a:t>6</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75,0%</a:t>
                      </a:r>
                    </a:p>
                  </a:txBody>
                  <a:tcPr marL="6350" marR="6350" marT="6350" marB="0" anchor="ctr"/>
                </a:tc>
                <a:tc>
                  <a:txBody>
                    <a:bodyPr/>
                    <a:lstStyle/>
                    <a:p>
                      <a:pPr algn="ctr" fontAlgn="ctr"/>
                      <a:r>
                        <a:rPr lang="en-ZA" sz="2400" b="1" i="0" u="none" strike="noStrike" dirty="0">
                          <a:solidFill>
                            <a:srgbClr val="000000"/>
                          </a:solidFill>
                          <a:effectLst/>
                          <a:latin typeface="Calibri" panose="020F0502020204030204" pitchFamily="34" charset="0"/>
                        </a:rPr>
                        <a:t>25,0%</a:t>
                      </a:r>
                    </a:p>
                  </a:txBody>
                  <a:tcPr marL="6350" marR="6350" marT="6350" marB="0" anchor="ctr"/>
                </a:tc>
              </a:tr>
              <a:tr h="366974">
                <a:tc>
                  <a:txBody>
                    <a:bodyPr/>
                    <a:lstStyle/>
                    <a:p>
                      <a:pPr algn="l" fontAlgn="ctr"/>
                      <a:r>
                        <a:rPr lang="en-ZA" sz="2400" b="1" i="0" u="none" strike="noStrike">
                          <a:solidFill>
                            <a:srgbClr val="000000"/>
                          </a:solidFill>
                          <a:effectLst/>
                          <a:latin typeface="Calibri" panose="020F0502020204030204" pitchFamily="34" charset="0"/>
                        </a:rPr>
                        <a:t>Goal 7</a:t>
                      </a:r>
                    </a:p>
                  </a:txBody>
                  <a:tcPr marL="6350" marR="6350" marT="6350" marB="0" anchor="ctr"/>
                </a:tc>
                <a:tc>
                  <a:txBody>
                    <a:bodyPr/>
                    <a:lstStyle/>
                    <a:p>
                      <a:pPr algn="r" fontAlgn="b"/>
                      <a:r>
                        <a:rPr lang="en-ZA" sz="2400" b="0" i="0" u="none" strike="noStrike">
                          <a:solidFill>
                            <a:srgbClr val="000000"/>
                          </a:solidFill>
                          <a:effectLst/>
                          <a:latin typeface="Calibri" panose="020F0502020204030204" pitchFamily="34" charset="0"/>
                        </a:rPr>
                        <a:t>4</a:t>
                      </a:r>
                    </a:p>
                  </a:txBody>
                  <a:tcPr marL="6350" marR="6350" marT="6350" marB="0" anchor="b"/>
                </a:tc>
                <a:tc>
                  <a:txBody>
                    <a:bodyPr/>
                    <a:lstStyle/>
                    <a:p>
                      <a:pPr algn="ctr" fontAlgn="ctr"/>
                      <a:r>
                        <a:rPr lang="en-ZA" sz="2400" b="0" i="0" u="none" strike="noStrike">
                          <a:solidFill>
                            <a:srgbClr val="000000"/>
                          </a:solidFill>
                          <a:effectLst/>
                          <a:latin typeface="Calibri" panose="020F0502020204030204" pitchFamily="34" charset="0"/>
                        </a:rPr>
                        <a:t>3</a:t>
                      </a:r>
                    </a:p>
                  </a:txBody>
                  <a:tcPr marL="6350" marR="6350" marT="6350" marB="0" anchor="ctr"/>
                </a:tc>
                <a:tc>
                  <a:txBody>
                    <a:bodyPr/>
                    <a:lstStyle/>
                    <a:p>
                      <a:pPr algn="ctr" fontAlgn="ctr"/>
                      <a:r>
                        <a:rPr lang="en-ZA" sz="2400" b="0" i="0" u="none" strike="noStrike" dirty="0">
                          <a:solidFill>
                            <a:srgbClr val="C00000"/>
                          </a:solidFill>
                          <a:effectLst/>
                          <a:latin typeface="Calibri" panose="020F0502020204030204" pitchFamily="34" charset="0"/>
                        </a:rPr>
                        <a:t>1</a:t>
                      </a:r>
                    </a:p>
                  </a:txBody>
                  <a:tcPr marL="6350" marR="6350" marT="6350" marB="0" anchor="ctr"/>
                </a:tc>
                <a:tc>
                  <a:txBody>
                    <a:bodyPr/>
                    <a:lstStyle/>
                    <a:p>
                      <a:pPr algn="ctr" fontAlgn="ctr"/>
                      <a:r>
                        <a:rPr lang="en-ZA" sz="2400" b="0" i="0" u="none" strike="noStrike">
                          <a:solidFill>
                            <a:srgbClr val="000000"/>
                          </a:solidFill>
                          <a:effectLst/>
                          <a:latin typeface="Calibri" panose="020F0502020204030204" pitchFamily="34" charset="0"/>
                        </a:rPr>
                        <a:t>4</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100,0%</a:t>
                      </a:r>
                    </a:p>
                  </a:txBody>
                  <a:tcPr marL="6350" marR="6350" marT="6350" marB="0" anchor="ctr"/>
                </a:tc>
                <a:tc>
                  <a:txBody>
                    <a:bodyPr/>
                    <a:lstStyle/>
                    <a:p>
                      <a:pPr algn="ctr" fontAlgn="ctr"/>
                      <a:r>
                        <a:rPr lang="en-ZA" sz="2400" b="1" i="0" u="none" strike="noStrike" dirty="0">
                          <a:solidFill>
                            <a:srgbClr val="00B050"/>
                          </a:solidFill>
                          <a:effectLst/>
                          <a:latin typeface="Calibri" panose="020F0502020204030204" pitchFamily="34" charset="0"/>
                        </a:rPr>
                        <a:t>0,0%</a:t>
                      </a:r>
                    </a:p>
                  </a:txBody>
                  <a:tcPr marL="6350" marR="6350" marT="6350" marB="0" anchor="ctr"/>
                </a:tc>
              </a:tr>
              <a:tr h="366974">
                <a:tc>
                  <a:txBody>
                    <a:bodyPr/>
                    <a:lstStyle/>
                    <a:p>
                      <a:pPr algn="l" fontAlgn="ctr"/>
                      <a:r>
                        <a:rPr lang="en-ZA" sz="2400" b="1" i="0" u="none" strike="noStrike">
                          <a:solidFill>
                            <a:srgbClr val="000000"/>
                          </a:solidFill>
                          <a:effectLst/>
                          <a:latin typeface="Calibri" panose="020F0502020204030204" pitchFamily="34" charset="0"/>
                        </a:rPr>
                        <a:t>Goal 8</a:t>
                      </a:r>
                    </a:p>
                  </a:txBody>
                  <a:tcPr marL="6350" marR="6350" marT="6350" marB="0" anchor="ctr"/>
                </a:tc>
                <a:tc>
                  <a:txBody>
                    <a:bodyPr/>
                    <a:lstStyle/>
                    <a:p>
                      <a:pPr algn="r" fontAlgn="b"/>
                      <a:r>
                        <a:rPr lang="en-ZA" sz="2400" b="0" i="0" u="none" strike="noStrike">
                          <a:solidFill>
                            <a:srgbClr val="000000"/>
                          </a:solidFill>
                          <a:effectLst/>
                          <a:latin typeface="Calibri" panose="020F0502020204030204" pitchFamily="34" charset="0"/>
                        </a:rPr>
                        <a:t>13</a:t>
                      </a:r>
                    </a:p>
                  </a:txBody>
                  <a:tcPr marL="6350" marR="6350" marT="6350" marB="0" anchor="b"/>
                </a:tc>
                <a:tc>
                  <a:txBody>
                    <a:bodyPr/>
                    <a:lstStyle/>
                    <a:p>
                      <a:pPr algn="ctr" fontAlgn="ctr"/>
                      <a:r>
                        <a:rPr lang="en-ZA" sz="2400" b="0" i="0" u="none" strike="noStrike">
                          <a:solidFill>
                            <a:srgbClr val="000000"/>
                          </a:solidFill>
                          <a:effectLst/>
                          <a:latin typeface="Calibri" panose="020F0502020204030204" pitchFamily="34" charset="0"/>
                        </a:rPr>
                        <a:t>7</a:t>
                      </a:r>
                    </a:p>
                  </a:txBody>
                  <a:tcPr marL="6350" marR="6350" marT="6350" marB="0" anchor="ctr"/>
                </a:tc>
                <a:tc>
                  <a:txBody>
                    <a:bodyPr/>
                    <a:lstStyle/>
                    <a:p>
                      <a:pPr algn="ctr" fontAlgn="ctr"/>
                      <a:r>
                        <a:rPr lang="en-ZA" sz="2400" b="0" i="0" u="none" strike="noStrike" dirty="0">
                          <a:solidFill>
                            <a:srgbClr val="C00000"/>
                          </a:solidFill>
                          <a:effectLst/>
                          <a:latin typeface="Calibri" panose="020F0502020204030204" pitchFamily="34" charset="0"/>
                        </a:rPr>
                        <a:t>3</a:t>
                      </a:r>
                    </a:p>
                  </a:txBody>
                  <a:tcPr marL="6350" marR="6350" marT="6350" marB="0" anchor="ctr"/>
                </a:tc>
                <a:tc>
                  <a:txBody>
                    <a:bodyPr/>
                    <a:lstStyle/>
                    <a:p>
                      <a:pPr algn="ctr" fontAlgn="ctr"/>
                      <a:r>
                        <a:rPr lang="en-ZA" sz="2400" b="0" i="0" u="none" strike="noStrike">
                          <a:solidFill>
                            <a:srgbClr val="000000"/>
                          </a:solidFill>
                          <a:effectLst/>
                          <a:latin typeface="Calibri" panose="020F0502020204030204" pitchFamily="34" charset="0"/>
                        </a:rPr>
                        <a:t>10</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76,9%</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23,1%</a:t>
                      </a:r>
                    </a:p>
                  </a:txBody>
                  <a:tcPr marL="6350" marR="6350" marT="6350" marB="0" anchor="ctr"/>
                </a:tc>
              </a:tr>
              <a:tr h="366974">
                <a:tc>
                  <a:txBody>
                    <a:bodyPr/>
                    <a:lstStyle/>
                    <a:p>
                      <a:pPr algn="l" fontAlgn="ctr"/>
                      <a:r>
                        <a:rPr lang="en-ZA" sz="2400" b="1" i="0" u="none" strike="noStrike">
                          <a:solidFill>
                            <a:srgbClr val="000000"/>
                          </a:solidFill>
                          <a:effectLst/>
                          <a:latin typeface="Calibri" panose="020F0502020204030204" pitchFamily="34" charset="0"/>
                        </a:rPr>
                        <a:t>Goal 9</a:t>
                      </a:r>
                    </a:p>
                  </a:txBody>
                  <a:tcPr marL="6350" marR="6350" marT="6350" marB="0" anchor="ctr"/>
                </a:tc>
                <a:tc>
                  <a:txBody>
                    <a:bodyPr/>
                    <a:lstStyle/>
                    <a:p>
                      <a:pPr algn="r" fontAlgn="b"/>
                      <a:r>
                        <a:rPr lang="en-ZA" sz="2400" b="0" i="0" u="none" strike="noStrike">
                          <a:solidFill>
                            <a:srgbClr val="000000"/>
                          </a:solidFill>
                          <a:effectLst/>
                          <a:latin typeface="Calibri" panose="020F0502020204030204" pitchFamily="34" charset="0"/>
                        </a:rPr>
                        <a:t>9</a:t>
                      </a:r>
                    </a:p>
                  </a:txBody>
                  <a:tcPr marL="6350" marR="6350" marT="6350" marB="0" anchor="b"/>
                </a:tc>
                <a:tc>
                  <a:txBody>
                    <a:bodyPr/>
                    <a:lstStyle/>
                    <a:p>
                      <a:pPr algn="ctr" fontAlgn="ctr"/>
                      <a:r>
                        <a:rPr lang="en-ZA" sz="2400" b="0" i="0" u="none" strike="noStrike">
                          <a:solidFill>
                            <a:srgbClr val="000000"/>
                          </a:solidFill>
                          <a:effectLst/>
                          <a:latin typeface="Calibri" panose="020F0502020204030204" pitchFamily="34" charset="0"/>
                        </a:rPr>
                        <a:t>4</a:t>
                      </a:r>
                    </a:p>
                  </a:txBody>
                  <a:tcPr marL="6350" marR="6350" marT="6350" marB="0" anchor="ctr"/>
                </a:tc>
                <a:tc>
                  <a:txBody>
                    <a:bodyPr/>
                    <a:lstStyle/>
                    <a:p>
                      <a:pPr algn="ctr" fontAlgn="ctr"/>
                      <a:r>
                        <a:rPr lang="en-ZA" sz="2400" b="0" i="0" u="none" strike="noStrike" dirty="0">
                          <a:solidFill>
                            <a:srgbClr val="C00000"/>
                          </a:solidFill>
                          <a:effectLst/>
                          <a:latin typeface="Calibri" panose="020F0502020204030204" pitchFamily="34" charset="0"/>
                        </a:rPr>
                        <a:t>2</a:t>
                      </a:r>
                    </a:p>
                  </a:txBody>
                  <a:tcPr marL="6350" marR="6350" marT="6350" marB="0" anchor="ctr"/>
                </a:tc>
                <a:tc>
                  <a:txBody>
                    <a:bodyPr/>
                    <a:lstStyle/>
                    <a:p>
                      <a:pPr algn="ctr" fontAlgn="ctr"/>
                      <a:r>
                        <a:rPr lang="en-ZA" sz="2400" b="0" i="0" u="none" strike="noStrike">
                          <a:solidFill>
                            <a:srgbClr val="000000"/>
                          </a:solidFill>
                          <a:effectLst/>
                          <a:latin typeface="Calibri" panose="020F0502020204030204" pitchFamily="34" charset="0"/>
                        </a:rPr>
                        <a:t>6</a:t>
                      </a:r>
                    </a:p>
                  </a:txBody>
                  <a:tcPr marL="6350" marR="6350" marT="6350" marB="0" anchor="ctr"/>
                </a:tc>
                <a:tc>
                  <a:txBody>
                    <a:bodyPr/>
                    <a:lstStyle/>
                    <a:p>
                      <a:pPr algn="ctr" fontAlgn="ctr"/>
                      <a:r>
                        <a:rPr lang="en-ZA" sz="2400" b="1" i="0" u="none" strike="noStrike">
                          <a:solidFill>
                            <a:srgbClr val="000000"/>
                          </a:solidFill>
                          <a:effectLst/>
                          <a:latin typeface="Calibri" panose="020F0502020204030204" pitchFamily="34" charset="0"/>
                        </a:rPr>
                        <a:t>66,7%</a:t>
                      </a:r>
                    </a:p>
                  </a:txBody>
                  <a:tcPr marL="6350" marR="6350" marT="6350" marB="0" anchor="ctr"/>
                </a:tc>
                <a:tc>
                  <a:txBody>
                    <a:bodyPr/>
                    <a:lstStyle/>
                    <a:p>
                      <a:pPr algn="ctr" fontAlgn="ctr"/>
                      <a:r>
                        <a:rPr lang="en-ZA" sz="2400" b="1" i="0" u="none" strike="noStrike" dirty="0">
                          <a:solidFill>
                            <a:srgbClr val="000000"/>
                          </a:solidFill>
                          <a:effectLst/>
                          <a:latin typeface="Calibri" panose="020F0502020204030204" pitchFamily="34" charset="0"/>
                        </a:rPr>
                        <a:t>33,3%</a:t>
                      </a:r>
                    </a:p>
                  </a:txBody>
                  <a:tcPr marL="6350" marR="6350" marT="6350" marB="0" anchor="ctr"/>
                </a:tc>
              </a:tr>
            </a:tbl>
          </a:graphicData>
        </a:graphic>
      </p:graphicFrame>
    </p:spTree>
    <p:extLst>
      <p:ext uri="{BB962C8B-B14F-4D97-AF65-F5344CB8AC3E}">
        <p14:creationId xmlns:p14="http://schemas.microsoft.com/office/powerpoint/2010/main" val="969289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702" y="332338"/>
            <a:ext cx="8424936" cy="584775"/>
          </a:xfrm>
          <a:prstGeom prst="rect">
            <a:avLst/>
          </a:prstGeom>
          <a:noFill/>
        </p:spPr>
        <p:txBody>
          <a:bodyPr wrap="square" rtlCol="0">
            <a:spAutoFit/>
          </a:bodyPr>
          <a:lstStyle/>
          <a:p>
            <a:pPr>
              <a:spcBef>
                <a:spcPts val="600"/>
              </a:spcBef>
              <a:spcAft>
                <a:spcPts val="600"/>
              </a:spcAft>
            </a:pPr>
            <a:r>
              <a:rPr lang="en-ZA" sz="3200" dirty="0" smtClean="0">
                <a:solidFill>
                  <a:schemeClr val="tx2">
                    <a:lumMod val="75000"/>
                  </a:schemeClr>
                </a:solidFill>
              </a:rPr>
              <a:t>Data sources</a:t>
            </a:r>
            <a:endParaRPr lang="en-ZA" sz="3200" dirty="0">
              <a:solidFill>
                <a:schemeClr val="tx2">
                  <a:lumMod val="75000"/>
                </a:schemeClr>
              </a:solidFill>
            </a:endParaRPr>
          </a:p>
        </p:txBody>
      </p:sp>
      <p:sp>
        <p:nvSpPr>
          <p:cNvPr id="3" name="Rectangle 2"/>
          <p:cNvSpPr>
            <a:spLocks noChangeArrowheads="1"/>
          </p:cNvSpPr>
          <p:nvPr/>
        </p:nvSpPr>
        <p:spPr bwMode="auto">
          <a:xfrm>
            <a:off x="-3175" y="260350"/>
            <a:ext cx="86407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2400" b="1" dirty="0" smtClean="0">
                <a:solidFill>
                  <a:schemeClr val="accent2">
                    <a:lumMod val="75000"/>
                  </a:schemeClr>
                </a:solidFill>
              </a:rPr>
              <a:t>Experiences</a:t>
            </a:r>
            <a:endParaRPr lang="en-ZA" altLang="en-US" sz="2400" b="1" dirty="0">
              <a:solidFill>
                <a:schemeClr val="accent2">
                  <a:lumMod val="75000"/>
                </a:schemeClr>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274541069"/>
              </p:ext>
            </p:extLst>
          </p:nvPr>
        </p:nvGraphicFramePr>
        <p:xfrm>
          <a:off x="251522" y="989099"/>
          <a:ext cx="8712965" cy="5140819"/>
        </p:xfrm>
        <a:graphic>
          <a:graphicData uri="http://schemas.openxmlformats.org/drawingml/2006/table">
            <a:tbl>
              <a:tblPr>
                <a:tableStyleId>{5C22544A-7EE6-4342-B048-85BDC9FD1C3A}</a:tableStyleId>
              </a:tblPr>
              <a:tblGrid>
                <a:gridCol w="1569417"/>
                <a:gridCol w="1217651"/>
                <a:gridCol w="892944"/>
                <a:gridCol w="1082356"/>
                <a:gridCol w="1298826"/>
                <a:gridCol w="1352945"/>
                <a:gridCol w="1298826"/>
              </a:tblGrid>
              <a:tr h="1791829">
                <a:tc>
                  <a:txBody>
                    <a:bodyPr/>
                    <a:lstStyle/>
                    <a:p>
                      <a:pPr algn="r" fontAlgn="ctr"/>
                      <a:r>
                        <a:rPr lang="en-ZA" sz="2400" b="1" i="0" u="none" strike="noStrike" dirty="0" smtClean="0">
                          <a:solidFill>
                            <a:schemeClr val="bg1"/>
                          </a:solidFill>
                          <a:effectLst/>
                          <a:latin typeface="Calibri" panose="020F0502020204030204" pitchFamily="34" charset="0"/>
                        </a:rPr>
                        <a:t>Goal</a:t>
                      </a:r>
                      <a:endParaRPr lang="en-ZA" sz="2400" b="1" i="0" u="none" strike="noStrike" dirty="0">
                        <a:solidFill>
                          <a:schemeClr val="bg1"/>
                        </a:solidFill>
                        <a:effectLst/>
                        <a:latin typeface="Calibri" panose="020F0502020204030204" pitchFamily="34" charset="0"/>
                      </a:endParaRPr>
                    </a:p>
                  </a:txBody>
                  <a:tcPr marL="6350" marR="6350" marT="6350" marB="0" vert="vert270" anchor="ctr">
                    <a:solidFill>
                      <a:srgbClr val="136A9F"/>
                    </a:solidFill>
                  </a:tcPr>
                </a:tc>
                <a:tc>
                  <a:txBody>
                    <a:bodyPr/>
                    <a:lstStyle/>
                    <a:p>
                      <a:pPr algn="l" fontAlgn="ctr"/>
                      <a:r>
                        <a:rPr lang="en-ZA" sz="2400" b="1" i="0" u="none" strike="noStrike" dirty="0">
                          <a:solidFill>
                            <a:schemeClr val="bg1"/>
                          </a:solidFill>
                          <a:effectLst/>
                          <a:latin typeface="Calibri" panose="020F0502020204030204" pitchFamily="34" charset="0"/>
                        </a:rPr>
                        <a:t>Total SDGs </a:t>
                      </a:r>
                      <a:endParaRPr lang="en-ZA" sz="2400" b="1" i="0" u="none" strike="noStrike" dirty="0" smtClean="0">
                        <a:solidFill>
                          <a:schemeClr val="bg1"/>
                        </a:solidFill>
                        <a:effectLst/>
                        <a:latin typeface="Calibri" panose="020F0502020204030204" pitchFamily="34" charset="0"/>
                      </a:endParaRPr>
                    </a:p>
                    <a:p>
                      <a:pPr algn="l" fontAlgn="ctr"/>
                      <a:r>
                        <a:rPr lang="en-ZA" sz="2400" b="1" i="0" u="none" strike="noStrike" dirty="0" smtClean="0">
                          <a:solidFill>
                            <a:schemeClr val="bg1"/>
                          </a:solidFill>
                          <a:effectLst/>
                          <a:latin typeface="Calibri" panose="020F0502020204030204" pitchFamily="34" charset="0"/>
                        </a:rPr>
                        <a:t>(</a:t>
                      </a:r>
                      <a:r>
                        <a:rPr lang="en-ZA" sz="2400" b="1" i="0" u="none" strike="noStrike" dirty="0">
                          <a:solidFill>
                            <a:schemeClr val="bg1"/>
                          </a:solidFill>
                          <a:effectLst/>
                          <a:latin typeface="Calibri" panose="020F0502020204030204" pitchFamily="34" charset="0"/>
                        </a:rPr>
                        <a:t>Tier I &amp; II)</a:t>
                      </a:r>
                    </a:p>
                  </a:txBody>
                  <a:tcPr marL="6350" marR="6350" marT="6350" marB="0" vert="vert270" anchor="ctr">
                    <a:solidFill>
                      <a:srgbClr val="136A9F"/>
                    </a:solidFill>
                  </a:tcPr>
                </a:tc>
                <a:tc>
                  <a:txBody>
                    <a:bodyPr/>
                    <a:lstStyle/>
                    <a:p>
                      <a:pPr algn="l" fontAlgn="ctr"/>
                      <a:r>
                        <a:rPr lang="en-ZA" sz="2400" b="1" i="0" u="none" strike="noStrike" dirty="0">
                          <a:solidFill>
                            <a:schemeClr val="bg1"/>
                          </a:solidFill>
                          <a:effectLst/>
                          <a:latin typeface="Calibri" panose="020F0502020204030204" pitchFamily="34" charset="0"/>
                        </a:rPr>
                        <a:t>SDG with data</a:t>
                      </a:r>
                    </a:p>
                  </a:txBody>
                  <a:tcPr marL="6350" marR="6350" marT="6350" marB="0" vert="vert270" anchor="ctr">
                    <a:solidFill>
                      <a:srgbClr val="136A9F"/>
                    </a:solidFill>
                  </a:tcPr>
                </a:tc>
                <a:tc>
                  <a:txBody>
                    <a:bodyPr/>
                    <a:lstStyle/>
                    <a:p>
                      <a:pPr algn="l" fontAlgn="ctr"/>
                      <a:r>
                        <a:rPr lang="en-ZA" sz="2400" b="1" i="0" u="none" strike="noStrike" dirty="0">
                          <a:solidFill>
                            <a:srgbClr val="C00000"/>
                          </a:solidFill>
                          <a:effectLst/>
                          <a:latin typeface="Calibri" panose="020F0502020204030204" pitchFamily="34" charset="0"/>
                        </a:rPr>
                        <a:t>Domesticated</a:t>
                      </a:r>
                    </a:p>
                  </a:txBody>
                  <a:tcPr marL="6350" marR="6350" marT="6350" marB="0" vert="vert270" anchor="ctr">
                    <a:solidFill>
                      <a:srgbClr val="136A9F"/>
                    </a:solidFill>
                  </a:tcPr>
                </a:tc>
                <a:tc>
                  <a:txBody>
                    <a:bodyPr/>
                    <a:lstStyle/>
                    <a:p>
                      <a:pPr algn="l" fontAlgn="ctr"/>
                      <a:r>
                        <a:rPr lang="en-ZA" sz="2400" b="1" i="0" u="none" strike="noStrike" dirty="0">
                          <a:solidFill>
                            <a:schemeClr val="bg1"/>
                          </a:solidFill>
                          <a:effectLst/>
                          <a:latin typeface="Calibri" panose="020F0502020204030204" pitchFamily="34" charset="0"/>
                        </a:rPr>
                        <a:t>Total SDG</a:t>
                      </a:r>
                      <a:br>
                        <a:rPr lang="en-ZA" sz="2400" b="1" i="0" u="none" strike="noStrike" dirty="0">
                          <a:solidFill>
                            <a:schemeClr val="bg1"/>
                          </a:solidFill>
                          <a:effectLst/>
                          <a:latin typeface="Calibri" panose="020F0502020204030204" pitchFamily="34" charset="0"/>
                        </a:rPr>
                      </a:br>
                      <a:r>
                        <a:rPr lang="en-ZA" sz="2400" b="1" i="0" u="none" strike="noStrike" dirty="0">
                          <a:solidFill>
                            <a:schemeClr val="bg1"/>
                          </a:solidFill>
                          <a:effectLst/>
                          <a:latin typeface="Calibri" panose="020F0502020204030204" pitchFamily="34" charset="0"/>
                        </a:rPr>
                        <a:t>(Tier I &amp; II) SA reported on</a:t>
                      </a:r>
                    </a:p>
                  </a:txBody>
                  <a:tcPr marL="6350" marR="6350" marT="6350" marB="0" vert="vert270" anchor="ctr">
                    <a:solidFill>
                      <a:srgbClr val="136A9F"/>
                    </a:solidFill>
                  </a:tcPr>
                </a:tc>
                <a:tc>
                  <a:txBody>
                    <a:bodyPr/>
                    <a:lstStyle/>
                    <a:p>
                      <a:pPr algn="l" fontAlgn="ctr"/>
                      <a:r>
                        <a:rPr lang="en-ZA" sz="2400" b="1" i="0" u="none" strike="noStrike" dirty="0">
                          <a:solidFill>
                            <a:schemeClr val="bg1"/>
                          </a:solidFill>
                          <a:effectLst/>
                          <a:latin typeface="Calibri" panose="020F0502020204030204" pitchFamily="34" charset="0"/>
                        </a:rPr>
                        <a:t>% Indicator with data per goal</a:t>
                      </a:r>
                    </a:p>
                  </a:txBody>
                  <a:tcPr marL="6350" marR="6350" marT="6350" marB="0" vert="vert270" anchor="ctr">
                    <a:solidFill>
                      <a:srgbClr val="136A9F"/>
                    </a:solidFill>
                  </a:tcPr>
                </a:tc>
                <a:tc>
                  <a:txBody>
                    <a:bodyPr/>
                    <a:lstStyle/>
                    <a:p>
                      <a:pPr algn="l" fontAlgn="ctr"/>
                      <a:r>
                        <a:rPr lang="en-ZA" sz="2400" b="1" i="0" u="none" strike="noStrike" dirty="0">
                          <a:solidFill>
                            <a:schemeClr val="bg1"/>
                          </a:solidFill>
                          <a:effectLst/>
                          <a:latin typeface="Calibri" panose="020F0502020204030204" pitchFamily="34" charset="0"/>
                        </a:rPr>
                        <a:t>Data gap (%)</a:t>
                      </a:r>
                    </a:p>
                  </a:txBody>
                  <a:tcPr marL="6350" marR="6350" marT="6350" marB="0" vert="vert270" anchor="ctr">
                    <a:solidFill>
                      <a:srgbClr val="136A9F"/>
                    </a:solidFill>
                  </a:tcPr>
                </a:tc>
              </a:tr>
              <a:tr h="198317">
                <a:tc>
                  <a:txBody>
                    <a:bodyPr/>
                    <a:lstStyle/>
                    <a:p>
                      <a:pPr algn="l" fontAlgn="ctr"/>
                      <a:r>
                        <a:rPr lang="en-ZA" sz="2400" b="1" u="none" strike="noStrike" dirty="0">
                          <a:effectLst/>
                        </a:rPr>
                        <a:t>Goal 10</a:t>
                      </a:r>
                      <a:endParaRPr lang="en-ZA" sz="24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ZA" sz="2400" u="none" strike="noStrike" dirty="0">
                          <a:effectLst/>
                        </a:rPr>
                        <a:t>5</a:t>
                      </a:r>
                      <a:endParaRPr lang="en-ZA"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ctr"/>
                      <a:r>
                        <a:rPr lang="en-ZA" sz="2400" u="none" strike="noStrike">
                          <a:effectLst/>
                        </a:rPr>
                        <a:t>2</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dirty="0">
                          <a:solidFill>
                            <a:srgbClr val="C00000"/>
                          </a:solidFill>
                          <a:effectLst/>
                        </a:rPr>
                        <a:t>1</a:t>
                      </a:r>
                      <a:endParaRPr lang="en-ZA" sz="2400" b="0" i="0" u="none" strike="noStrike" dirty="0">
                        <a:solidFill>
                          <a:srgbClr val="C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3</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60,0%</a:t>
                      </a:r>
                      <a:endParaRPr lang="en-ZA" sz="24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40,0%</a:t>
                      </a:r>
                      <a:endParaRPr lang="en-ZA" sz="2400" b="1" i="0" u="none" strike="noStrike">
                        <a:solidFill>
                          <a:srgbClr val="000000"/>
                        </a:solidFill>
                        <a:effectLst/>
                        <a:latin typeface="Calibri" panose="020F0502020204030204" pitchFamily="34" charset="0"/>
                      </a:endParaRPr>
                    </a:p>
                  </a:txBody>
                  <a:tcPr marL="6350" marR="6350" marT="6350" marB="0" anchor="ctr"/>
                </a:tc>
              </a:tr>
              <a:tr h="198317">
                <a:tc>
                  <a:txBody>
                    <a:bodyPr/>
                    <a:lstStyle/>
                    <a:p>
                      <a:pPr algn="l" fontAlgn="ctr"/>
                      <a:r>
                        <a:rPr lang="en-ZA" sz="2400" b="1" u="none" strike="noStrike" dirty="0">
                          <a:effectLst/>
                        </a:rPr>
                        <a:t>Goal 11</a:t>
                      </a:r>
                      <a:endParaRPr lang="en-ZA" sz="24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ZA" sz="2400" u="none" strike="noStrike" dirty="0">
                          <a:effectLst/>
                        </a:rPr>
                        <a:t>8</a:t>
                      </a:r>
                      <a:endParaRPr lang="en-ZA"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ctr"/>
                      <a:r>
                        <a:rPr lang="en-ZA" sz="2400" u="none" strike="noStrike">
                          <a:effectLst/>
                        </a:rPr>
                        <a:t>1</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dirty="0">
                          <a:solidFill>
                            <a:srgbClr val="C00000"/>
                          </a:solidFill>
                          <a:effectLst/>
                        </a:rPr>
                        <a:t>3</a:t>
                      </a:r>
                      <a:endParaRPr lang="en-ZA" sz="2400" b="0" i="0" u="none" strike="noStrike" dirty="0">
                        <a:solidFill>
                          <a:srgbClr val="C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4</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50,0%</a:t>
                      </a:r>
                      <a:endParaRPr lang="en-ZA" sz="24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solidFill>
                            <a:srgbClr val="C00000"/>
                          </a:solidFill>
                          <a:effectLst/>
                        </a:rPr>
                        <a:t>50,0%</a:t>
                      </a:r>
                      <a:endParaRPr lang="en-ZA" sz="2400" b="1" i="0" u="none" strike="noStrike">
                        <a:solidFill>
                          <a:srgbClr val="C00000"/>
                        </a:solidFill>
                        <a:effectLst/>
                        <a:latin typeface="Calibri" panose="020F0502020204030204" pitchFamily="34" charset="0"/>
                      </a:endParaRPr>
                    </a:p>
                  </a:txBody>
                  <a:tcPr marL="6350" marR="6350" marT="6350" marB="0" anchor="ctr"/>
                </a:tc>
              </a:tr>
              <a:tr h="198317">
                <a:tc>
                  <a:txBody>
                    <a:bodyPr/>
                    <a:lstStyle/>
                    <a:p>
                      <a:pPr algn="l" fontAlgn="ctr"/>
                      <a:r>
                        <a:rPr lang="en-ZA" sz="2400" b="1" u="none" strike="noStrike" dirty="0">
                          <a:effectLst/>
                        </a:rPr>
                        <a:t>Goal 12</a:t>
                      </a:r>
                      <a:endParaRPr lang="en-ZA" sz="24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ZA" sz="2400" u="none" strike="noStrike" dirty="0">
                          <a:effectLst/>
                        </a:rPr>
                        <a:t>2</a:t>
                      </a:r>
                      <a:endParaRPr lang="en-ZA"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ctr"/>
                      <a:r>
                        <a:rPr lang="en-ZA" sz="2400" u="none" strike="noStrike">
                          <a:effectLst/>
                        </a:rPr>
                        <a:t>0</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dirty="0">
                          <a:solidFill>
                            <a:srgbClr val="C00000"/>
                          </a:solidFill>
                          <a:effectLst/>
                        </a:rPr>
                        <a:t>1</a:t>
                      </a:r>
                      <a:endParaRPr lang="en-ZA" sz="2400" b="0" i="0" u="none" strike="noStrike" dirty="0">
                        <a:solidFill>
                          <a:srgbClr val="C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1</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50,0%</a:t>
                      </a:r>
                      <a:endParaRPr lang="en-ZA" sz="24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solidFill>
                            <a:srgbClr val="C00000"/>
                          </a:solidFill>
                          <a:effectLst/>
                        </a:rPr>
                        <a:t>50,0%</a:t>
                      </a:r>
                      <a:endParaRPr lang="en-ZA" sz="2400" b="1" i="0" u="none" strike="noStrike">
                        <a:solidFill>
                          <a:srgbClr val="C00000"/>
                        </a:solidFill>
                        <a:effectLst/>
                        <a:latin typeface="Calibri" panose="020F0502020204030204" pitchFamily="34" charset="0"/>
                      </a:endParaRPr>
                    </a:p>
                  </a:txBody>
                  <a:tcPr marL="6350" marR="6350" marT="6350" marB="0" anchor="ctr"/>
                </a:tc>
              </a:tr>
              <a:tr h="198317">
                <a:tc>
                  <a:txBody>
                    <a:bodyPr/>
                    <a:lstStyle/>
                    <a:p>
                      <a:pPr algn="l" fontAlgn="ctr"/>
                      <a:r>
                        <a:rPr lang="en-ZA" sz="2400" b="1" u="none" strike="noStrike" dirty="0">
                          <a:effectLst/>
                        </a:rPr>
                        <a:t>Goal 13</a:t>
                      </a:r>
                      <a:endParaRPr lang="en-ZA" sz="24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ZA" sz="2400" u="none" strike="noStrike" dirty="0">
                          <a:effectLst/>
                        </a:rPr>
                        <a:t>2</a:t>
                      </a:r>
                      <a:endParaRPr lang="en-ZA"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ctr"/>
                      <a:r>
                        <a:rPr lang="en-ZA" sz="2400" u="none" strike="noStrike">
                          <a:effectLst/>
                        </a:rPr>
                        <a:t>0</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dirty="0">
                          <a:solidFill>
                            <a:srgbClr val="C00000"/>
                          </a:solidFill>
                          <a:effectLst/>
                        </a:rPr>
                        <a:t>1</a:t>
                      </a:r>
                      <a:endParaRPr lang="en-ZA" sz="2400" b="0" i="0" u="none" strike="noStrike" dirty="0">
                        <a:solidFill>
                          <a:srgbClr val="C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1</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50,0%</a:t>
                      </a:r>
                      <a:endParaRPr lang="en-ZA" sz="24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solidFill>
                            <a:srgbClr val="C00000"/>
                          </a:solidFill>
                          <a:effectLst/>
                        </a:rPr>
                        <a:t>50,0%</a:t>
                      </a:r>
                      <a:endParaRPr lang="en-ZA" sz="2400" b="1" i="0" u="none" strike="noStrike">
                        <a:solidFill>
                          <a:srgbClr val="C00000"/>
                        </a:solidFill>
                        <a:effectLst/>
                        <a:latin typeface="Calibri" panose="020F0502020204030204" pitchFamily="34" charset="0"/>
                      </a:endParaRPr>
                    </a:p>
                  </a:txBody>
                  <a:tcPr marL="6350" marR="6350" marT="6350" marB="0" anchor="ctr"/>
                </a:tc>
              </a:tr>
              <a:tr h="198317">
                <a:tc>
                  <a:txBody>
                    <a:bodyPr/>
                    <a:lstStyle/>
                    <a:p>
                      <a:pPr algn="l" fontAlgn="ctr"/>
                      <a:r>
                        <a:rPr lang="en-ZA" sz="2400" b="1" u="none" strike="noStrike" dirty="0">
                          <a:effectLst/>
                        </a:rPr>
                        <a:t>Goal 14</a:t>
                      </a:r>
                      <a:endParaRPr lang="en-ZA" sz="24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ZA" sz="2400" u="none" strike="noStrike" dirty="0">
                          <a:effectLst/>
                        </a:rPr>
                        <a:t>2</a:t>
                      </a:r>
                      <a:endParaRPr lang="en-ZA"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ctr"/>
                      <a:r>
                        <a:rPr lang="en-ZA" sz="2400" u="none" strike="noStrike">
                          <a:effectLst/>
                        </a:rPr>
                        <a:t>0</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dirty="0">
                          <a:solidFill>
                            <a:srgbClr val="C00000"/>
                          </a:solidFill>
                          <a:effectLst/>
                        </a:rPr>
                        <a:t>1</a:t>
                      </a:r>
                      <a:endParaRPr lang="en-ZA" sz="2400" b="0" i="0" u="none" strike="noStrike" dirty="0">
                        <a:solidFill>
                          <a:srgbClr val="C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1</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50,0%</a:t>
                      </a:r>
                      <a:endParaRPr lang="en-ZA" sz="24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solidFill>
                            <a:srgbClr val="C00000"/>
                          </a:solidFill>
                          <a:effectLst/>
                        </a:rPr>
                        <a:t>50,0%</a:t>
                      </a:r>
                      <a:endParaRPr lang="en-ZA" sz="2400" b="1" i="0" u="none" strike="noStrike">
                        <a:solidFill>
                          <a:srgbClr val="C00000"/>
                        </a:solidFill>
                        <a:effectLst/>
                        <a:latin typeface="Calibri" panose="020F0502020204030204" pitchFamily="34" charset="0"/>
                      </a:endParaRPr>
                    </a:p>
                  </a:txBody>
                  <a:tcPr marL="6350" marR="6350" marT="6350" marB="0" anchor="ctr"/>
                </a:tc>
              </a:tr>
              <a:tr h="198317">
                <a:tc>
                  <a:txBody>
                    <a:bodyPr/>
                    <a:lstStyle/>
                    <a:p>
                      <a:pPr algn="l" fontAlgn="ctr"/>
                      <a:r>
                        <a:rPr lang="en-ZA" sz="2400" b="1" u="none" strike="noStrike" dirty="0">
                          <a:effectLst/>
                        </a:rPr>
                        <a:t>Goal 15</a:t>
                      </a:r>
                      <a:endParaRPr lang="en-ZA" sz="24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ZA" sz="2400" u="none" strike="noStrike" dirty="0">
                          <a:effectLst/>
                        </a:rPr>
                        <a:t>11</a:t>
                      </a:r>
                      <a:endParaRPr lang="en-ZA"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ctr"/>
                      <a:r>
                        <a:rPr lang="en-ZA" sz="2400" u="none" strike="noStrike">
                          <a:effectLst/>
                        </a:rPr>
                        <a:t>2</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dirty="0">
                          <a:solidFill>
                            <a:srgbClr val="C00000"/>
                          </a:solidFill>
                          <a:effectLst/>
                        </a:rPr>
                        <a:t>3</a:t>
                      </a:r>
                      <a:endParaRPr lang="en-ZA" sz="2400" b="0" i="0" u="none" strike="noStrike" dirty="0">
                        <a:solidFill>
                          <a:srgbClr val="C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5</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45,5%</a:t>
                      </a:r>
                      <a:endParaRPr lang="en-ZA" sz="24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dirty="0">
                          <a:solidFill>
                            <a:srgbClr val="C00000"/>
                          </a:solidFill>
                          <a:effectLst/>
                        </a:rPr>
                        <a:t>54,5%</a:t>
                      </a:r>
                      <a:endParaRPr lang="en-ZA" sz="2400" b="1" i="0" u="none" strike="noStrike" dirty="0">
                        <a:solidFill>
                          <a:srgbClr val="C00000"/>
                        </a:solidFill>
                        <a:effectLst/>
                        <a:latin typeface="Calibri" panose="020F0502020204030204" pitchFamily="34" charset="0"/>
                      </a:endParaRPr>
                    </a:p>
                  </a:txBody>
                  <a:tcPr marL="6350" marR="6350" marT="6350" marB="0" anchor="ctr"/>
                </a:tc>
              </a:tr>
              <a:tr h="198317">
                <a:tc>
                  <a:txBody>
                    <a:bodyPr/>
                    <a:lstStyle/>
                    <a:p>
                      <a:pPr algn="l" fontAlgn="ctr"/>
                      <a:r>
                        <a:rPr lang="en-ZA" sz="2400" b="1" u="none" strike="noStrike" dirty="0">
                          <a:effectLst/>
                        </a:rPr>
                        <a:t>Goal 16</a:t>
                      </a:r>
                      <a:endParaRPr lang="en-ZA" sz="24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ZA" sz="2400" u="none" strike="noStrike" dirty="0">
                          <a:effectLst/>
                        </a:rPr>
                        <a:t>15</a:t>
                      </a:r>
                      <a:endParaRPr lang="en-ZA"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ctr"/>
                      <a:r>
                        <a:rPr lang="en-ZA" sz="2400" u="none" strike="noStrike">
                          <a:effectLst/>
                        </a:rPr>
                        <a:t>3</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dirty="0">
                          <a:solidFill>
                            <a:srgbClr val="C00000"/>
                          </a:solidFill>
                          <a:effectLst/>
                        </a:rPr>
                        <a:t>8</a:t>
                      </a:r>
                      <a:endParaRPr lang="en-ZA" sz="2400" b="0" i="0" u="none" strike="noStrike" dirty="0">
                        <a:solidFill>
                          <a:srgbClr val="C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11</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73,3%</a:t>
                      </a:r>
                      <a:endParaRPr lang="en-ZA" sz="24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26,7%</a:t>
                      </a:r>
                      <a:endParaRPr lang="en-ZA" sz="2400" b="1" i="0" u="none" strike="noStrike">
                        <a:solidFill>
                          <a:srgbClr val="000000"/>
                        </a:solidFill>
                        <a:effectLst/>
                        <a:latin typeface="Calibri" panose="020F0502020204030204" pitchFamily="34" charset="0"/>
                      </a:endParaRPr>
                    </a:p>
                  </a:txBody>
                  <a:tcPr marL="6350" marR="6350" marT="6350" marB="0" anchor="ctr"/>
                </a:tc>
              </a:tr>
              <a:tr h="198317">
                <a:tc>
                  <a:txBody>
                    <a:bodyPr/>
                    <a:lstStyle/>
                    <a:p>
                      <a:pPr algn="l" fontAlgn="ctr"/>
                      <a:r>
                        <a:rPr lang="en-ZA" sz="2400" b="1" u="none" strike="noStrike" dirty="0">
                          <a:effectLst/>
                        </a:rPr>
                        <a:t>Goal 17</a:t>
                      </a:r>
                      <a:endParaRPr lang="en-ZA" sz="24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ZA" sz="2400" u="none" strike="noStrike" dirty="0">
                          <a:effectLst/>
                        </a:rPr>
                        <a:t>17</a:t>
                      </a:r>
                      <a:endParaRPr lang="en-ZA" sz="2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ctr"/>
                      <a:r>
                        <a:rPr lang="en-ZA" sz="2400" u="none" strike="noStrike">
                          <a:effectLst/>
                        </a:rPr>
                        <a:t>4</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dirty="0">
                          <a:solidFill>
                            <a:srgbClr val="C00000"/>
                          </a:solidFill>
                          <a:effectLst/>
                        </a:rPr>
                        <a:t>1</a:t>
                      </a:r>
                      <a:endParaRPr lang="en-ZA" sz="2400" b="0" i="0" u="none" strike="noStrike" dirty="0">
                        <a:solidFill>
                          <a:srgbClr val="C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5</a:t>
                      </a:r>
                      <a:endParaRPr lang="en-ZA" sz="24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a:effectLst/>
                        </a:rPr>
                        <a:t>29,4%</a:t>
                      </a:r>
                      <a:endParaRPr lang="en-ZA" sz="24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u="none" strike="noStrike" dirty="0">
                          <a:solidFill>
                            <a:srgbClr val="C00000"/>
                          </a:solidFill>
                          <a:effectLst/>
                        </a:rPr>
                        <a:t>70,6%</a:t>
                      </a:r>
                      <a:endParaRPr lang="en-ZA" sz="2400" b="1" i="0" u="none" strike="noStrike" dirty="0">
                        <a:solidFill>
                          <a:srgbClr val="C00000"/>
                        </a:solidFill>
                        <a:effectLst/>
                        <a:latin typeface="Calibri" panose="020F0502020204030204" pitchFamily="34" charset="0"/>
                      </a:endParaRPr>
                    </a:p>
                  </a:txBody>
                  <a:tcPr marL="6350" marR="6350" marT="6350" marB="0" anchor="ctr"/>
                </a:tc>
              </a:tr>
              <a:tr h="205155">
                <a:tc>
                  <a:txBody>
                    <a:bodyPr/>
                    <a:lstStyle/>
                    <a:p>
                      <a:pPr algn="l" fontAlgn="ctr"/>
                      <a:r>
                        <a:rPr lang="en-ZA" sz="2400" b="1" u="none" strike="noStrike" dirty="0">
                          <a:effectLst/>
                        </a:rPr>
                        <a:t>All Goals</a:t>
                      </a:r>
                      <a:endParaRPr lang="en-ZA" sz="24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b="1" u="none" strike="noStrike" dirty="0">
                          <a:effectLst/>
                        </a:rPr>
                        <a:t>156</a:t>
                      </a:r>
                      <a:endParaRPr lang="en-ZA" sz="24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b="1" u="none" strike="noStrike" dirty="0">
                          <a:effectLst/>
                        </a:rPr>
                        <a:t>62</a:t>
                      </a:r>
                      <a:endParaRPr lang="en-ZA" sz="24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b="1" u="none" strike="noStrike" dirty="0">
                          <a:solidFill>
                            <a:srgbClr val="C00000"/>
                          </a:solidFill>
                          <a:effectLst/>
                        </a:rPr>
                        <a:t>36</a:t>
                      </a:r>
                      <a:endParaRPr lang="en-ZA" sz="2400" b="1" i="0" u="none" strike="noStrike" dirty="0">
                        <a:solidFill>
                          <a:srgbClr val="C00000"/>
                        </a:solidFill>
                        <a:effectLst/>
                        <a:latin typeface="Calibri" panose="020F0502020204030204" pitchFamily="34" charset="0"/>
                      </a:endParaRPr>
                    </a:p>
                  </a:txBody>
                  <a:tcPr marL="6350" marR="6350" marT="6350" marB="0" anchor="ctr"/>
                </a:tc>
                <a:tc>
                  <a:txBody>
                    <a:bodyPr/>
                    <a:lstStyle/>
                    <a:p>
                      <a:pPr algn="ctr" fontAlgn="ctr"/>
                      <a:r>
                        <a:rPr lang="en-ZA" sz="2400" b="1" u="none" strike="noStrike" dirty="0">
                          <a:effectLst/>
                        </a:rPr>
                        <a:t>98</a:t>
                      </a:r>
                      <a:endParaRPr lang="en-ZA" sz="24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b="1" u="none" strike="noStrike" dirty="0">
                          <a:effectLst/>
                        </a:rPr>
                        <a:t>62,8%</a:t>
                      </a:r>
                      <a:endParaRPr lang="en-ZA" sz="24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ZA" sz="2400" b="1" u="none" strike="noStrike" dirty="0">
                          <a:effectLst/>
                        </a:rPr>
                        <a:t>37,2%</a:t>
                      </a:r>
                      <a:endParaRPr lang="en-ZA" sz="2400" b="1" i="0" u="none" strike="noStrike" dirty="0">
                        <a:solidFill>
                          <a:srgbClr val="000000"/>
                        </a:solidFill>
                        <a:effectLst/>
                        <a:latin typeface="Calibri" panose="020F0502020204030204" pitchFamily="34" charset="0"/>
                      </a:endParaRPr>
                    </a:p>
                  </a:txBody>
                  <a:tcPr marL="6350" marR="6350" marT="6350" marB="0" anchor="ctr"/>
                </a:tc>
              </a:tr>
            </a:tbl>
          </a:graphicData>
        </a:graphic>
      </p:graphicFrame>
    </p:spTree>
    <p:extLst>
      <p:ext uri="{BB962C8B-B14F-4D97-AF65-F5344CB8AC3E}">
        <p14:creationId xmlns:p14="http://schemas.microsoft.com/office/powerpoint/2010/main" val="2682830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dg"/>
          <p:cNvPicPr>
            <a:picLocks noChangeAspect="1" noChangeArrowheads="1"/>
          </p:cNvPicPr>
          <p:nvPr/>
        </p:nvPicPr>
        <p:blipFill rotWithShape="1">
          <a:blip r:embed="rId3">
            <a:extLst>
              <a:ext uri="{28A0092B-C50C-407E-A947-70E740481C1C}">
                <a14:useLocalDpi xmlns:a14="http://schemas.microsoft.com/office/drawing/2010/main" val="0"/>
              </a:ext>
            </a:extLst>
          </a:blip>
          <a:srcRect l="13333" r="16666" b="32436"/>
          <a:stretch/>
        </p:blipFill>
        <p:spPr bwMode="auto">
          <a:xfrm>
            <a:off x="85900" y="620688"/>
            <a:ext cx="1965820" cy="18722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5900" y="2924944"/>
            <a:ext cx="8950596" cy="646331"/>
          </a:xfrm>
          <a:prstGeom prst="rect">
            <a:avLst/>
          </a:prstGeom>
          <a:noFill/>
        </p:spPr>
        <p:txBody>
          <a:bodyPr wrap="square" rtlCol="0">
            <a:spAutoFit/>
          </a:bodyPr>
          <a:lstStyle/>
          <a:p>
            <a:pPr algn="r"/>
            <a:r>
              <a:rPr lang="en-US" sz="3600" dirty="0" smtClean="0"/>
              <a:t>Administrative data sources used</a:t>
            </a:r>
            <a:endParaRPr lang="en-US" sz="2800" dirty="0"/>
          </a:p>
        </p:txBody>
      </p:sp>
    </p:spTree>
    <p:extLst>
      <p:ext uri="{BB962C8B-B14F-4D97-AF65-F5344CB8AC3E}">
        <p14:creationId xmlns:p14="http://schemas.microsoft.com/office/powerpoint/2010/main" val="4278400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1026"/>
                                        </p:tgtEl>
                                        <p:attrNameLst>
                                          <p:attrName>r</p:attrName>
                                        </p:attrNameLst>
                                      </p:cBhvr>
                                    </p:animRot>
                                  </p:childTnLst>
                                </p:cTn>
                              </p:par>
                              <p:par>
                                <p:cTn id="7" presetID="63" presetClass="path" presetSubtype="0" accel="50000" decel="50000" fill="hold" nodeType="withEffect">
                                  <p:stCondLst>
                                    <p:cond delay="0"/>
                                  </p:stCondLst>
                                  <p:childTnLst>
                                    <p:animMotion origin="layout" path="M 4.16667E-6 2.96296E-6 L 0.46753 2.96296E-6 " pathEditMode="relative" rAng="0" ptsTypes="AA">
                                      <p:cBhvr>
                                        <p:cTn id="8" dur="2000" fill="hold"/>
                                        <p:tgtEl>
                                          <p:spTgt spid="1026"/>
                                        </p:tgtEl>
                                        <p:attrNameLst>
                                          <p:attrName>ppt_x</p:attrName>
                                          <p:attrName>ppt_y</p:attrName>
                                        </p:attrNameLst>
                                      </p:cBhvr>
                                      <p:rCtr x="2336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547688" y="1658938"/>
            <a:ext cx="2586037" cy="695325"/>
          </a:xfrm>
        </p:spPr>
        <p:txBody>
          <a:bodyPr/>
          <a:lstStyle/>
          <a:p>
            <a:pPr marL="0" indent="0">
              <a:buFont typeface="Arial" panose="020B0604020202020204" pitchFamily="34" charset="0"/>
              <a:buNone/>
              <a:defRPr/>
            </a:pPr>
            <a:r>
              <a:rPr lang="en-ZA" dirty="0" smtClean="0"/>
              <a:t>Health</a:t>
            </a:r>
            <a:endParaRPr lang="en-ZA" dirty="0"/>
          </a:p>
        </p:txBody>
      </p:sp>
      <p:sp>
        <p:nvSpPr>
          <p:cNvPr id="4" name="Text Placeholder 3"/>
          <p:cNvSpPr>
            <a:spLocks noGrp="1"/>
          </p:cNvSpPr>
          <p:nvPr>
            <p:ph type="body" sz="quarter" idx="15"/>
          </p:nvPr>
        </p:nvSpPr>
        <p:spPr>
          <a:xfrm>
            <a:off x="322263" y="2408238"/>
            <a:ext cx="2898775" cy="4260850"/>
          </a:xfrm>
        </p:spPr>
        <p:txBody>
          <a:bodyPr/>
          <a:lstStyle/>
          <a:p>
            <a:pPr>
              <a:defRPr/>
            </a:pPr>
            <a:r>
              <a:rPr lang="en-US" sz="1300" b="1" dirty="0"/>
              <a:t>The DHMIS policy focuses on seven (7) high level priority areas, namely</a:t>
            </a:r>
            <a:r>
              <a:rPr lang="en-US" sz="1300" dirty="0" smtClean="0"/>
              <a:t>:</a:t>
            </a:r>
          </a:p>
          <a:p>
            <a:pPr marL="0" indent="0">
              <a:buFont typeface="Arial" panose="020B0604020202020204" pitchFamily="34" charset="0"/>
              <a:buNone/>
              <a:defRPr/>
            </a:pPr>
            <a:r>
              <a:rPr lang="en-US" sz="1300" dirty="0"/>
              <a:t> </a:t>
            </a:r>
            <a:r>
              <a:rPr lang="en-US" sz="1300" dirty="0" smtClean="0"/>
              <a:t>          Health Information coordination      and Leadership; Indicators; Data management, Data security; Data analysis and information products; Data dissemination and use and Health information system resources. </a:t>
            </a:r>
            <a:endParaRPr lang="en-US" sz="1300" dirty="0"/>
          </a:p>
          <a:p>
            <a:pPr marL="192024" indent="-192024">
              <a:defRPr/>
            </a:pPr>
            <a:r>
              <a:rPr lang="en-US" sz="1300" dirty="0" smtClean="0"/>
              <a:t>Based on SASQAF</a:t>
            </a:r>
            <a:endParaRPr lang="en-US" sz="1300" dirty="0"/>
          </a:p>
          <a:p>
            <a:pPr marL="192024" indent="-192024">
              <a:defRPr/>
            </a:pPr>
            <a:r>
              <a:rPr lang="en-US" sz="1300" dirty="0"/>
              <a:t>Information flow: Health facility, sub-district, district, province and then national </a:t>
            </a:r>
          </a:p>
        </p:txBody>
      </p:sp>
      <p:sp>
        <p:nvSpPr>
          <p:cNvPr id="5" name="Text Placeholder 4"/>
          <p:cNvSpPr>
            <a:spLocks noGrp="1"/>
          </p:cNvSpPr>
          <p:nvPr>
            <p:ph type="body" sz="quarter" idx="16"/>
          </p:nvPr>
        </p:nvSpPr>
        <p:spPr>
          <a:xfrm>
            <a:off x="3267075" y="1682750"/>
            <a:ext cx="2586038" cy="696913"/>
          </a:xfrm>
        </p:spPr>
        <p:txBody>
          <a:bodyPr/>
          <a:lstStyle/>
          <a:p>
            <a:pPr marL="0" indent="0">
              <a:buFont typeface="Arial" panose="020B0604020202020204" pitchFamily="34" charset="0"/>
              <a:buNone/>
              <a:defRPr/>
            </a:pPr>
            <a:r>
              <a:rPr lang="en-ZA" dirty="0" smtClean="0"/>
              <a:t>Education</a:t>
            </a:r>
            <a:endParaRPr lang="en-ZA" dirty="0"/>
          </a:p>
        </p:txBody>
      </p:sp>
      <p:sp>
        <p:nvSpPr>
          <p:cNvPr id="6" name="Text Placeholder 5"/>
          <p:cNvSpPr>
            <a:spLocks noGrp="1"/>
          </p:cNvSpPr>
          <p:nvPr>
            <p:ph type="body" sz="quarter" idx="17"/>
          </p:nvPr>
        </p:nvSpPr>
        <p:spPr>
          <a:xfrm>
            <a:off x="3132138" y="2289175"/>
            <a:ext cx="2925762" cy="4568825"/>
          </a:xfrm>
        </p:spPr>
        <p:txBody>
          <a:bodyPr/>
          <a:lstStyle/>
          <a:p>
            <a:pPr>
              <a:defRPr/>
            </a:pPr>
            <a:r>
              <a:rPr lang="en-US" sz="1300" b="1" dirty="0"/>
              <a:t> Education Management Information System (EMIS)</a:t>
            </a:r>
          </a:p>
          <a:p>
            <a:pPr marL="192024" indent="-192024">
              <a:defRPr/>
            </a:pPr>
            <a:r>
              <a:rPr lang="en-US" sz="1300" dirty="0"/>
              <a:t>Designed  to manage information about the education system</a:t>
            </a:r>
          </a:p>
          <a:p>
            <a:pPr marL="192024" indent="-192024">
              <a:defRPr/>
            </a:pPr>
            <a:r>
              <a:rPr lang="en-US" sz="1300" dirty="0" smtClean="0"/>
              <a:t>EMIS </a:t>
            </a:r>
            <a:r>
              <a:rPr lang="en-US" sz="1300" dirty="0"/>
              <a:t>is a repository for data collection, processing, analysis and reporting of educational information including school, students, teachers and staff</a:t>
            </a:r>
          </a:p>
          <a:p>
            <a:pPr marL="192024" indent="-192024">
              <a:defRPr/>
            </a:pPr>
            <a:r>
              <a:rPr lang="en-US" sz="1300" dirty="0" smtClean="0"/>
              <a:t>Info flow: Schools</a:t>
            </a:r>
            <a:r>
              <a:rPr lang="en-US" sz="1300" dirty="0"/>
              <a:t>, sub-district, district, province and then national </a:t>
            </a:r>
          </a:p>
          <a:p>
            <a:pPr marL="192024" indent="-192024">
              <a:defRPr/>
            </a:pPr>
            <a:endParaRPr lang="en-US" sz="1300" dirty="0"/>
          </a:p>
          <a:p>
            <a:pPr>
              <a:defRPr/>
            </a:pPr>
            <a:endParaRPr lang="en-ZA" sz="1300" dirty="0"/>
          </a:p>
        </p:txBody>
      </p:sp>
      <p:sp>
        <p:nvSpPr>
          <p:cNvPr id="7" name="Text Placeholder 6"/>
          <p:cNvSpPr>
            <a:spLocks noGrp="1"/>
          </p:cNvSpPr>
          <p:nvPr>
            <p:ph type="body" sz="quarter" idx="18"/>
          </p:nvPr>
        </p:nvSpPr>
        <p:spPr>
          <a:xfrm>
            <a:off x="6281738" y="1538288"/>
            <a:ext cx="3038475" cy="841375"/>
          </a:xfrm>
        </p:spPr>
        <p:txBody>
          <a:bodyPr/>
          <a:lstStyle/>
          <a:p>
            <a:pPr marL="0" indent="0">
              <a:buFont typeface="Arial" panose="020B0604020202020204" pitchFamily="34" charset="0"/>
              <a:buNone/>
              <a:defRPr/>
            </a:pPr>
            <a:r>
              <a:rPr lang="en-ZA" dirty="0" smtClean="0"/>
              <a:t>Police </a:t>
            </a:r>
          </a:p>
          <a:p>
            <a:pPr marL="0" indent="0">
              <a:buFont typeface="Arial" panose="020B0604020202020204" pitchFamily="34" charset="0"/>
              <a:buNone/>
              <a:defRPr/>
            </a:pPr>
            <a:r>
              <a:rPr lang="en-ZA" dirty="0" smtClean="0"/>
              <a:t>Services</a:t>
            </a:r>
            <a:endParaRPr lang="en-ZA" dirty="0"/>
          </a:p>
        </p:txBody>
      </p:sp>
      <p:sp>
        <p:nvSpPr>
          <p:cNvPr id="8" name="Text Placeholder 7"/>
          <p:cNvSpPr>
            <a:spLocks noGrp="1"/>
          </p:cNvSpPr>
          <p:nvPr>
            <p:ph type="body" sz="quarter" idx="19"/>
          </p:nvPr>
        </p:nvSpPr>
        <p:spPr>
          <a:xfrm>
            <a:off x="6192838" y="2379663"/>
            <a:ext cx="2586037" cy="3929062"/>
          </a:xfrm>
        </p:spPr>
        <p:txBody>
          <a:bodyPr/>
          <a:lstStyle/>
          <a:p>
            <a:pPr>
              <a:defRPr/>
            </a:pPr>
            <a:r>
              <a:rPr lang="en-US" sz="1300" b="1" dirty="0"/>
              <a:t>Crime </a:t>
            </a:r>
            <a:r>
              <a:rPr lang="en-US" sz="1300" b="1" dirty="0" smtClean="0"/>
              <a:t>statistics (CAS) </a:t>
            </a:r>
            <a:endParaRPr lang="en-US" sz="1300" b="1" dirty="0"/>
          </a:p>
          <a:p>
            <a:pPr marL="192024" indent="-192024">
              <a:defRPr/>
            </a:pPr>
            <a:r>
              <a:rPr lang="en-US" sz="1300" dirty="0"/>
              <a:t>Reported and identified crimes are registered through the crime administration system (CAS)</a:t>
            </a:r>
          </a:p>
          <a:p>
            <a:pPr marL="192024" indent="-192024">
              <a:defRPr/>
            </a:pPr>
            <a:r>
              <a:rPr lang="en-US" sz="1300" dirty="0" smtClean="0"/>
              <a:t>Info flow: Police </a:t>
            </a:r>
            <a:r>
              <a:rPr lang="en-US" sz="1300" dirty="0"/>
              <a:t>stations/temporary police stations, sub-district, district, province and then national </a:t>
            </a:r>
          </a:p>
          <a:p>
            <a:pPr marL="192024" indent="-192024">
              <a:defRPr/>
            </a:pPr>
            <a:endParaRPr lang="en-US" sz="1300" dirty="0"/>
          </a:p>
        </p:txBody>
      </p:sp>
      <p:sp>
        <p:nvSpPr>
          <p:cNvPr id="11" name="Rectangle 10"/>
          <p:cNvSpPr/>
          <p:nvPr/>
        </p:nvSpPr>
        <p:spPr>
          <a:xfrm>
            <a:off x="304800" y="315913"/>
            <a:ext cx="8664575" cy="358775"/>
          </a:xfrm>
          <a:prstGeom prst="rect">
            <a:avLst/>
          </a:prstGeom>
        </p:spPr>
        <p:txBody>
          <a:bodyPr lIns="51206" tIns="25603" rIns="51206" bIns="25603">
            <a:spAutoFit/>
          </a:bodyPr>
          <a:lstStyle/>
          <a:p>
            <a:pPr>
              <a:defRPr/>
            </a:pPr>
            <a:r>
              <a:rPr lang="en-US" sz="2000" dirty="0">
                <a:solidFill>
                  <a:schemeClr val="accent6">
                    <a:lumMod val="75000"/>
                  </a:schemeClr>
                </a:solidFill>
              </a:rPr>
              <a:t>Data sources used in the SDG Baseline report</a:t>
            </a:r>
            <a:endParaRPr lang="en-ZA" sz="2000" dirty="0">
              <a:solidFill>
                <a:schemeClr val="accent6">
                  <a:lumMod val="75000"/>
                </a:schemeClr>
              </a:solidFill>
            </a:endParaRPr>
          </a:p>
        </p:txBody>
      </p:sp>
      <p:sp>
        <p:nvSpPr>
          <p:cNvPr id="26633" name="AutoShape 2" descr="Image result for education images"/>
          <p:cNvSpPr>
            <a:spLocks noChangeAspect="1" noChangeArrowheads="1"/>
          </p:cNvSpPr>
          <p:nvPr/>
        </p:nvSpPr>
        <p:spPr bwMode="auto">
          <a:xfrm>
            <a:off x="0" y="-90488"/>
            <a:ext cx="152400" cy="20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206" tIns="25603" rIns="51206" bIns="25603"/>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ZA" altLang="en-US"/>
          </a:p>
        </p:txBody>
      </p:sp>
      <p:sp>
        <p:nvSpPr>
          <p:cNvPr id="26634" name="AutoShape 4" descr="Image result for education images"/>
          <p:cNvSpPr>
            <a:spLocks noChangeAspect="1" noChangeArrowheads="1"/>
          </p:cNvSpPr>
          <p:nvPr/>
        </p:nvSpPr>
        <p:spPr bwMode="auto">
          <a:xfrm>
            <a:off x="76200" y="11113"/>
            <a:ext cx="152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206" tIns="25603" rIns="51206" bIns="25603"/>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ZA" altLang="en-US"/>
          </a:p>
        </p:txBody>
      </p:sp>
      <p:sp>
        <p:nvSpPr>
          <p:cNvPr id="26635" name="AutoShape 6" descr="Image result for education images"/>
          <p:cNvSpPr>
            <a:spLocks noChangeAspect="1" noChangeArrowheads="1"/>
          </p:cNvSpPr>
          <p:nvPr/>
        </p:nvSpPr>
        <p:spPr bwMode="auto">
          <a:xfrm>
            <a:off x="152400" y="112713"/>
            <a:ext cx="152400"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206" tIns="25603" rIns="51206" bIns="25603"/>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ZA" altLang="en-US"/>
          </a:p>
        </p:txBody>
      </p:sp>
      <p:pic>
        <p:nvPicPr>
          <p:cNvPr id="26636" name="Picture 8" descr="http://www.thisissierraleone.com/wp-content/uploads/2015/10/Education-in-Sierra-Leoe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3925" y="1330325"/>
            <a:ext cx="982663"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7" name="Picture 14" descr="https://ico.ku.edu.tr/sites/ico.ku.edu.tr/files/healthinsurance1.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1825" y="1330325"/>
            <a:ext cx="825500"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8" name="Picture 16" descr="https://encrypted-tbn3.gstatic.com/images?q=tbn:ANd9GcSdh_kn3hxZnOATC5OfuQSMD3H3rVOFccjHz3gu5hKuRAKxjkeFZA">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67638" y="1425575"/>
            <a:ext cx="1012825" cy="101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39894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702" y="332338"/>
            <a:ext cx="8424936" cy="584775"/>
          </a:xfrm>
          <a:prstGeom prst="rect">
            <a:avLst/>
          </a:prstGeom>
          <a:noFill/>
        </p:spPr>
        <p:txBody>
          <a:bodyPr wrap="square" rtlCol="0">
            <a:spAutoFit/>
          </a:bodyPr>
          <a:lstStyle/>
          <a:p>
            <a:pPr>
              <a:spcBef>
                <a:spcPts val="600"/>
              </a:spcBef>
              <a:spcAft>
                <a:spcPts val="600"/>
              </a:spcAft>
            </a:pPr>
            <a:r>
              <a:rPr lang="en-ZA" sz="3200" dirty="0" smtClean="0">
                <a:solidFill>
                  <a:schemeClr val="tx2">
                    <a:lumMod val="75000"/>
                  </a:schemeClr>
                </a:solidFill>
              </a:rPr>
              <a:t>Data sources</a:t>
            </a:r>
            <a:endParaRPr lang="en-ZA" sz="3200" dirty="0">
              <a:solidFill>
                <a:schemeClr val="tx2">
                  <a:lumMod val="75000"/>
                </a:schemeClr>
              </a:solidFill>
            </a:endParaRPr>
          </a:p>
        </p:txBody>
      </p:sp>
      <p:sp>
        <p:nvSpPr>
          <p:cNvPr id="3" name="Rectangle 2"/>
          <p:cNvSpPr>
            <a:spLocks noChangeArrowheads="1"/>
          </p:cNvSpPr>
          <p:nvPr/>
        </p:nvSpPr>
        <p:spPr bwMode="auto">
          <a:xfrm>
            <a:off x="-3175" y="260350"/>
            <a:ext cx="86407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2400" b="1" dirty="0" smtClean="0">
                <a:solidFill>
                  <a:schemeClr val="accent2">
                    <a:lumMod val="75000"/>
                  </a:schemeClr>
                </a:solidFill>
              </a:rPr>
              <a:t>Experiences</a:t>
            </a:r>
            <a:endParaRPr lang="en-ZA" altLang="en-US" sz="2400" b="1" dirty="0">
              <a:solidFill>
                <a:schemeClr val="accent2">
                  <a:lumMod val="75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773201698"/>
              </p:ext>
            </p:extLst>
          </p:nvPr>
        </p:nvGraphicFramePr>
        <p:xfrm>
          <a:off x="395536" y="917113"/>
          <a:ext cx="8064896" cy="5422384"/>
        </p:xfrm>
        <a:graphic>
          <a:graphicData uri="http://schemas.openxmlformats.org/drawingml/2006/table">
            <a:tbl>
              <a:tblPr firstRow="1" bandRow="1">
                <a:tableStyleId>{5C22544A-7EE6-4342-B048-85BDC9FD1C3A}</a:tableStyleId>
              </a:tblPr>
              <a:tblGrid>
                <a:gridCol w="4032448"/>
                <a:gridCol w="4032448"/>
              </a:tblGrid>
              <a:tr h="576064">
                <a:tc>
                  <a:txBody>
                    <a:bodyPr/>
                    <a:lstStyle/>
                    <a:p>
                      <a:pPr marL="0" lvl="0" indent="0" algn="l" defTabSz="914400" rtl="0" eaLnBrk="1" latinLnBrk="0" hangingPunct="1">
                        <a:spcBef>
                          <a:spcPts val="0"/>
                        </a:spcBef>
                        <a:spcAft>
                          <a:spcPts val="0"/>
                        </a:spcAft>
                        <a:buFont typeface="Arial" panose="020B0604020202020204" pitchFamily="34" charset="0"/>
                        <a:buNone/>
                      </a:pPr>
                      <a:r>
                        <a:rPr lang="en-ZA" sz="2400" b="1" kern="1200" baseline="0" dirty="0" smtClean="0">
                          <a:solidFill>
                            <a:schemeClr val="bg1">
                              <a:lumMod val="95000"/>
                            </a:schemeClr>
                          </a:solidFill>
                          <a:latin typeface="+mn-lt"/>
                          <a:ea typeface="+mn-ea"/>
                          <a:cs typeface="+mn-cs"/>
                        </a:rPr>
                        <a:t>Administrative data </a:t>
                      </a:r>
                      <a:r>
                        <a:rPr lang="en-ZA" sz="2400" b="1" kern="1200" baseline="0" dirty="0" err="1" smtClean="0">
                          <a:solidFill>
                            <a:schemeClr val="bg1">
                              <a:lumMod val="95000"/>
                            </a:schemeClr>
                          </a:solidFill>
                          <a:latin typeface="+mn-lt"/>
                          <a:ea typeface="+mn-ea"/>
                          <a:cs typeface="+mn-cs"/>
                        </a:rPr>
                        <a:t>souces</a:t>
                      </a:r>
                      <a:endParaRPr lang="en-ZA" sz="2400" b="1" kern="1200" baseline="0" dirty="0">
                        <a:solidFill>
                          <a:schemeClr val="bg1">
                            <a:lumMod val="95000"/>
                          </a:schemeClr>
                        </a:solidFill>
                        <a:latin typeface="+mn-lt"/>
                        <a:ea typeface="+mn-ea"/>
                        <a:cs typeface="+mn-cs"/>
                      </a:endParaRPr>
                    </a:p>
                  </a:txBody>
                  <a:tcPr/>
                </a:tc>
                <a:tc>
                  <a:txBody>
                    <a:bodyPr/>
                    <a:lstStyle/>
                    <a:p>
                      <a:pPr marL="0" lvl="0" indent="0" algn="l" defTabSz="914400" rtl="0" eaLnBrk="1" latinLnBrk="0" hangingPunct="1">
                        <a:spcBef>
                          <a:spcPts val="0"/>
                        </a:spcBef>
                        <a:spcAft>
                          <a:spcPts val="0"/>
                        </a:spcAft>
                        <a:buFont typeface="Arial" panose="020B0604020202020204" pitchFamily="34" charset="0"/>
                        <a:buNone/>
                      </a:pPr>
                      <a:endParaRPr lang="en-ZA" sz="2400" b="1" kern="1200" baseline="0" dirty="0">
                        <a:solidFill>
                          <a:schemeClr val="bg1">
                            <a:lumMod val="95000"/>
                          </a:schemeClr>
                        </a:solidFill>
                        <a:latin typeface="+mn-lt"/>
                        <a:ea typeface="+mn-ea"/>
                        <a:cs typeface="+mn-cs"/>
                      </a:endParaRPr>
                    </a:p>
                  </a:txBody>
                  <a:tcPr/>
                </a:tc>
              </a:tr>
              <a:tr h="4248472">
                <a:tc>
                  <a:txBody>
                    <a:bodyPr/>
                    <a:lstStyle/>
                    <a:p>
                      <a:pPr marL="285750" indent="-285750">
                        <a:buFont typeface="Arial" panose="020B0604020202020204" pitchFamily="34" charset="0"/>
                        <a:buChar char="•"/>
                      </a:pPr>
                      <a:r>
                        <a:rPr lang="en-ZA" sz="2300" dirty="0" smtClean="0">
                          <a:solidFill>
                            <a:schemeClr val="bg1"/>
                          </a:solidFill>
                        </a:rPr>
                        <a:t>CRVS – Goal 3</a:t>
                      </a:r>
                    </a:p>
                    <a:p>
                      <a:pPr marL="285750" indent="-285750">
                        <a:buFont typeface="Arial" panose="020B0604020202020204" pitchFamily="34" charset="0"/>
                        <a:buChar char="•"/>
                      </a:pPr>
                      <a:r>
                        <a:rPr lang="en-ZA" sz="2300" kern="1200" dirty="0" smtClean="0">
                          <a:solidFill>
                            <a:schemeClr val="bg1"/>
                          </a:solidFill>
                          <a:latin typeface="+mn-lt"/>
                          <a:ea typeface="+mn-ea"/>
                          <a:cs typeface="+mn-cs"/>
                        </a:rPr>
                        <a:t>HEMIS – Goal 4</a:t>
                      </a:r>
                      <a:endParaRPr lang="en-ZA" sz="2300" kern="1200" dirty="0" smtClean="0">
                        <a:solidFill>
                          <a:schemeClr val="bg1"/>
                        </a:solidFill>
                        <a:latin typeface="+mn-lt"/>
                        <a:ea typeface="+mn-ea"/>
                        <a:cs typeface="+mn-cs"/>
                      </a:endParaRPr>
                    </a:p>
                    <a:p>
                      <a:pPr marL="285750" indent="-285750" algn="l" defTabSz="914400" rtl="0" eaLnBrk="1" latinLnBrk="0" hangingPunct="1">
                        <a:buFont typeface="Arial" panose="020B0604020202020204" pitchFamily="34" charset="0"/>
                        <a:buChar char="•"/>
                      </a:pPr>
                      <a:r>
                        <a:rPr lang="en-US" sz="2300" kern="1200" dirty="0" smtClean="0">
                          <a:solidFill>
                            <a:schemeClr val="bg1"/>
                          </a:solidFill>
                          <a:latin typeface="+mn-lt"/>
                          <a:ea typeface="+mn-ea"/>
                          <a:cs typeface="+mn-cs"/>
                        </a:rPr>
                        <a:t>National Education Infrastructure Management System  (NEIMS</a:t>
                      </a:r>
                      <a:r>
                        <a:rPr lang="en-US" sz="2300" kern="1200" dirty="0" smtClean="0">
                          <a:solidFill>
                            <a:schemeClr val="bg1"/>
                          </a:solidFill>
                          <a:latin typeface="+mn-lt"/>
                          <a:ea typeface="+mn-ea"/>
                          <a:cs typeface="+mn-cs"/>
                        </a:rPr>
                        <a:t>) –Goal 4</a:t>
                      </a:r>
                    </a:p>
                    <a:p>
                      <a:pPr marL="285750" indent="-285750" algn="l" defTabSz="914400" rtl="0" eaLnBrk="1" latinLnBrk="0" hangingPunct="1">
                        <a:buFont typeface="Arial" panose="020B0604020202020204" pitchFamily="34" charset="0"/>
                        <a:buChar char="•"/>
                      </a:pPr>
                      <a:r>
                        <a:rPr lang="en-US" sz="2300" kern="1200" dirty="0" smtClean="0">
                          <a:solidFill>
                            <a:schemeClr val="bg1"/>
                          </a:solidFill>
                          <a:latin typeface="+mn-lt"/>
                          <a:ea typeface="+mn-ea"/>
                          <a:cs typeface="+mn-cs"/>
                        </a:rPr>
                        <a:t>SOCPEN – Goal 1 (Additional</a:t>
                      </a:r>
                      <a:r>
                        <a:rPr lang="en-US" sz="2300" kern="1200" baseline="0" dirty="0" smtClean="0">
                          <a:solidFill>
                            <a:schemeClr val="bg1"/>
                          </a:solidFill>
                          <a:latin typeface="+mn-lt"/>
                          <a:ea typeface="+mn-ea"/>
                          <a:cs typeface="+mn-cs"/>
                        </a:rPr>
                        <a:t> indicator)</a:t>
                      </a:r>
                    </a:p>
                    <a:p>
                      <a:pPr marL="285750" indent="-285750" algn="l" defTabSz="914400" rtl="0" eaLnBrk="1" latinLnBrk="0" hangingPunct="1">
                        <a:buFont typeface="Arial" panose="020B0604020202020204" pitchFamily="34" charset="0"/>
                        <a:buChar char="•"/>
                      </a:pPr>
                      <a:r>
                        <a:rPr lang="en-US" sz="2300" kern="1200" baseline="0" dirty="0" smtClean="0">
                          <a:solidFill>
                            <a:schemeClr val="bg1"/>
                          </a:solidFill>
                          <a:latin typeface="+mn-lt"/>
                          <a:ea typeface="+mn-ea"/>
                          <a:cs typeface="+mn-cs"/>
                        </a:rPr>
                        <a:t>Malaria Surveillance System</a:t>
                      </a:r>
                      <a:endParaRPr lang="en-US" sz="2300" kern="1200" dirty="0" smtClean="0">
                        <a:solidFill>
                          <a:schemeClr val="bg1"/>
                        </a:solidFill>
                        <a:latin typeface="+mn-lt"/>
                        <a:ea typeface="+mn-ea"/>
                        <a:cs typeface="+mn-cs"/>
                      </a:endParaRPr>
                    </a:p>
                    <a:p>
                      <a:pPr marL="285750" indent="-285750" algn="l" defTabSz="914400" rtl="0" eaLnBrk="1" latinLnBrk="0" hangingPunct="1">
                        <a:buFont typeface="Arial" panose="020B0604020202020204" pitchFamily="34" charset="0"/>
                        <a:buChar char="•"/>
                      </a:pPr>
                      <a:r>
                        <a:rPr lang="en-US" sz="2300" kern="1200" dirty="0" err="1" smtClean="0">
                          <a:solidFill>
                            <a:srgbClr val="C00000"/>
                          </a:solidFill>
                          <a:latin typeface="+mn-lt"/>
                          <a:ea typeface="+mn-ea"/>
                          <a:cs typeface="+mn-cs"/>
                        </a:rPr>
                        <a:t>Etc</a:t>
                      </a:r>
                      <a:endParaRPr lang="en-ZA" sz="2300" kern="1200" dirty="0" smtClean="0">
                        <a:solidFill>
                          <a:srgbClr val="C00000"/>
                        </a:solidFill>
                        <a:latin typeface="+mn-lt"/>
                        <a:ea typeface="+mn-ea"/>
                        <a:cs typeface="+mn-cs"/>
                      </a:endParaRPr>
                    </a:p>
                    <a:p>
                      <a:pPr marL="0" indent="0">
                        <a:buFont typeface="Arial" panose="020B0604020202020204" pitchFamily="34" charset="0"/>
                        <a:buNone/>
                      </a:pPr>
                      <a:endParaRPr lang="en-ZA" sz="2400" dirty="0" smtClean="0">
                        <a:solidFill>
                          <a:schemeClr val="bg1"/>
                        </a:solidFill>
                      </a:endParaRPr>
                    </a:p>
                  </a:txBody>
                  <a:tcPr>
                    <a:solidFill>
                      <a:srgbClr val="92D050"/>
                    </a:solidFill>
                  </a:tcPr>
                </a:tc>
                <a:tc>
                  <a:txBody>
                    <a:bodyPr/>
                    <a:lstStyle/>
                    <a:p>
                      <a:pPr marL="0" indent="0">
                        <a:buFont typeface="Arial" panose="020B0604020202020204" pitchFamily="34" charset="0"/>
                        <a:buNone/>
                      </a:pPr>
                      <a:endParaRPr lang="en-ZA" sz="2400" dirty="0" smtClean="0">
                        <a:solidFill>
                          <a:schemeClr val="bg1"/>
                        </a:solidFill>
                      </a:endParaRPr>
                    </a:p>
                    <a:p>
                      <a:pPr marL="0" indent="0">
                        <a:buFont typeface="Arial" panose="020B0604020202020204" pitchFamily="34" charset="0"/>
                        <a:buNone/>
                      </a:pPr>
                      <a:r>
                        <a:rPr lang="en-ZA" sz="2400" dirty="0" smtClean="0">
                          <a:solidFill>
                            <a:schemeClr val="bg1"/>
                          </a:solidFill>
                        </a:rPr>
                        <a:t>DHET</a:t>
                      </a:r>
                    </a:p>
                    <a:p>
                      <a:pPr marL="0" indent="0">
                        <a:buFont typeface="Arial" panose="020B0604020202020204" pitchFamily="34" charset="0"/>
                        <a:buNone/>
                      </a:pPr>
                      <a:r>
                        <a:rPr lang="en-ZA" sz="2400" dirty="0" smtClean="0">
                          <a:solidFill>
                            <a:schemeClr val="bg1"/>
                          </a:solidFill>
                        </a:rPr>
                        <a:t>DBE</a:t>
                      </a:r>
                    </a:p>
                    <a:p>
                      <a:pPr marL="0" indent="0">
                        <a:buFont typeface="Arial" panose="020B0604020202020204" pitchFamily="34" charset="0"/>
                        <a:buNone/>
                      </a:pPr>
                      <a:endParaRPr lang="en-ZA" sz="2400" dirty="0" smtClean="0">
                        <a:solidFill>
                          <a:schemeClr val="bg1"/>
                        </a:solidFill>
                      </a:endParaRPr>
                    </a:p>
                    <a:p>
                      <a:pPr marL="0" indent="0">
                        <a:buFont typeface="Arial" panose="020B0604020202020204" pitchFamily="34" charset="0"/>
                        <a:buNone/>
                      </a:pPr>
                      <a:endParaRPr lang="en-ZA" sz="2400" dirty="0" smtClean="0">
                        <a:solidFill>
                          <a:schemeClr val="bg1"/>
                        </a:solidFill>
                      </a:endParaRPr>
                    </a:p>
                    <a:p>
                      <a:pPr marL="0" indent="0">
                        <a:buFont typeface="Arial" panose="020B0604020202020204" pitchFamily="34" charset="0"/>
                        <a:buNone/>
                      </a:pPr>
                      <a:r>
                        <a:rPr lang="en-ZA" sz="2400" dirty="0" smtClean="0">
                          <a:solidFill>
                            <a:schemeClr val="bg1"/>
                          </a:solidFill>
                        </a:rPr>
                        <a:t>DSD</a:t>
                      </a:r>
                    </a:p>
                    <a:p>
                      <a:pPr marL="0" indent="0">
                        <a:buFont typeface="Arial" panose="020B0604020202020204" pitchFamily="34" charset="0"/>
                        <a:buNone/>
                      </a:pPr>
                      <a:endParaRPr lang="en-ZA" sz="2400" dirty="0" smtClean="0">
                        <a:solidFill>
                          <a:srgbClr val="C00000"/>
                        </a:solidFill>
                      </a:endParaRPr>
                    </a:p>
                    <a:p>
                      <a:pPr marL="0" indent="0">
                        <a:buFont typeface="Arial" panose="020B0604020202020204" pitchFamily="34" charset="0"/>
                        <a:buNone/>
                      </a:pPr>
                      <a:r>
                        <a:rPr lang="en-ZA" sz="2400" dirty="0" smtClean="0">
                          <a:solidFill>
                            <a:schemeClr val="bg1"/>
                          </a:solidFill>
                        </a:rPr>
                        <a:t>DOH</a:t>
                      </a:r>
                    </a:p>
                    <a:p>
                      <a:pPr marL="0" indent="0">
                        <a:buFont typeface="Arial" panose="020B0604020202020204" pitchFamily="34" charset="0"/>
                        <a:buNone/>
                      </a:pPr>
                      <a:r>
                        <a:rPr lang="en-ZA" sz="2400" dirty="0" smtClean="0">
                          <a:solidFill>
                            <a:srgbClr val="C00000"/>
                          </a:solidFill>
                        </a:rPr>
                        <a:t>DTPS</a:t>
                      </a:r>
                    </a:p>
                    <a:p>
                      <a:pPr marL="0" indent="0">
                        <a:buFont typeface="Arial" panose="020B0604020202020204" pitchFamily="34" charset="0"/>
                        <a:buNone/>
                      </a:pPr>
                      <a:r>
                        <a:rPr lang="en-ZA" sz="2400" dirty="0" smtClean="0">
                          <a:solidFill>
                            <a:srgbClr val="C00000"/>
                          </a:solidFill>
                        </a:rPr>
                        <a:t>DSD</a:t>
                      </a:r>
                    </a:p>
                    <a:p>
                      <a:pPr marL="0" indent="0">
                        <a:buFont typeface="Arial" panose="020B0604020202020204" pitchFamily="34" charset="0"/>
                        <a:buNone/>
                      </a:pPr>
                      <a:r>
                        <a:rPr lang="en-ZA" sz="2400" dirty="0" smtClean="0">
                          <a:solidFill>
                            <a:srgbClr val="C00000"/>
                          </a:solidFill>
                        </a:rPr>
                        <a:t>DAFF</a:t>
                      </a:r>
                    </a:p>
                    <a:p>
                      <a:pPr marL="0" indent="0">
                        <a:buFont typeface="Arial" panose="020B0604020202020204" pitchFamily="34" charset="0"/>
                        <a:buNone/>
                      </a:pPr>
                      <a:r>
                        <a:rPr lang="en-ZA" sz="2400" dirty="0" smtClean="0">
                          <a:solidFill>
                            <a:srgbClr val="C00000"/>
                          </a:solidFill>
                        </a:rPr>
                        <a:t>ARC</a:t>
                      </a:r>
                    </a:p>
                    <a:p>
                      <a:pPr marL="0" indent="0">
                        <a:buFont typeface="Arial" panose="020B0604020202020204" pitchFamily="34" charset="0"/>
                        <a:buNone/>
                      </a:pPr>
                      <a:r>
                        <a:rPr lang="en-ZA" sz="2400" dirty="0" err="1" smtClean="0">
                          <a:solidFill>
                            <a:srgbClr val="C00000"/>
                          </a:solidFill>
                        </a:rPr>
                        <a:t>DoL</a:t>
                      </a:r>
                      <a:endParaRPr lang="en-ZA" sz="2400" dirty="0" smtClean="0">
                        <a:solidFill>
                          <a:srgbClr val="C00000"/>
                        </a:solidFill>
                      </a:endParaRPr>
                    </a:p>
                  </a:txBody>
                  <a:tcPr>
                    <a:solidFill>
                      <a:srgbClr val="92D050"/>
                    </a:solidFill>
                  </a:tcPr>
                </a:tc>
              </a:tr>
            </a:tbl>
          </a:graphicData>
        </a:graphic>
      </p:graphicFrame>
    </p:spTree>
    <p:extLst>
      <p:ext uri="{BB962C8B-B14F-4D97-AF65-F5344CB8AC3E}">
        <p14:creationId xmlns:p14="http://schemas.microsoft.com/office/powerpoint/2010/main" val="69619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3492500" y="3300413"/>
            <a:ext cx="2136775" cy="660400"/>
          </a:xfrm>
        </p:spPr>
        <p:txBody>
          <a:bodyPr/>
          <a:lstStyle/>
          <a:p>
            <a:pPr marL="0" indent="0">
              <a:buFont typeface="Arial" panose="020B0604020202020204" pitchFamily="34" charset="0"/>
              <a:buNone/>
              <a:defRPr/>
            </a:pPr>
            <a:r>
              <a:rPr lang="en-ZA" dirty="0" smtClean="0"/>
              <a:t>Motor Vehicle pile-up</a:t>
            </a:r>
            <a:endParaRPr lang="en-ZA" dirty="0"/>
          </a:p>
        </p:txBody>
      </p:sp>
      <p:sp>
        <p:nvSpPr>
          <p:cNvPr id="3" name="Text Placeholder 2"/>
          <p:cNvSpPr>
            <a:spLocks noGrp="1"/>
          </p:cNvSpPr>
          <p:nvPr>
            <p:ph type="body" sz="quarter" idx="22"/>
          </p:nvPr>
        </p:nvSpPr>
        <p:spPr>
          <a:xfrm>
            <a:off x="2743200" y="2270125"/>
            <a:ext cx="900113" cy="660400"/>
          </a:xfrm>
        </p:spPr>
        <p:txBody>
          <a:bodyPr/>
          <a:lstStyle/>
          <a:p>
            <a:pPr marL="0" indent="0">
              <a:buFont typeface="Arial" panose="020B0604020202020204" pitchFamily="34" charset="0"/>
              <a:buNone/>
              <a:defRPr/>
            </a:pPr>
            <a:r>
              <a:rPr lang="en-ZA" dirty="0"/>
              <a:t>Social welfare</a:t>
            </a:r>
          </a:p>
        </p:txBody>
      </p:sp>
      <p:sp>
        <p:nvSpPr>
          <p:cNvPr id="4" name="Text Placeholder 3"/>
          <p:cNvSpPr>
            <a:spLocks noGrp="1"/>
          </p:cNvSpPr>
          <p:nvPr>
            <p:ph type="body" sz="quarter" idx="23"/>
          </p:nvPr>
        </p:nvSpPr>
        <p:spPr>
          <a:xfrm>
            <a:off x="4108450" y="1254125"/>
            <a:ext cx="900113" cy="660400"/>
          </a:xfrm>
        </p:spPr>
        <p:txBody>
          <a:bodyPr/>
          <a:lstStyle/>
          <a:p>
            <a:pPr marL="0" indent="0">
              <a:buFont typeface="Arial" panose="020B0604020202020204" pitchFamily="34" charset="0"/>
              <a:buNone/>
              <a:defRPr/>
            </a:pPr>
            <a:r>
              <a:rPr lang="en-ZA" dirty="0" smtClean="0"/>
              <a:t>Accident control</a:t>
            </a:r>
            <a:endParaRPr lang="en-ZA" dirty="0"/>
          </a:p>
        </p:txBody>
      </p:sp>
      <p:sp>
        <p:nvSpPr>
          <p:cNvPr id="5" name="Text Placeholder 4"/>
          <p:cNvSpPr>
            <a:spLocks noGrp="1"/>
          </p:cNvSpPr>
          <p:nvPr>
            <p:ph type="body" sz="quarter" idx="24"/>
          </p:nvPr>
        </p:nvSpPr>
        <p:spPr>
          <a:xfrm>
            <a:off x="5476875" y="2270125"/>
            <a:ext cx="900113" cy="660400"/>
          </a:xfrm>
        </p:spPr>
        <p:txBody>
          <a:bodyPr/>
          <a:lstStyle/>
          <a:p>
            <a:pPr marL="0" indent="0">
              <a:buFont typeface="Arial" panose="020B0604020202020204" pitchFamily="34" charset="0"/>
              <a:buNone/>
              <a:defRPr/>
            </a:pPr>
            <a:r>
              <a:rPr lang="en-ZA" dirty="0" smtClean="0"/>
              <a:t>Accident registered</a:t>
            </a:r>
            <a:endParaRPr lang="en-ZA" dirty="0"/>
          </a:p>
        </p:txBody>
      </p:sp>
      <p:sp>
        <p:nvSpPr>
          <p:cNvPr id="6" name="Text Placeholder 5"/>
          <p:cNvSpPr>
            <a:spLocks noGrp="1"/>
          </p:cNvSpPr>
          <p:nvPr>
            <p:ph type="body" sz="quarter" idx="25"/>
          </p:nvPr>
        </p:nvSpPr>
        <p:spPr>
          <a:xfrm>
            <a:off x="2727325" y="4238625"/>
            <a:ext cx="981075" cy="833438"/>
          </a:xfrm>
        </p:spPr>
        <p:txBody>
          <a:bodyPr/>
          <a:lstStyle/>
          <a:p>
            <a:pPr marL="0" indent="0">
              <a:buFont typeface="Arial" panose="020B0604020202020204" pitchFamily="34" charset="0"/>
              <a:buNone/>
              <a:defRPr/>
            </a:pPr>
            <a:r>
              <a:rPr lang="en-ZA" dirty="0"/>
              <a:t>Death </a:t>
            </a:r>
            <a:r>
              <a:rPr lang="en-ZA" dirty="0" smtClean="0"/>
              <a:t>registration</a:t>
            </a:r>
            <a:endParaRPr lang="en-ZA" dirty="0"/>
          </a:p>
        </p:txBody>
      </p:sp>
      <p:sp>
        <p:nvSpPr>
          <p:cNvPr id="7" name="Text Placeholder 6"/>
          <p:cNvSpPr>
            <a:spLocks noGrp="1"/>
          </p:cNvSpPr>
          <p:nvPr>
            <p:ph type="body" sz="quarter" idx="26"/>
          </p:nvPr>
        </p:nvSpPr>
        <p:spPr>
          <a:xfrm>
            <a:off x="5468938" y="4149725"/>
            <a:ext cx="1016000" cy="1200150"/>
          </a:xfrm>
        </p:spPr>
        <p:txBody>
          <a:bodyPr/>
          <a:lstStyle/>
          <a:p>
            <a:pPr marL="0" indent="0">
              <a:buFont typeface="Arial" panose="020B0604020202020204" pitchFamily="34" charset="0"/>
              <a:buNone/>
              <a:defRPr/>
            </a:pPr>
            <a:r>
              <a:rPr lang="en-ZA" dirty="0" smtClean="0"/>
              <a:t>Case handed to prosecuting officer</a:t>
            </a:r>
            <a:endParaRPr lang="en-ZA" dirty="0"/>
          </a:p>
        </p:txBody>
      </p:sp>
      <p:sp>
        <p:nvSpPr>
          <p:cNvPr id="8" name="Text Placeholder 7"/>
          <p:cNvSpPr>
            <a:spLocks noGrp="1"/>
          </p:cNvSpPr>
          <p:nvPr>
            <p:ph type="body" sz="quarter" idx="27"/>
          </p:nvPr>
        </p:nvSpPr>
        <p:spPr>
          <a:xfrm>
            <a:off x="4108450" y="5386388"/>
            <a:ext cx="958850" cy="658812"/>
          </a:xfrm>
        </p:spPr>
        <p:txBody>
          <a:bodyPr/>
          <a:lstStyle/>
          <a:p>
            <a:pPr marL="0" indent="0">
              <a:buFont typeface="Arial" panose="020B0604020202020204" pitchFamily="34" charset="0"/>
              <a:buNone/>
              <a:defRPr/>
            </a:pPr>
            <a:r>
              <a:rPr lang="en-ZA" dirty="0" smtClean="0"/>
              <a:t>Death certification</a:t>
            </a:r>
            <a:endParaRPr lang="en-ZA" dirty="0"/>
          </a:p>
        </p:txBody>
      </p:sp>
      <p:sp>
        <p:nvSpPr>
          <p:cNvPr id="29705" name="Text Placeholder 8"/>
          <p:cNvSpPr>
            <a:spLocks noGrp="1"/>
          </p:cNvSpPr>
          <p:nvPr>
            <p:ph type="body" sz="quarter" idx="28"/>
          </p:nvPr>
        </p:nvSpPr>
        <p:spPr bwMode="auto">
          <a:xfrm>
            <a:off x="5202238" y="1135063"/>
            <a:ext cx="3262312" cy="565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0" indent="0">
              <a:buFont typeface="Arial" panose="020B0604020202020204" pitchFamily="34" charset="0"/>
              <a:buNone/>
            </a:pPr>
            <a:r>
              <a:rPr lang="en-ZA" altLang="en-US" sz="1300" smtClean="0"/>
              <a:t>Road Traffic Management Corporation (RTMC): AR Form (Municipal)</a:t>
            </a:r>
          </a:p>
        </p:txBody>
      </p:sp>
      <p:sp>
        <p:nvSpPr>
          <p:cNvPr id="10" name="Text Placeholder 9"/>
          <p:cNvSpPr>
            <a:spLocks noGrp="1"/>
          </p:cNvSpPr>
          <p:nvPr>
            <p:ph type="body" sz="quarter" idx="29"/>
          </p:nvPr>
        </p:nvSpPr>
        <p:spPr>
          <a:xfrm>
            <a:off x="6548438" y="2135188"/>
            <a:ext cx="2479675" cy="920750"/>
          </a:xfrm>
        </p:spPr>
        <p:txBody>
          <a:bodyPr/>
          <a:lstStyle/>
          <a:p>
            <a:pPr marL="0" indent="0">
              <a:buFont typeface="Arial" panose="020B0604020202020204" pitchFamily="34" charset="0"/>
              <a:buNone/>
              <a:defRPr/>
            </a:pPr>
            <a:r>
              <a:rPr lang="en-ZA" sz="1300" dirty="0"/>
              <a:t>South African Police Services (SAPS): Registration of </a:t>
            </a:r>
            <a:r>
              <a:rPr lang="en-ZA" sz="1300" dirty="0" smtClean="0"/>
              <a:t>accident.</a:t>
            </a:r>
            <a:endParaRPr lang="en-ZA" sz="1300" dirty="0"/>
          </a:p>
          <a:p>
            <a:pPr>
              <a:defRPr/>
            </a:pPr>
            <a:endParaRPr lang="en-ZA" sz="1300" dirty="0"/>
          </a:p>
          <a:p>
            <a:pPr>
              <a:defRPr/>
            </a:pPr>
            <a:endParaRPr lang="en-ZA" sz="1300" dirty="0"/>
          </a:p>
          <a:p>
            <a:pPr>
              <a:defRPr/>
            </a:pPr>
            <a:endParaRPr lang="en-ZA" sz="1300" dirty="0"/>
          </a:p>
          <a:p>
            <a:pPr>
              <a:defRPr/>
            </a:pPr>
            <a:endParaRPr lang="en-ZA" sz="1300" dirty="0"/>
          </a:p>
          <a:p>
            <a:pPr>
              <a:defRPr/>
            </a:pPr>
            <a:endParaRPr lang="en-ZA" sz="1300" dirty="0"/>
          </a:p>
          <a:p>
            <a:pPr>
              <a:defRPr/>
            </a:pPr>
            <a:endParaRPr lang="en-ZA" sz="1300" dirty="0"/>
          </a:p>
          <a:p>
            <a:pPr>
              <a:defRPr/>
            </a:pPr>
            <a:endParaRPr lang="en-ZA" sz="1300" dirty="0"/>
          </a:p>
        </p:txBody>
      </p:sp>
      <p:sp>
        <p:nvSpPr>
          <p:cNvPr id="29707" name="Text Placeholder 10"/>
          <p:cNvSpPr>
            <a:spLocks noGrp="1"/>
          </p:cNvSpPr>
          <p:nvPr>
            <p:ph type="body" sz="quarter" idx="30"/>
          </p:nvPr>
        </p:nvSpPr>
        <p:spPr bwMode="auto">
          <a:xfrm>
            <a:off x="6554788" y="4227513"/>
            <a:ext cx="2297112" cy="920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pPr marL="0" indent="0">
              <a:buFont typeface="Arial" panose="020B0604020202020204" pitchFamily="34" charset="0"/>
              <a:buNone/>
            </a:pPr>
            <a:r>
              <a:rPr lang="en-ZA" altLang="en-US" sz="1300" smtClean="0"/>
              <a:t>South African Judicial System (NPA):</a:t>
            </a:r>
          </a:p>
          <a:p>
            <a:pPr marL="0" indent="0">
              <a:buFont typeface="Arial" panose="020B0604020202020204" pitchFamily="34" charset="0"/>
              <a:buNone/>
            </a:pPr>
            <a:r>
              <a:rPr lang="en-ZA" altLang="en-US" sz="1300" smtClean="0"/>
              <a:t>Docket-paper </a:t>
            </a:r>
          </a:p>
        </p:txBody>
      </p:sp>
      <p:sp>
        <p:nvSpPr>
          <p:cNvPr id="12" name="Text Placeholder 11"/>
          <p:cNvSpPr>
            <a:spLocks noGrp="1"/>
          </p:cNvSpPr>
          <p:nvPr>
            <p:ph type="body" sz="quarter" idx="31"/>
          </p:nvPr>
        </p:nvSpPr>
        <p:spPr>
          <a:xfrm>
            <a:off x="247650" y="2135188"/>
            <a:ext cx="2298700" cy="920750"/>
          </a:xfrm>
        </p:spPr>
        <p:txBody>
          <a:bodyPr/>
          <a:lstStyle/>
          <a:p>
            <a:pPr marL="0" indent="0">
              <a:buFont typeface="Arial" panose="020B0604020202020204" pitchFamily="34" charset="0"/>
              <a:buNone/>
              <a:defRPr/>
            </a:pPr>
            <a:r>
              <a:rPr lang="en-ZA" sz="1100" dirty="0"/>
              <a:t>Department of Social Development (DSD):</a:t>
            </a:r>
            <a:br>
              <a:rPr lang="en-ZA" sz="1100" dirty="0"/>
            </a:br>
            <a:r>
              <a:rPr lang="en-ZA" sz="1100" dirty="0"/>
              <a:t>Welfare, SASSA</a:t>
            </a:r>
          </a:p>
          <a:p>
            <a:pPr>
              <a:defRPr/>
            </a:pPr>
            <a:endParaRPr lang="en-ZA" dirty="0"/>
          </a:p>
        </p:txBody>
      </p:sp>
      <p:sp>
        <p:nvSpPr>
          <p:cNvPr id="13" name="Text Placeholder 12"/>
          <p:cNvSpPr>
            <a:spLocks noGrp="1"/>
          </p:cNvSpPr>
          <p:nvPr>
            <p:ph type="body" sz="quarter" idx="32"/>
          </p:nvPr>
        </p:nvSpPr>
        <p:spPr>
          <a:xfrm>
            <a:off x="260350" y="4235450"/>
            <a:ext cx="2297113" cy="920750"/>
          </a:xfrm>
        </p:spPr>
        <p:txBody>
          <a:bodyPr/>
          <a:lstStyle/>
          <a:p>
            <a:pPr marL="0" indent="0">
              <a:buFont typeface="Arial" panose="020B0604020202020204" pitchFamily="34" charset="0"/>
              <a:buNone/>
              <a:defRPr/>
            </a:pPr>
            <a:r>
              <a:rPr lang="en-ZA" sz="1300" dirty="0"/>
              <a:t>Department of Home Affairs (DHA): </a:t>
            </a:r>
          </a:p>
          <a:p>
            <a:pPr>
              <a:defRPr/>
            </a:pPr>
            <a:endParaRPr lang="en-ZA" sz="1300" dirty="0"/>
          </a:p>
          <a:p>
            <a:pPr>
              <a:defRPr/>
            </a:pPr>
            <a:endParaRPr lang="en-ZA" dirty="0"/>
          </a:p>
        </p:txBody>
      </p:sp>
      <p:sp>
        <p:nvSpPr>
          <p:cNvPr id="29710" name="Text Placeholder 13"/>
          <p:cNvSpPr>
            <a:spLocks noGrp="1"/>
          </p:cNvSpPr>
          <p:nvPr>
            <p:ph type="body" sz="quarter" idx="33"/>
          </p:nvPr>
        </p:nvSpPr>
        <p:spPr bwMode="auto">
          <a:xfrm>
            <a:off x="1309688" y="5708650"/>
            <a:ext cx="2601912" cy="690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bodyPr>
          <a:lstStyle/>
          <a:p>
            <a:r>
              <a:rPr lang="en-ZA" altLang="en-US" sz="1300" smtClean="0"/>
              <a:t>Department of Health (DoH): </a:t>
            </a:r>
          </a:p>
          <a:p>
            <a:r>
              <a:rPr lang="en-ZA" altLang="en-US" sz="1300" smtClean="0"/>
              <a:t>(DHMIS) Death form</a:t>
            </a:r>
          </a:p>
        </p:txBody>
      </p:sp>
      <p:sp>
        <p:nvSpPr>
          <p:cNvPr id="15" name="Text Placeholder 14"/>
          <p:cNvSpPr>
            <a:spLocks noGrp="1"/>
          </p:cNvSpPr>
          <p:nvPr>
            <p:ph type="body" sz="quarter" idx="15"/>
          </p:nvPr>
        </p:nvSpPr>
        <p:spPr>
          <a:xfrm>
            <a:off x="250825" y="115888"/>
            <a:ext cx="3816350" cy="1322387"/>
          </a:xfrm>
        </p:spPr>
        <p:txBody>
          <a:bodyPr/>
          <a:lstStyle/>
          <a:p>
            <a:pPr marL="0" indent="0" algn="ctr">
              <a:spcBef>
                <a:spcPct val="0"/>
              </a:spcBef>
              <a:buFont typeface="Arial" panose="020B0604020202020204" pitchFamily="34" charset="0"/>
              <a:buNone/>
              <a:defRPr/>
            </a:pPr>
            <a:r>
              <a:rPr lang="en-ZA" sz="2000" spc="840" dirty="0">
                <a:solidFill>
                  <a:schemeClr val="accent6">
                    <a:lumMod val="75000"/>
                  </a:schemeClr>
                </a:solidFill>
                <a:latin typeface="Arial" panose="020B0604020202020204" pitchFamily="34" charset="0"/>
              </a:rPr>
              <a:t>Interdependence of sector statistics</a:t>
            </a:r>
          </a:p>
        </p:txBody>
      </p:sp>
    </p:spTree>
    <p:extLst>
      <p:ext uri="{BB962C8B-B14F-4D97-AF65-F5344CB8AC3E}">
        <p14:creationId xmlns:p14="http://schemas.microsoft.com/office/powerpoint/2010/main" val="3913541572"/>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738" y="618025"/>
            <a:ext cx="8424936" cy="6801862"/>
          </a:xfrm>
          <a:prstGeom prst="rect">
            <a:avLst/>
          </a:prstGeom>
          <a:noFill/>
        </p:spPr>
        <p:txBody>
          <a:bodyPr wrap="square" rtlCol="0">
            <a:spAutoFit/>
          </a:bodyPr>
          <a:lstStyle/>
          <a:p>
            <a:pPr marL="285750" indent="-285750">
              <a:buFont typeface="Arial" panose="020B0604020202020204" pitchFamily="34" charset="0"/>
              <a:buChar char="•"/>
            </a:pPr>
            <a:endParaRPr lang="en-ZA" sz="3200" dirty="0" smtClean="0">
              <a:solidFill>
                <a:schemeClr val="tx2">
                  <a:lumMod val="75000"/>
                </a:schemeClr>
              </a:solidFill>
            </a:endParaRPr>
          </a:p>
          <a:p>
            <a:pPr marL="285750" indent="-285750">
              <a:buFont typeface="Arial" panose="020B0604020202020204" pitchFamily="34" charset="0"/>
              <a:buChar char="•"/>
            </a:pPr>
            <a:r>
              <a:rPr lang="en-ZA" sz="3200" dirty="0" smtClean="0">
                <a:solidFill>
                  <a:schemeClr val="tx2">
                    <a:lumMod val="75000"/>
                  </a:schemeClr>
                </a:solidFill>
              </a:rPr>
              <a:t>Conflict </a:t>
            </a:r>
            <a:r>
              <a:rPr lang="en-ZA" sz="3200" dirty="0" smtClean="0">
                <a:solidFill>
                  <a:schemeClr val="tx2">
                    <a:lumMod val="75000"/>
                  </a:schemeClr>
                </a:solidFill>
              </a:rPr>
              <a:t>over competing data sources – Line departments wanted their data sources to be used instead of Stats SA data </a:t>
            </a:r>
            <a:r>
              <a:rPr lang="en-ZA" sz="3200" dirty="0" smtClean="0">
                <a:solidFill>
                  <a:schemeClr val="tx2">
                    <a:lumMod val="75000"/>
                  </a:schemeClr>
                </a:solidFill>
              </a:rPr>
              <a:t>sources</a:t>
            </a:r>
          </a:p>
          <a:p>
            <a:endParaRPr lang="en-ZA" sz="1000" dirty="0" smtClean="0">
              <a:solidFill>
                <a:schemeClr val="tx2">
                  <a:lumMod val="75000"/>
                </a:schemeClr>
              </a:solidFill>
            </a:endParaRPr>
          </a:p>
          <a:p>
            <a:pPr marL="285750" indent="-285750">
              <a:buFont typeface="Arial" panose="020B0604020202020204" pitchFamily="34" charset="0"/>
              <a:buChar char="•"/>
            </a:pPr>
            <a:r>
              <a:rPr lang="en-ZA" sz="3200" dirty="0" smtClean="0">
                <a:solidFill>
                  <a:schemeClr val="tx2">
                    <a:lumMod val="75000"/>
                  </a:schemeClr>
                </a:solidFill>
              </a:rPr>
              <a:t>For some </a:t>
            </a:r>
            <a:r>
              <a:rPr lang="en-ZA" sz="3200" dirty="0" smtClean="0">
                <a:solidFill>
                  <a:schemeClr val="tx2">
                    <a:lumMod val="75000"/>
                  </a:schemeClr>
                </a:solidFill>
              </a:rPr>
              <a:t>proposed indicators </a:t>
            </a:r>
            <a:r>
              <a:rPr lang="en-ZA" sz="3200" dirty="0" smtClean="0">
                <a:solidFill>
                  <a:schemeClr val="tx2">
                    <a:lumMod val="75000"/>
                  </a:schemeClr>
                </a:solidFill>
              </a:rPr>
              <a:t>the definitions used and method of computation were not clear and had to be dropped in the </a:t>
            </a:r>
            <a:r>
              <a:rPr lang="en-ZA" sz="3200" dirty="0" smtClean="0">
                <a:solidFill>
                  <a:schemeClr val="tx2">
                    <a:lumMod val="75000"/>
                  </a:schemeClr>
                </a:solidFill>
              </a:rPr>
              <a:t>end</a:t>
            </a:r>
          </a:p>
          <a:p>
            <a:endParaRPr lang="en-ZA" sz="1000" dirty="0" smtClean="0">
              <a:solidFill>
                <a:schemeClr val="tx2">
                  <a:lumMod val="75000"/>
                </a:schemeClr>
              </a:solidFill>
            </a:endParaRPr>
          </a:p>
          <a:p>
            <a:pPr marL="285750" indent="-285750">
              <a:buFont typeface="Arial" panose="020B0604020202020204" pitchFamily="34" charset="0"/>
              <a:buChar char="•"/>
            </a:pPr>
            <a:r>
              <a:rPr lang="en-ZA" sz="3200" dirty="0" smtClean="0">
                <a:solidFill>
                  <a:schemeClr val="tx2">
                    <a:lumMod val="75000"/>
                  </a:schemeClr>
                </a:solidFill>
              </a:rPr>
              <a:t>Disaggregation was not possible in most instances. Where it was, it was only by age and sex (Health and Education indicators)</a:t>
            </a:r>
            <a:endParaRPr lang="en-ZA" sz="3200" dirty="0" smtClean="0">
              <a:solidFill>
                <a:schemeClr val="tx2">
                  <a:lumMod val="75000"/>
                </a:schemeClr>
              </a:solidFill>
            </a:endParaRPr>
          </a:p>
          <a:p>
            <a:pPr marL="285750" indent="-285750">
              <a:buFont typeface="Arial" panose="020B0604020202020204" pitchFamily="34" charset="0"/>
              <a:buChar char="•"/>
            </a:pPr>
            <a:endParaRPr lang="en-ZA" sz="3200" dirty="0" smtClean="0">
              <a:solidFill>
                <a:schemeClr val="tx2">
                  <a:lumMod val="75000"/>
                </a:schemeClr>
              </a:solidFill>
            </a:endParaRPr>
          </a:p>
          <a:p>
            <a:endParaRPr lang="en-ZA" sz="3200" dirty="0" smtClean="0">
              <a:solidFill>
                <a:schemeClr val="tx2">
                  <a:lumMod val="75000"/>
                </a:schemeClr>
              </a:solidFill>
            </a:endParaRPr>
          </a:p>
          <a:p>
            <a:endParaRPr lang="en-ZA" sz="3200" dirty="0">
              <a:solidFill>
                <a:schemeClr val="tx2">
                  <a:lumMod val="75000"/>
                </a:schemeClr>
              </a:solidFill>
            </a:endParaRPr>
          </a:p>
        </p:txBody>
      </p:sp>
      <p:sp>
        <p:nvSpPr>
          <p:cNvPr id="3" name="Rectangle 2"/>
          <p:cNvSpPr>
            <a:spLocks noChangeArrowheads="1"/>
          </p:cNvSpPr>
          <p:nvPr/>
        </p:nvSpPr>
        <p:spPr bwMode="auto">
          <a:xfrm>
            <a:off x="-3175" y="260350"/>
            <a:ext cx="8640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b="1" dirty="0" smtClean="0">
                <a:solidFill>
                  <a:schemeClr val="accent2">
                    <a:lumMod val="75000"/>
                  </a:schemeClr>
                </a:solidFill>
              </a:rPr>
              <a:t>Challenges</a:t>
            </a:r>
            <a:endParaRPr lang="en-ZA" altLang="en-US" b="1" dirty="0">
              <a:solidFill>
                <a:schemeClr val="accent2">
                  <a:lumMod val="75000"/>
                </a:schemeClr>
              </a:solidFill>
            </a:endParaRPr>
          </a:p>
        </p:txBody>
      </p:sp>
    </p:spTree>
    <p:extLst>
      <p:ext uri="{BB962C8B-B14F-4D97-AF65-F5344CB8AC3E}">
        <p14:creationId xmlns:p14="http://schemas.microsoft.com/office/powerpoint/2010/main" val="175378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738" y="618025"/>
            <a:ext cx="8424936" cy="7971413"/>
          </a:xfrm>
          <a:prstGeom prst="rect">
            <a:avLst/>
          </a:prstGeom>
          <a:noFill/>
        </p:spPr>
        <p:txBody>
          <a:bodyPr wrap="square" rtlCol="0">
            <a:spAutoFit/>
          </a:bodyPr>
          <a:lstStyle/>
          <a:p>
            <a:pPr marL="285750" indent="-285750">
              <a:buFont typeface="Arial" panose="020B0604020202020204" pitchFamily="34" charset="0"/>
              <a:buChar char="•"/>
            </a:pPr>
            <a:r>
              <a:rPr lang="en-ZA" sz="3200" dirty="0" smtClean="0">
                <a:solidFill>
                  <a:schemeClr val="tx2">
                    <a:lumMod val="75000"/>
                  </a:schemeClr>
                </a:solidFill>
              </a:rPr>
              <a:t>Data gaps have been identified along with data producer responsible for filling the </a:t>
            </a:r>
            <a:r>
              <a:rPr lang="en-ZA" sz="3200" dirty="0" smtClean="0">
                <a:solidFill>
                  <a:schemeClr val="tx2">
                    <a:lumMod val="75000"/>
                  </a:schemeClr>
                </a:solidFill>
              </a:rPr>
              <a:t>gap</a:t>
            </a:r>
          </a:p>
          <a:p>
            <a:pPr marL="285750" indent="-285750">
              <a:buFont typeface="Arial" panose="020B0604020202020204" pitchFamily="34" charset="0"/>
              <a:buChar char="•"/>
            </a:pPr>
            <a:r>
              <a:rPr lang="en-ZA" sz="3200" dirty="0" smtClean="0">
                <a:solidFill>
                  <a:schemeClr val="tx2">
                    <a:lumMod val="75000"/>
                  </a:schemeClr>
                </a:solidFill>
              </a:rPr>
              <a:t>Need to start engaging with data producers to adjust their systems or start new collections in order to meet the SDG reporting requirements</a:t>
            </a:r>
          </a:p>
          <a:p>
            <a:pPr marL="285750" indent="-285750">
              <a:buFont typeface="Arial" panose="020B0604020202020204" pitchFamily="34" charset="0"/>
              <a:buChar char="•"/>
            </a:pPr>
            <a:r>
              <a:rPr lang="en-ZA" sz="3200" dirty="0" smtClean="0">
                <a:solidFill>
                  <a:schemeClr val="tx2">
                    <a:lumMod val="75000"/>
                  </a:schemeClr>
                </a:solidFill>
              </a:rPr>
              <a:t>This is a challenge – costs involved have not  been factored into Departmental budgets – there may be resistance. </a:t>
            </a:r>
            <a:r>
              <a:rPr lang="en-ZA" sz="3200" b="1" dirty="0" smtClean="0">
                <a:solidFill>
                  <a:srgbClr val="C00000"/>
                </a:solidFill>
              </a:rPr>
              <a:t>BUT</a:t>
            </a:r>
          </a:p>
          <a:p>
            <a:pPr marL="285750" indent="-285750">
              <a:buFont typeface="Arial" panose="020B0604020202020204" pitchFamily="34" charset="0"/>
              <a:buChar char="•"/>
            </a:pPr>
            <a:r>
              <a:rPr lang="en-ZA" sz="3200" dirty="0" smtClean="0">
                <a:solidFill>
                  <a:schemeClr val="tx2">
                    <a:lumMod val="75000"/>
                  </a:schemeClr>
                </a:solidFill>
              </a:rPr>
              <a:t>The baseline report was presented to cabinet, so </a:t>
            </a:r>
            <a:r>
              <a:rPr lang="en-ZA" sz="3200" dirty="0">
                <a:solidFill>
                  <a:schemeClr val="tx2">
                    <a:lumMod val="75000"/>
                  </a:schemeClr>
                </a:solidFill>
              </a:rPr>
              <a:t>a</a:t>
            </a:r>
            <a:r>
              <a:rPr lang="en-ZA" sz="3200" dirty="0" smtClean="0">
                <a:solidFill>
                  <a:schemeClr val="tx2">
                    <a:lumMod val="75000"/>
                  </a:schemeClr>
                </a:solidFill>
              </a:rPr>
              <a:t>t least the Ministers are aware that they need to make more resources available</a:t>
            </a:r>
            <a:endParaRPr lang="en-ZA" sz="3200" dirty="0" smtClean="0">
              <a:solidFill>
                <a:schemeClr val="tx2">
                  <a:lumMod val="75000"/>
                </a:schemeClr>
              </a:solidFill>
            </a:endParaRPr>
          </a:p>
          <a:p>
            <a:pPr marL="285750" indent="-285750">
              <a:buFont typeface="Arial" panose="020B0604020202020204" pitchFamily="34" charset="0"/>
              <a:buChar char="•"/>
            </a:pPr>
            <a:endParaRPr lang="en-ZA" sz="3200" dirty="0" smtClean="0">
              <a:solidFill>
                <a:schemeClr val="tx2">
                  <a:lumMod val="75000"/>
                </a:schemeClr>
              </a:solidFill>
            </a:endParaRPr>
          </a:p>
          <a:p>
            <a:pPr marL="285750" indent="-285750">
              <a:buFont typeface="Arial" panose="020B0604020202020204" pitchFamily="34" charset="0"/>
              <a:buChar char="•"/>
            </a:pPr>
            <a:endParaRPr lang="en-ZA" sz="3200" dirty="0" smtClean="0">
              <a:solidFill>
                <a:schemeClr val="tx2">
                  <a:lumMod val="75000"/>
                </a:schemeClr>
              </a:solidFill>
            </a:endParaRPr>
          </a:p>
          <a:p>
            <a:pPr marL="285750" indent="-285750">
              <a:buFont typeface="Arial" panose="020B0604020202020204" pitchFamily="34" charset="0"/>
              <a:buChar char="•"/>
            </a:pPr>
            <a:endParaRPr lang="en-ZA" sz="3200" dirty="0" smtClean="0">
              <a:solidFill>
                <a:schemeClr val="tx2">
                  <a:lumMod val="75000"/>
                </a:schemeClr>
              </a:solidFill>
            </a:endParaRPr>
          </a:p>
          <a:p>
            <a:endParaRPr lang="en-ZA" sz="3200" dirty="0" smtClean="0">
              <a:solidFill>
                <a:schemeClr val="tx2">
                  <a:lumMod val="75000"/>
                </a:schemeClr>
              </a:solidFill>
            </a:endParaRPr>
          </a:p>
          <a:p>
            <a:endParaRPr lang="en-ZA" sz="3200" dirty="0">
              <a:solidFill>
                <a:schemeClr val="tx2">
                  <a:lumMod val="75000"/>
                </a:schemeClr>
              </a:solidFill>
            </a:endParaRPr>
          </a:p>
        </p:txBody>
      </p:sp>
      <p:sp>
        <p:nvSpPr>
          <p:cNvPr id="3" name="Rectangle 2"/>
          <p:cNvSpPr>
            <a:spLocks noChangeArrowheads="1"/>
          </p:cNvSpPr>
          <p:nvPr/>
        </p:nvSpPr>
        <p:spPr bwMode="auto">
          <a:xfrm>
            <a:off x="-3175" y="260350"/>
            <a:ext cx="8640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b="1" dirty="0" smtClean="0">
                <a:solidFill>
                  <a:schemeClr val="accent2">
                    <a:lumMod val="75000"/>
                  </a:schemeClr>
                </a:solidFill>
              </a:rPr>
              <a:t>Way forward</a:t>
            </a:r>
            <a:endParaRPr lang="en-ZA" altLang="en-US" b="1" dirty="0">
              <a:solidFill>
                <a:schemeClr val="accent2">
                  <a:lumMod val="75000"/>
                </a:schemeClr>
              </a:solidFill>
            </a:endParaRPr>
          </a:p>
        </p:txBody>
      </p:sp>
    </p:spTree>
    <p:extLst>
      <p:ext uri="{BB962C8B-B14F-4D97-AF65-F5344CB8AC3E}">
        <p14:creationId xmlns:p14="http://schemas.microsoft.com/office/powerpoint/2010/main" val="199703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Straight Connector 37"/>
          <p:cNvCxnSpPr/>
          <p:nvPr/>
        </p:nvCxnSpPr>
        <p:spPr>
          <a:xfrm>
            <a:off x="0" y="4074364"/>
            <a:ext cx="9144000" cy="0"/>
          </a:xfrm>
          <a:prstGeom prst="line">
            <a:avLst/>
          </a:prstGeom>
          <a:noFill/>
          <a:ln w="76200" cap="flat" cmpd="sng" algn="ctr">
            <a:solidFill>
              <a:srgbClr val="57C23E"/>
            </a:solidFill>
            <a:prstDash val="solid"/>
            <a:miter lim="800000"/>
          </a:ln>
          <a:effectLst/>
        </p:spPr>
      </p:cxnSp>
      <p:grpSp>
        <p:nvGrpSpPr>
          <p:cNvPr id="43" name="Group 42"/>
          <p:cNvGrpSpPr/>
          <p:nvPr/>
        </p:nvGrpSpPr>
        <p:grpSpPr>
          <a:xfrm>
            <a:off x="372387" y="2284321"/>
            <a:ext cx="2343070" cy="1530070"/>
            <a:chOff x="592171" y="1757473"/>
            <a:chExt cx="2343070" cy="1530070"/>
          </a:xfrm>
        </p:grpSpPr>
        <p:cxnSp>
          <p:nvCxnSpPr>
            <p:cNvPr id="44" name="Straight Connector 43"/>
            <p:cNvCxnSpPr/>
            <p:nvPr/>
          </p:nvCxnSpPr>
          <p:spPr>
            <a:xfrm>
              <a:off x="685669" y="2706457"/>
              <a:ext cx="2055038" cy="0"/>
            </a:xfrm>
            <a:prstGeom prst="line">
              <a:avLst/>
            </a:prstGeom>
            <a:noFill/>
            <a:ln w="25400" cap="flat" cmpd="sng" algn="ctr">
              <a:solidFill>
                <a:srgbClr val="3E5C2A"/>
              </a:solidFill>
              <a:prstDash val="solid"/>
              <a:miter lim="800000"/>
            </a:ln>
            <a:effectLst/>
          </p:spPr>
        </p:cxnSp>
        <p:sp>
          <p:nvSpPr>
            <p:cNvPr id="45" name="TextBox 44"/>
            <p:cNvSpPr txBox="1"/>
            <p:nvPr/>
          </p:nvSpPr>
          <p:spPr>
            <a:xfrm>
              <a:off x="747854" y="2819594"/>
              <a:ext cx="1739674" cy="307777"/>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ZA" sz="1400" b="1" kern="0" dirty="0" smtClean="0">
                  <a:solidFill>
                    <a:srgbClr val="385723"/>
                  </a:solidFill>
                  <a:cs typeface="Arial" panose="020B0604020202020204" pitchFamily="34" charset="0"/>
                </a:rPr>
                <a:t>October</a:t>
              </a:r>
              <a:endParaRPr kumimoji="0" lang="en-ZA" sz="1400" b="1" i="0" u="none" strike="noStrike" kern="0" cap="none" spc="0" normalizeH="0" baseline="0" noProof="0" dirty="0" smtClean="0">
                <a:ln>
                  <a:noFill/>
                </a:ln>
                <a:solidFill>
                  <a:srgbClr val="385723"/>
                </a:solidFill>
                <a:effectLst/>
                <a:uLnTx/>
                <a:uFillTx/>
                <a:cs typeface="Arial" panose="020B0604020202020204" pitchFamily="34" charset="0"/>
              </a:endParaRPr>
            </a:p>
          </p:txBody>
        </p:sp>
        <p:sp>
          <p:nvSpPr>
            <p:cNvPr id="46" name="Rectangle 45"/>
            <p:cNvSpPr/>
            <p:nvPr/>
          </p:nvSpPr>
          <p:spPr>
            <a:xfrm>
              <a:off x="592171" y="1757473"/>
              <a:ext cx="2343070" cy="954107"/>
            </a:xfrm>
            <a:prstGeom prst="rect">
              <a:avLst/>
            </a:prstGeom>
          </p:spPr>
          <p:txBody>
            <a:bodyPr wrap="square">
              <a:spAutoFit/>
            </a:bodyPr>
            <a:lstStyle/>
            <a:p>
              <a:pPr lvl="0" algn="ctr"/>
              <a:r>
                <a:rPr lang="en-GB" sz="1400" kern="0" dirty="0">
                  <a:solidFill>
                    <a:prstClr val="black">
                      <a:lumMod val="85000"/>
                      <a:lumOff val="15000"/>
                    </a:prstClr>
                  </a:solidFill>
                  <a:cs typeface="Arial" panose="020B0604020202020204" pitchFamily="34" charset="0"/>
                </a:rPr>
                <a:t>Broad Dissemination of the Baseline Report </a:t>
              </a:r>
            </a:p>
            <a:p>
              <a:pPr lvl="0" algn="ctr"/>
              <a:r>
                <a:rPr lang="en-GB" sz="1400" kern="0" dirty="0">
                  <a:solidFill>
                    <a:prstClr val="black">
                      <a:lumMod val="85000"/>
                      <a:lumOff val="15000"/>
                    </a:prstClr>
                  </a:solidFill>
                  <a:cs typeface="Arial" panose="020B0604020202020204" pitchFamily="34" charset="0"/>
                </a:rPr>
                <a:t>(Focusing on “Leaving no one behind”)</a:t>
              </a:r>
            </a:p>
          </p:txBody>
        </p:sp>
        <p:sp>
          <p:nvSpPr>
            <p:cNvPr id="47" name="TextBox 46"/>
            <p:cNvSpPr txBox="1"/>
            <p:nvPr/>
          </p:nvSpPr>
          <p:spPr>
            <a:xfrm>
              <a:off x="1359441" y="2979766"/>
              <a:ext cx="550151"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400" b="1" i="0" u="none" strike="noStrike" kern="0" cap="none" spc="0" normalizeH="0" baseline="0" noProof="0" dirty="0" smtClean="0">
                  <a:ln>
                    <a:noFill/>
                  </a:ln>
                  <a:solidFill>
                    <a:srgbClr val="385723"/>
                  </a:solidFill>
                  <a:effectLst/>
                  <a:uLnTx/>
                  <a:uFillTx/>
                  <a:cs typeface="Arial" panose="020B0604020202020204" pitchFamily="34" charset="0"/>
                </a:rPr>
                <a:t>2017</a:t>
              </a:r>
            </a:p>
          </p:txBody>
        </p:sp>
      </p:grpSp>
      <p:cxnSp>
        <p:nvCxnSpPr>
          <p:cNvPr id="48" name="Straight Connector 47"/>
          <p:cNvCxnSpPr/>
          <p:nvPr/>
        </p:nvCxnSpPr>
        <p:spPr>
          <a:xfrm>
            <a:off x="12357" y="4074364"/>
            <a:ext cx="1297263" cy="0"/>
          </a:xfrm>
          <a:prstGeom prst="line">
            <a:avLst/>
          </a:prstGeom>
          <a:noFill/>
          <a:ln w="76200" cap="flat" cmpd="sng" algn="ctr">
            <a:solidFill>
              <a:srgbClr val="023202"/>
            </a:solidFill>
            <a:prstDash val="solid"/>
            <a:miter lim="800000"/>
          </a:ln>
          <a:effectLst/>
        </p:spPr>
      </p:cxnSp>
      <p:grpSp>
        <p:nvGrpSpPr>
          <p:cNvPr id="49" name="Group 48"/>
          <p:cNvGrpSpPr/>
          <p:nvPr/>
        </p:nvGrpSpPr>
        <p:grpSpPr>
          <a:xfrm>
            <a:off x="1900730" y="4554789"/>
            <a:ext cx="2186016" cy="908164"/>
            <a:chOff x="2470184" y="3964238"/>
            <a:chExt cx="2186016" cy="908164"/>
          </a:xfrm>
        </p:grpSpPr>
        <p:cxnSp>
          <p:nvCxnSpPr>
            <p:cNvPr id="51" name="Straight Connector 50"/>
            <p:cNvCxnSpPr/>
            <p:nvPr/>
          </p:nvCxnSpPr>
          <p:spPr>
            <a:xfrm>
              <a:off x="2535673" y="4266694"/>
              <a:ext cx="2055038" cy="0"/>
            </a:xfrm>
            <a:prstGeom prst="line">
              <a:avLst/>
            </a:prstGeom>
            <a:noFill/>
            <a:ln w="25400" cap="flat" cmpd="sng" algn="ctr">
              <a:solidFill>
                <a:srgbClr val="006600"/>
              </a:solidFill>
              <a:prstDash val="solid"/>
              <a:miter lim="800000"/>
            </a:ln>
            <a:effectLst/>
          </p:spPr>
        </p:cxnSp>
        <p:sp>
          <p:nvSpPr>
            <p:cNvPr id="52" name="TextBox 51"/>
            <p:cNvSpPr txBox="1"/>
            <p:nvPr/>
          </p:nvSpPr>
          <p:spPr>
            <a:xfrm>
              <a:off x="2616503" y="3964238"/>
              <a:ext cx="1837362" cy="307777"/>
            </a:xfrm>
            <a:prstGeom prst="rect">
              <a:avLst/>
            </a:prstGeom>
            <a:noFill/>
            <a:ln>
              <a:noFill/>
            </a:ln>
          </p:spPr>
          <p:txBody>
            <a:bodyPr wrap="none" rtlCol="0">
              <a:spAutoFit/>
            </a:bodyPr>
            <a:lstStyle/>
            <a:p>
              <a:pPr lvl="0">
                <a:defRPr/>
              </a:pPr>
              <a:r>
                <a:rPr lang="en-ZA" sz="1400" b="1" kern="0" dirty="0">
                  <a:solidFill>
                    <a:srgbClr val="1B6518"/>
                  </a:solidFill>
                  <a:cs typeface="Arial" panose="020B0604020202020204" pitchFamily="34" charset="0"/>
                </a:rPr>
                <a:t>June 2018 – May 2019</a:t>
              </a:r>
            </a:p>
          </p:txBody>
        </p:sp>
        <p:sp>
          <p:nvSpPr>
            <p:cNvPr id="53" name="Rectangle 52"/>
            <p:cNvSpPr/>
            <p:nvPr/>
          </p:nvSpPr>
          <p:spPr>
            <a:xfrm>
              <a:off x="2470184" y="4349182"/>
              <a:ext cx="2186016" cy="523220"/>
            </a:xfrm>
            <a:prstGeom prst="rect">
              <a:avLst/>
            </a:prstGeom>
          </p:spPr>
          <p:txBody>
            <a:bodyPr wrap="square">
              <a:spAutoFit/>
            </a:bodyPr>
            <a:lstStyle/>
            <a:p>
              <a:pPr lvl="0" algn="ctr"/>
              <a:r>
                <a:rPr lang="en-GB" sz="1400" kern="0" dirty="0">
                  <a:solidFill>
                    <a:prstClr val="black">
                      <a:lumMod val="85000"/>
                      <a:lumOff val="15000"/>
                    </a:prstClr>
                  </a:solidFill>
                  <a:cs typeface="Arial" panose="020B0604020202020204" pitchFamily="34" charset="0"/>
                </a:rPr>
                <a:t>Drafting of full SDG country and goal reports</a:t>
              </a:r>
            </a:p>
          </p:txBody>
        </p:sp>
      </p:grpSp>
      <p:cxnSp>
        <p:nvCxnSpPr>
          <p:cNvPr id="54" name="Straight Connector 53"/>
          <p:cNvCxnSpPr/>
          <p:nvPr/>
        </p:nvCxnSpPr>
        <p:spPr>
          <a:xfrm>
            <a:off x="1425839" y="4074364"/>
            <a:ext cx="1489977" cy="0"/>
          </a:xfrm>
          <a:prstGeom prst="line">
            <a:avLst/>
          </a:prstGeom>
          <a:noFill/>
          <a:ln w="76200" cap="flat" cmpd="sng" algn="ctr">
            <a:solidFill>
              <a:srgbClr val="0C4D0D"/>
            </a:solidFill>
            <a:prstDash val="solid"/>
            <a:miter lim="800000"/>
          </a:ln>
          <a:effectLst/>
        </p:spPr>
      </p:cxnSp>
      <p:cxnSp>
        <p:nvCxnSpPr>
          <p:cNvPr id="55" name="Straight Connector 54"/>
          <p:cNvCxnSpPr/>
          <p:nvPr/>
        </p:nvCxnSpPr>
        <p:spPr>
          <a:xfrm>
            <a:off x="3161947" y="4082597"/>
            <a:ext cx="1326539" cy="0"/>
          </a:xfrm>
          <a:prstGeom prst="line">
            <a:avLst/>
          </a:prstGeom>
          <a:noFill/>
          <a:ln w="76200" cap="flat" cmpd="sng" algn="ctr">
            <a:solidFill>
              <a:srgbClr val="1B6518"/>
            </a:solidFill>
            <a:prstDash val="solid"/>
            <a:miter lim="800000"/>
          </a:ln>
          <a:effectLst/>
        </p:spPr>
      </p:cxnSp>
      <p:cxnSp>
        <p:nvCxnSpPr>
          <p:cNvPr id="57" name="Straight Connector 56"/>
          <p:cNvCxnSpPr/>
          <p:nvPr/>
        </p:nvCxnSpPr>
        <p:spPr>
          <a:xfrm>
            <a:off x="6237327" y="4073153"/>
            <a:ext cx="1490445" cy="0"/>
          </a:xfrm>
          <a:prstGeom prst="line">
            <a:avLst/>
          </a:prstGeom>
          <a:noFill/>
          <a:ln w="76200" cap="flat" cmpd="sng" algn="ctr">
            <a:solidFill>
              <a:srgbClr val="379830"/>
            </a:solidFill>
            <a:prstDash val="solid"/>
            <a:miter lim="800000"/>
          </a:ln>
          <a:effectLst/>
        </p:spPr>
      </p:cxnSp>
      <p:grpSp>
        <p:nvGrpSpPr>
          <p:cNvPr id="58" name="Group 57"/>
          <p:cNvGrpSpPr/>
          <p:nvPr/>
        </p:nvGrpSpPr>
        <p:grpSpPr>
          <a:xfrm>
            <a:off x="3444091" y="2460669"/>
            <a:ext cx="2254708" cy="1333529"/>
            <a:chOff x="4474754" y="1954014"/>
            <a:chExt cx="2254708" cy="1333529"/>
          </a:xfrm>
        </p:grpSpPr>
        <p:sp>
          <p:nvSpPr>
            <p:cNvPr id="59" name="TextBox 58"/>
            <p:cNvSpPr txBox="1"/>
            <p:nvPr/>
          </p:nvSpPr>
          <p:spPr>
            <a:xfrm>
              <a:off x="5300585" y="2979766"/>
              <a:ext cx="550151"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400" b="1" i="0" u="none" strike="noStrike" kern="0" cap="none" spc="0" normalizeH="0" baseline="0" noProof="0" dirty="0" smtClean="0">
                  <a:ln>
                    <a:noFill/>
                  </a:ln>
                  <a:solidFill>
                    <a:srgbClr val="1B6518"/>
                  </a:solidFill>
                  <a:effectLst/>
                  <a:uLnTx/>
                  <a:uFillTx/>
                  <a:cs typeface="Arial" panose="020B0604020202020204" pitchFamily="34" charset="0"/>
                </a:rPr>
                <a:t>2019</a:t>
              </a:r>
            </a:p>
          </p:txBody>
        </p:sp>
        <p:grpSp>
          <p:nvGrpSpPr>
            <p:cNvPr id="60" name="Group 59"/>
            <p:cNvGrpSpPr/>
            <p:nvPr/>
          </p:nvGrpSpPr>
          <p:grpSpPr>
            <a:xfrm>
              <a:off x="4474754" y="1954014"/>
              <a:ext cx="2254708" cy="1112054"/>
              <a:chOff x="4474754" y="1954014"/>
              <a:chExt cx="2254708" cy="1112054"/>
            </a:xfrm>
          </p:grpSpPr>
          <p:cxnSp>
            <p:nvCxnSpPr>
              <p:cNvPr id="61" name="Straight Connector 60"/>
              <p:cNvCxnSpPr/>
              <p:nvPr/>
            </p:nvCxnSpPr>
            <p:spPr>
              <a:xfrm>
                <a:off x="4533186" y="2726650"/>
                <a:ext cx="2055038" cy="0"/>
              </a:xfrm>
              <a:prstGeom prst="line">
                <a:avLst/>
              </a:prstGeom>
              <a:noFill/>
              <a:ln w="25400" cap="flat" cmpd="sng" algn="ctr">
                <a:solidFill>
                  <a:srgbClr val="1B6518"/>
                </a:solidFill>
                <a:prstDash val="solid"/>
                <a:miter lim="800000"/>
              </a:ln>
              <a:effectLst/>
            </p:spPr>
          </p:cxnSp>
          <p:sp>
            <p:nvSpPr>
              <p:cNvPr id="62" name="TextBox 61"/>
              <p:cNvSpPr txBox="1"/>
              <p:nvPr/>
            </p:nvSpPr>
            <p:spPr>
              <a:xfrm>
                <a:off x="5184366" y="2758291"/>
                <a:ext cx="184731" cy="307777"/>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400" b="1" i="0" u="none" strike="noStrike" kern="0" cap="none" spc="0" normalizeH="0" baseline="0" noProof="0" dirty="0" smtClean="0">
                  <a:ln>
                    <a:noFill/>
                  </a:ln>
                  <a:solidFill>
                    <a:srgbClr val="1B6518"/>
                  </a:solidFill>
                  <a:effectLst/>
                  <a:uLnTx/>
                  <a:uFillTx/>
                  <a:cs typeface="Arial" panose="020B0604020202020204" pitchFamily="34" charset="0"/>
                </a:endParaRPr>
              </a:p>
            </p:txBody>
          </p:sp>
          <p:sp>
            <p:nvSpPr>
              <p:cNvPr id="63" name="Rectangle 62"/>
              <p:cNvSpPr/>
              <p:nvPr/>
            </p:nvSpPr>
            <p:spPr>
              <a:xfrm>
                <a:off x="4474754" y="1954014"/>
                <a:ext cx="2254708" cy="523220"/>
              </a:xfrm>
              <a:prstGeom prst="rect">
                <a:avLst/>
              </a:prstGeom>
            </p:spPr>
            <p:txBody>
              <a:bodyPr wrap="square">
                <a:spAutoFit/>
              </a:bodyPr>
              <a:lstStyle/>
              <a:p>
                <a:pPr lvl="0" algn="ctr">
                  <a:defRPr/>
                </a:pPr>
                <a:r>
                  <a:rPr lang="en-GB" sz="1400" kern="0" dirty="0">
                    <a:solidFill>
                      <a:prstClr val="black">
                        <a:lumMod val="85000"/>
                        <a:lumOff val="15000"/>
                      </a:prstClr>
                    </a:solidFill>
                    <a:cs typeface="Arial" panose="020B0604020202020204" pitchFamily="34" charset="0"/>
                  </a:rPr>
                  <a:t>1st Full Scale COUNTRY Report</a:t>
                </a:r>
              </a:p>
            </p:txBody>
          </p:sp>
        </p:grpSp>
      </p:grpSp>
      <p:grpSp>
        <p:nvGrpSpPr>
          <p:cNvPr id="64" name="Group 63"/>
          <p:cNvGrpSpPr/>
          <p:nvPr/>
        </p:nvGrpSpPr>
        <p:grpSpPr>
          <a:xfrm>
            <a:off x="4712357" y="4356621"/>
            <a:ext cx="2813688" cy="1341873"/>
            <a:chOff x="6146876" y="3745973"/>
            <a:chExt cx="2813688" cy="1341873"/>
          </a:xfrm>
        </p:grpSpPr>
        <p:sp>
          <p:nvSpPr>
            <p:cNvPr id="65" name="TextBox 64"/>
            <p:cNvSpPr txBox="1"/>
            <p:nvPr/>
          </p:nvSpPr>
          <p:spPr>
            <a:xfrm>
              <a:off x="7240657" y="3745973"/>
              <a:ext cx="550151"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400" b="1" i="0" u="none" strike="noStrike" kern="0" cap="none" spc="0" normalizeH="0" baseline="0" noProof="0" dirty="0" smtClean="0">
                  <a:ln>
                    <a:noFill/>
                  </a:ln>
                  <a:solidFill>
                    <a:srgbClr val="267E28"/>
                  </a:solidFill>
                  <a:effectLst/>
                  <a:uLnTx/>
                  <a:uFillTx/>
                  <a:cs typeface="Arial" panose="020B0604020202020204" pitchFamily="34" charset="0"/>
                </a:rPr>
                <a:t>2019</a:t>
              </a:r>
            </a:p>
          </p:txBody>
        </p:sp>
        <p:sp>
          <p:nvSpPr>
            <p:cNvPr id="66" name="Rectangle 65"/>
            <p:cNvSpPr/>
            <p:nvPr/>
          </p:nvSpPr>
          <p:spPr>
            <a:xfrm>
              <a:off x="6146876" y="4349182"/>
              <a:ext cx="2813688" cy="738664"/>
            </a:xfrm>
            <a:prstGeom prst="rect">
              <a:avLst/>
            </a:prstGeom>
          </p:spPr>
          <p:txBody>
            <a:bodyPr wrap="square">
              <a:spAutoFit/>
            </a:bodyPr>
            <a:lstStyle/>
            <a:p>
              <a:pPr lvl="0" algn="ctr"/>
              <a:r>
                <a:rPr lang="en-GB" sz="1400" kern="0" dirty="0">
                  <a:solidFill>
                    <a:prstClr val="black">
                      <a:lumMod val="85000"/>
                      <a:lumOff val="15000"/>
                    </a:prstClr>
                  </a:solidFill>
                  <a:cs typeface="Arial" panose="020B0604020202020204" pitchFamily="34" charset="0"/>
                </a:rPr>
                <a:t>Country reports and goal reports will be produced every two years starting from 2019</a:t>
              </a:r>
            </a:p>
          </p:txBody>
        </p:sp>
        <p:sp>
          <p:nvSpPr>
            <p:cNvPr id="67" name="TextBox 66"/>
            <p:cNvSpPr txBox="1"/>
            <p:nvPr/>
          </p:nvSpPr>
          <p:spPr>
            <a:xfrm>
              <a:off x="6626222" y="3964870"/>
              <a:ext cx="184731" cy="307777"/>
            </a:xfrm>
            <a:prstGeom prst="rect">
              <a:avLst/>
            </a:prstGeom>
            <a:solidFill>
              <a:srgbClr val="FFFFFF"/>
            </a:solid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400" b="1" i="0" u="none" strike="noStrike" kern="0" cap="none" spc="0" normalizeH="0" baseline="0" noProof="0" dirty="0" smtClean="0">
                <a:ln>
                  <a:noFill/>
                </a:ln>
                <a:solidFill>
                  <a:srgbClr val="267E28"/>
                </a:solidFill>
                <a:effectLst/>
                <a:uLnTx/>
                <a:uFillTx/>
                <a:cs typeface="Arial" panose="020B0604020202020204" pitchFamily="34" charset="0"/>
              </a:endParaRPr>
            </a:p>
          </p:txBody>
        </p:sp>
        <p:cxnSp>
          <p:nvCxnSpPr>
            <p:cNvPr id="68" name="Straight Connector 67"/>
            <p:cNvCxnSpPr/>
            <p:nvPr/>
          </p:nvCxnSpPr>
          <p:spPr>
            <a:xfrm>
              <a:off x="6228184" y="4263577"/>
              <a:ext cx="2520280" cy="0"/>
            </a:xfrm>
            <a:prstGeom prst="line">
              <a:avLst/>
            </a:prstGeom>
            <a:noFill/>
            <a:ln w="25400" cap="flat" cmpd="sng" algn="ctr">
              <a:solidFill>
                <a:srgbClr val="267E28"/>
              </a:solidFill>
              <a:prstDash val="solid"/>
              <a:miter lim="800000"/>
            </a:ln>
            <a:effectLst/>
          </p:spPr>
        </p:cxnSp>
      </p:grpSp>
      <p:sp>
        <p:nvSpPr>
          <p:cNvPr id="39" name="Flowchart: Connector 38"/>
          <p:cNvSpPr/>
          <p:nvPr/>
        </p:nvSpPr>
        <p:spPr>
          <a:xfrm>
            <a:off x="1266237" y="3874497"/>
            <a:ext cx="360040" cy="360040"/>
          </a:xfrm>
          <a:prstGeom prst="flowChartConnector">
            <a:avLst/>
          </a:prstGeom>
          <a:solidFill>
            <a:srgbClr val="02320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800" b="0" i="0" u="none" strike="noStrike" kern="0" cap="none" spc="0" normalizeH="0" baseline="0" noProof="0" dirty="0" smtClean="0">
                <a:ln>
                  <a:noFill/>
                </a:ln>
                <a:solidFill>
                  <a:prstClr val="white"/>
                </a:solidFill>
                <a:effectLst/>
                <a:uLnTx/>
                <a:uFillTx/>
                <a:latin typeface="Calibri" panose="020F0502020204030204"/>
                <a:ea typeface="+mn-ea"/>
                <a:cs typeface="+mn-cs"/>
              </a:rPr>
              <a:t>1</a:t>
            </a:r>
          </a:p>
        </p:txBody>
      </p:sp>
      <p:sp>
        <p:nvSpPr>
          <p:cNvPr id="40" name="Flowchart: Connector 39"/>
          <p:cNvSpPr/>
          <p:nvPr/>
        </p:nvSpPr>
        <p:spPr>
          <a:xfrm>
            <a:off x="2801907" y="3874497"/>
            <a:ext cx="360040" cy="360040"/>
          </a:xfrm>
          <a:prstGeom prst="flowChartConnector">
            <a:avLst/>
          </a:prstGeom>
          <a:solidFill>
            <a:srgbClr val="0C4D0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800" b="0" i="0" u="none" strike="noStrike" kern="0" cap="none" spc="0" normalizeH="0" baseline="0" noProof="0" dirty="0" smtClean="0">
                <a:ln>
                  <a:noFill/>
                </a:ln>
                <a:solidFill>
                  <a:prstClr val="white"/>
                </a:solidFill>
                <a:effectLst/>
                <a:uLnTx/>
                <a:uFillTx/>
                <a:latin typeface="Calibri" panose="020F0502020204030204"/>
                <a:ea typeface="+mn-ea"/>
                <a:cs typeface="+mn-cs"/>
              </a:rPr>
              <a:t>2</a:t>
            </a:r>
          </a:p>
        </p:txBody>
      </p:sp>
      <p:sp>
        <p:nvSpPr>
          <p:cNvPr id="41" name="Flowchart: Connector 40"/>
          <p:cNvSpPr/>
          <p:nvPr/>
        </p:nvSpPr>
        <p:spPr>
          <a:xfrm>
            <a:off x="4370643" y="3902577"/>
            <a:ext cx="360040" cy="360040"/>
          </a:xfrm>
          <a:prstGeom prst="flowChartConnector">
            <a:avLst/>
          </a:prstGeom>
          <a:solidFill>
            <a:srgbClr val="1B651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800" b="0" i="0" u="none" strike="noStrike" kern="0" cap="none" spc="0" normalizeH="0" baseline="0" noProof="0" dirty="0" smtClean="0">
                <a:ln>
                  <a:noFill/>
                </a:ln>
                <a:solidFill>
                  <a:prstClr val="white"/>
                </a:solidFill>
                <a:effectLst/>
                <a:uLnTx/>
                <a:uFillTx/>
                <a:latin typeface="Calibri" panose="020F0502020204030204"/>
                <a:ea typeface="+mn-ea"/>
                <a:cs typeface="+mn-cs"/>
              </a:rPr>
              <a:t>3</a:t>
            </a:r>
          </a:p>
        </p:txBody>
      </p:sp>
      <p:sp>
        <p:nvSpPr>
          <p:cNvPr id="42" name="Flowchart: Connector 41"/>
          <p:cNvSpPr/>
          <p:nvPr/>
        </p:nvSpPr>
        <p:spPr>
          <a:xfrm>
            <a:off x="5877287" y="3891671"/>
            <a:ext cx="360040" cy="360040"/>
          </a:xfrm>
          <a:prstGeom prst="flowChartConnector">
            <a:avLst/>
          </a:prstGeom>
          <a:solidFill>
            <a:srgbClr val="267E2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800" b="0" i="0" u="none" strike="noStrike" kern="0" cap="none" spc="0" normalizeH="0" baseline="0" noProof="0" dirty="0" smtClean="0">
                <a:ln>
                  <a:noFill/>
                </a:ln>
                <a:solidFill>
                  <a:prstClr val="white"/>
                </a:solidFill>
                <a:effectLst/>
                <a:uLnTx/>
                <a:uFillTx/>
                <a:latin typeface="Calibri" panose="020F0502020204030204"/>
                <a:ea typeface="+mn-ea"/>
                <a:cs typeface="+mn-cs"/>
              </a:rPr>
              <a:t>4</a:t>
            </a:r>
          </a:p>
        </p:txBody>
      </p:sp>
      <p:sp>
        <p:nvSpPr>
          <p:cNvPr id="74" name="Flowchart: Connector 73"/>
          <p:cNvSpPr/>
          <p:nvPr/>
        </p:nvSpPr>
        <p:spPr>
          <a:xfrm>
            <a:off x="7497010" y="3902577"/>
            <a:ext cx="360040" cy="360040"/>
          </a:xfrm>
          <a:prstGeom prst="flowChartConnector">
            <a:avLst/>
          </a:prstGeom>
          <a:solidFill>
            <a:srgbClr val="31993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ZA" kern="0" dirty="0">
                <a:solidFill>
                  <a:prstClr val="white"/>
                </a:solidFill>
                <a:latin typeface="Calibri" panose="020F0502020204030204"/>
              </a:rPr>
              <a:t>5</a:t>
            </a:r>
            <a:endParaRPr kumimoji="0" lang="en-ZA"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cxnSp>
        <p:nvCxnSpPr>
          <p:cNvPr id="76" name="Straight Connector 75"/>
          <p:cNvCxnSpPr/>
          <p:nvPr/>
        </p:nvCxnSpPr>
        <p:spPr>
          <a:xfrm>
            <a:off x="4730683" y="4073153"/>
            <a:ext cx="1252056" cy="0"/>
          </a:xfrm>
          <a:prstGeom prst="line">
            <a:avLst/>
          </a:prstGeom>
          <a:noFill/>
          <a:ln w="76200" cap="flat" cmpd="sng" algn="ctr">
            <a:solidFill>
              <a:srgbClr val="267E27"/>
            </a:solidFill>
            <a:prstDash val="solid"/>
            <a:miter lim="800000"/>
          </a:ln>
          <a:effectLst/>
        </p:spPr>
      </p:cxnSp>
      <p:grpSp>
        <p:nvGrpSpPr>
          <p:cNvPr id="79" name="Group 78"/>
          <p:cNvGrpSpPr/>
          <p:nvPr/>
        </p:nvGrpSpPr>
        <p:grpSpPr>
          <a:xfrm>
            <a:off x="6641034" y="3233584"/>
            <a:ext cx="2055038" cy="582405"/>
            <a:chOff x="572746" y="2705138"/>
            <a:chExt cx="2055038" cy="582405"/>
          </a:xfrm>
        </p:grpSpPr>
        <p:cxnSp>
          <p:nvCxnSpPr>
            <p:cNvPr id="80" name="Straight Connector 79"/>
            <p:cNvCxnSpPr/>
            <p:nvPr/>
          </p:nvCxnSpPr>
          <p:spPr>
            <a:xfrm>
              <a:off x="572746" y="2705138"/>
              <a:ext cx="2055038" cy="0"/>
            </a:xfrm>
            <a:prstGeom prst="line">
              <a:avLst/>
            </a:prstGeom>
            <a:noFill/>
            <a:ln w="25400" cap="flat" cmpd="sng" algn="ctr">
              <a:solidFill>
                <a:srgbClr val="379830"/>
              </a:solidFill>
              <a:prstDash val="solid"/>
              <a:miter lim="800000"/>
            </a:ln>
            <a:effectLst/>
          </p:spPr>
        </p:cxnSp>
        <p:sp>
          <p:nvSpPr>
            <p:cNvPr id="81" name="TextBox 80"/>
            <p:cNvSpPr txBox="1"/>
            <p:nvPr/>
          </p:nvSpPr>
          <p:spPr>
            <a:xfrm>
              <a:off x="1309620" y="2774110"/>
              <a:ext cx="184731" cy="307777"/>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400" b="1" i="0" u="none" strike="noStrike" kern="0" cap="none" spc="0" normalizeH="0" baseline="0" noProof="0" dirty="0" smtClean="0">
                <a:ln>
                  <a:noFill/>
                </a:ln>
                <a:solidFill>
                  <a:srgbClr val="379830"/>
                </a:solidFill>
                <a:effectLst/>
                <a:uLnTx/>
                <a:uFillTx/>
                <a:cs typeface="Arial" panose="020B0604020202020204" pitchFamily="34" charset="0"/>
              </a:endParaRPr>
            </a:p>
          </p:txBody>
        </p:sp>
        <p:sp>
          <p:nvSpPr>
            <p:cNvPr id="83" name="TextBox 82"/>
            <p:cNvSpPr txBox="1"/>
            <p:nvPr/>
          </p:nvSpPr>
          <p:spPr>
            <a:xfrm>
              <a:off x="1359441" y="2979766"/>
              <a:ext cx="550151"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400" b="1" i="0" u="none" strike="noStrike" kern="0" cap="none" spc="0" normalizeH="0" baseline="0" noProof="0" dirty="0" smtClean="0">
                  <a:ln>
                    <a:noFill/>
                  </a:ln>
                  <a:solidFill>
                    <a:srgbClr val="379830"/>
                  </a:solidFill>
                  <a:effectLst/>
                  <a:uLnTx/>
                  <a:uFillTx/>
                  <a:cs typeface="Arial" panose="020B0604020202020204" pitchFamily="34" charset="0"/>
                </a:rPr>
                <a:t>2030</a:t>
              </a:r>
            </a:p>
          </p:txBody>
        </p:sp>
      </p:grpSp>
      <p:sp>
        <p:nvSpPr>
          <p:cNvPr id="86" name="Rectangle 85"/>
          <p:cNvSpPr/>
          <p:nvPr/>
        </p:nvSpPr>
        <p:spPr>
          <a:xfrm>
            <a:off x="6541199" y="2441667"/>
            <a:ext cx="2254708" cy="30777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400" b="0" i="0" u="none" strike="noStrike" kern="0" cap="none" spc="0" normalizeH="0" baseline="0" noProof="0" dirty="0" smtClean="0">
                <a:ln>
                  <a:noFill/>
                </a:ln>
                <a:solidFill>
                  <a:prstClr val="black">
                    <a:lumMod val="85000"/>
                    <a:lumOff val="15000"/>
                  </a:prstClr>
                </a:solidFill>
                <a:effectLst/>
                <a:uLnTx/>
                <a:uFillTx/>
                <a:cs typeface="Arial" panose="020B0604020202020204" pitchFamily="34" charset="0"/>
              </a:rPr>
              <a:t>Final Country Report</a:t>
            </a:r>
          </a:p>
        </p:txBody>
      </p:sp>
      <p:sp>
        <p:nvSpPr>
          <p:cNvPr id="56" name="Rectangle 55"/>
          <p:cNvSpPr/>
          <p:nvPr/>
        </p:nvSpPr>
        <p:spPr>
          <a:xfrm>
            <a:off x="1986586" y="868690"/>
            <a:ext cx="579005" cy="369332"/>
          </a:xfrm>
          <a:prstGeom prst="rect">
            <a:avLst/>
          </a:prstGeom>
        </p:spPr>
        <p:txBody>
          <a:bodyPr wrap="none">
            <a:spAutoFit/>
          </a:bodyPr>
          <a:lstStyle/>
          <a:p>
            <a:r>
              <a:rPr lang="en-US" dirty="0" smtClean="0"/>
              <a:t>SDG</a:t>
            </a:r>
            <a:endParaRPr lang="en-GB" dirty="0"/>
          </a:p>
        </p:txBody>
      </p:sp>
      <p:sp>
        <p:nvSpPr>
          <p:cNvPr id="69" name="Title 7"/>
          <p:cNvSpPr txBox="1">
            <a:spLocks/>
          </p:cNvSpPr>
          <p:nvPr/>
        </p:nvSpPr>
        <p:spPr>
          <a:xfrm>
            <a:off x="-595486" y="1166162"/>
            <a:ext cx="3223270" cy="6731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GB" sz="3100" dirty="0" smtClean="0">
                <a:latin typeface="+mn-lt"/>
              </a:rPr>
              <a:t>Timeline</a:t>
            </a:r>
            <a:endParaRPr lang="en-GB" sz="3100" dirty="0">
              <a:latin typeface="+mn-lt"/>
            </a:endParaRPr>
          </a:p>
        </p:txBody>
      </p:sp>
      <p:pic>
        <p:nvPicPr>
          <p:cNvPr id="70" name="Picture 2" descr="Image result for sdg"/>
          <p:cNvPicPr>
            <a:picLocks noChangeAspect="1" noChangeArrowheads="1"/>
          </p:cNvPicPr>
          <p:nvPr/>
        </p:nvPicPr>
        <p:blipFill rotWithShape="1">
          <a:blip r:embed="rId2">
            <a:extLst>
              <a:ext uri="{28A0092B-C50C-407E-A947-70E740481C1C}">
                <a14:useLocalDpi xmlns:a14="http://schemas.microsoft.com/office/drawing/2010/main" val="0"/>
              </a:ext>
            </a:extLst>
          </a:blip>
          <a:srcRect l="13333" r="16666" b="32436"/>
          <a:stretch/>
        </p:blipFill>
        <p:spPr bwMode="auto">
          <a:xfrm>
            <a:off x="33349" y="278150"/>
            <a:ext cx="828661" cy="78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1577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250"/>
                                        <p:tgtEl>
                                          <p:spTgt spid="38"/>
                                        </p:tgtEl>
                                      </p:cBhvr>
                                    </p:animEffect>
                                  </p:childTnLst>
                                </p:cTn>
                              </p:par>
                            </p:childTnLst>
                          </p:cTn>
                        </p:par>
                        <p:par>
                          <p:cTn id="8" fill="hold">
                            <p:stCondLst>
                              <p:cond delay="250"/>
                            </p:stCondLst>
                            <p:childTnLst>
                              <p:par>
                                <p:cTn id="9" presetID="22" presetClass="entr" presetSubtype="8" fill="hold" nodeType="afterEffect">
                                  <p:stCondLst>
                                    <p:cond delay="2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750"/>
                                        <p:tgtEl>
                                          <p:spTgt spid="48"/>
                                        </p:tgtEl>
                                      </p:cBhvr>
                                    </p:animEffect>
                                  </p:childTnLst>
                                </p:cTn>
                              </p:par>
                            </p:childTnLst>
                          </p:cTn>
                        </p:par>
                        <p:par>
                          <p:cTn id="12" fill="hold">
                            <p:stCondLst>
                              <p:cond delay="1020"/>
                            </p:stCondLst>
                            <p:childTnLst>
                              <p:par>
                                <p:cTn id="13" presetID="22" presetClass="entr" presetSubtype="4"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20"/>
                            </p:stCondLst>
                            <p:childTnLst>
                              <p:par>
                                <p:cTn id="17" presetID="22" presetClass="entr" presetSubtype="4"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down)">
                                      <p:cBhvr>
                                        <p:cTn id="19" dur="500"/>
                                        <p:tgtEl>
                                          <p:spTgt spid="43"/>
                                        </p:tgtEl>
                                      </p:cBhvr>
                                    </p:animEffect>
                                  </p:childTnLst>
                                </p:cTn>
                              </p:par>
                            </p:childTnLst>
                          </p:cTn>
                        </p:par>
                        <p:par>
                          <p:cTn id="20" fill="hold">
                            <p:stCondLst>
                              <p:cond delay="2020"/>
                            </p:stCondLst>
                            <p:childTnLst>
                              <p:par>
                                <p:cTn id="21" presetID="22" presetClass="entr" presetSubtype="8" fill="hold" nodeType="afterEffect">
                                  <p:stCondLst>
                                    <p:cond delay="20"/>
                                  </p:stCondLst>
                                  <p:childTnLst>
                                    <p:set>
                                      <p:cBhvr>
                                        <p:cTn id="22" dur="1" fill="hold">
                                          <p:stCondLst>
                                            <p:cond delay="0"/>
                                          </p:stCondLst>
                                        </p:cTn>
                                        <p:tgtEl>
                                          <p:spTgt spid="54"/>
                                        </p:tgtEl>
                                        <p:attrNameLst>
                                          <p:attrName>style.visibility</p:attrName>
                                        </p:attrNameLst>
                                      </p:cBhvr>
                                      <p:to>
                                        <p:strVal val="visible"/>
                                      </p:to>
                                    </p:set>
                                    <p:animEffect transition="in" filter="wipe(left)">
                                      <p:cBhvr>
                                        <p:cTn id="23" dur="750"/>
                                        <p:tgtEl>
                                          <p:spTgt spid="54"/>
                                        </p:tgtEl>
                                      </p:cBhvr>
                                    </p:animEffect>
                                  </p:childTnLst>
                                </p:cTn>
                              </p:par>
                            </p:childTnLst>
                          </p:cTn>
                        </p:par>
                        <p:par>
                          <p:cTn id="24" fill="hold">
                            <p:stCondLst>
                              <p:cond delay="2790"/>
                            </p:stCondLst>
                            <p:childTnLst>
                              <p:par>
                                <p:cTn id="25" presetID="22" presetClass="entr" presetSubtype="1"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up)">
                                      <p:cBhvr>
                                        <p:cTn id="27" dur="500"/>
                                        <p:tgtEl>
                                          <p:spTgt spid="40"/>
                                        </p:tgtEl>
                                      </p:cBhvr>
                                    </p:animEffect>
                                  </p:childTnLst>
                                </p:cTn>
                              </p:par>
                            </p:childTnLst>
                          </p:cTn>
                        </p:par>
                        <p:par>
                          <p:cTn id="28" fill="hold">
                            <p:stCondLst>
                              <p:cond delay="3290"/>
                            </p:stCondLst>
                            <p:childTnLst>
                              <p:par>
                                <p:cTn id="29" presetID="22" presetClass="entr" presetSubtype="1"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up)">
                                      <p:cBhvr>
                                        <p:cTn id="31" dur="500"/>
                                        <p:tgtEl>
                                          <p:spTgt spid="49"/>
                                        </p:tgtEl>
                                      </p:cBhvr>
                                    </p:animEffect>
                                  </p:childTnLst>
                                </p:cTn>
                              </p:par>
                            </p:childTnLst>
                          </p:cTn>
                        </p:par>
                        <p:par>
                          <p:cTn id="32" fill="hold">
                            <p:stCondLst>
                              <p:cond delay="3790"/>
                            </p:stCondLst>
                            <p:childTnLst>
                              <p:par>
                                <p:cTn id="33" presetID="22" presetClass="entr" presetSubtype="8" fill="hold" nodeType="afterEffect">
                                  <p:stCondLst>
                                    <p:cond delay="2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750"/>
                                        <p:tgtEl>
                                          <p:spTgt spid="55"/>
                                        </p:tgtEl>
                                      </p:cBhvr>
                                    </p:animEffect>
                                  </p:childTnLst>
                                </p:cTn>
                              </p:par>
                            </p:childTnLst>
                          </p:cTn>
                        </p:par>
                        <p:par>
                          <p:cTn id="36" fill="hold">
                            <p:stCondLst>
                              <p:cond delay="4560"/>
                            </p:stCondLst>
                            <p:childTnLst>
                              <p:par>
                                <p:cTn id="37" presetID="22" presetClass="entr" presetSubtype="4"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down)">
                                      <p:cBhvr>
                                        <p:cTn id="39" dur="500"/>
                                        <p:tgtEl>
                                          <p:spTgt spid="41"/>
                                        </p:tgtEl>
                                      </p:cBhvr>
                                    </p:animEffect>
                                  </p:childTnLst>
                                </p:cTn>
                              </p:par>
                            </p:childTnLst>
                          </p:cTn>
                        </p:par>
                        <p:par>
                          <p:cTn id="40" fill="hold">
                            <p:stCondLst>
                              <p:cond delay="5060"/>
                            </p:stCondLst>
                            <p:childTnLst>
                              <p:par>
                                <p:cTn id="41" presetID="22" presetClass="entr" presetSubtype="4"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down)">
                                      <p:cBhvr>
                                        <p:cTn id="43" dur="500"/>
                                        <p:tgtEl>
                                          <p:spTgt spid="58"/>
                                        </p:tgtEl>
                                      </p:cBhvr>
                                    </p:animEffect>
                                  </p:childTnLst>
                                </p:cTn>
                              </p:par>
                            </p:childTnLst>
                          </p:cTn>
                        </p:par>
                        <p:par>
                          <p:cTn id="44" fill="hold">
                            <p:stCondLst>
                              <p:cond delay="5560"/>
                            </p:stCondLst>
                            <p:childTnLst>
                              <p:par>
                                <p:cTn id="45" presetID="22" presetClass="entr" presetSubtype="8" fill="hold" nodeType="after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left)">
                                      <p:cBhvr>
                                        <p:cTn id="47" dur="750"/>
                                        <p:tgtEl>
                                          <p:spTgt spid="76"/>
                                        </p:tgtEl>
                                      </p:cBhvr>
                                    </p:animEffect>
                                  </p:childTnLst>
                                </p:cTn>
                              </p:par>
                            </p:childTnLst>
                          </p:cTn>
                        </p:par>
                        <p:par>
                          <p:cTn id="48" fill="hold">
                            <p:stCondLst>
                              <p:cond delay="631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6810"/>
                            </p:stCondLst>
                            <p:childTnLst>
                              <p:par>
                                <p:cTn id="53" presetID="22" presetClass="entr" presetSubtype="1" fill="hold" nodeType="afterEffect">
                                  <p:stCondLst>
                                    <p:cond delay="0"/>
                                  </p:stCondLst>
                                  <p:childTnLst>
                                    <p:set>
                                      <p:cBhvr>
                                        <p:cTn id="54" dur="1" fill="hold">
                                          <p:stCondLst>
                                            <p:cond delay="0"/>
                                          </p:stCondLst>
                                        </p:cTn>
                                        <p:tgtEl>
                                          <p:spTgt spid="64"/>
                                        </p:tgtEl>
                                        <p:attrNameLst>
                                          <p:attrName>style.visibility</p:attrName>
                                        </p:attrNameLst>
                                      </p:cBhvr>
                                      <p:to>
                                        <p:strVal val="visible"/>
                                      </p:to>
                                    </p:set>
                                    <p:animEffect transition="in" filter="wipe(up)">
                                      <p:cBhvr>
                                        <p:cTn id="55" dur="500"/>
                                        <p:tgtEl>
                                          <p:spTgt spid="64"/>
                                        </p:tgtEl>
                                      </p:cBhvr>
                                    </p:animEffect>
                                  </p:childTnLst>
                                </p:cTn>
                              </p:par>
                            </p:childTnLst>
                          </p:cTn>
                        </p:par>
                        <p:par>
                          <p:cTn id="56" fill="hold">
                            <p:stCondLst>
                              <p:cond delay="7310"/>
                            </p:stCondLst>
                            <p:childTnLst>
                              <p:par>
                                <p:cTn id="57" presetID="22" presetClass="entr" presetSubtype="8" fill="hold"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wipe(left)">
                                      <p:cBhvr>
                                        <p:cTn id="59" dur="750"/>
                                        <p:tgtEl>
                                          <p:spTgt spid="57"/>
                                        </p:tgtEl>
                                      </p:cBhvr>
                                    </p:animEffect>
                                  </p:childTnLst>
                                </p:cTn>
                              </p:par>
                            </p:childTnLst>
                          </p:cTn>
                        </p:par>
                        <p:par>
                          <p:cTn id="60" fill="hold">
                            <p:stCondLst>
                              <p:cond delay="8060"/>
                            </p:stCondLst>
                            <p:childTnLst>
                              <p:par>
                                <p:cTn id="61" presetID="22" presetClass="entr" presetSubtype="4" fill="hold" grpId="0" nodeType="afterEffect">
                                  <p:stCondLst>
                                    <p:cond delay="0"/>
                                  </p:stCondLst>
                                  <p:childTnLst>
                                    <p:set>
                                      <p:cBhvr>
                                        <p:cTn id="62" dur="1" fill="hold">
                                          <p:stCondLst>
                                            <p:cond delay="0"/>
                                          </p:stCondLst>
                                        </p:cTn>
                                        <p:tgtEl>
                                          <p:spTgt spid="74"/>
                                        </p:tgtEl>
                                        <p:attrNameLst>
                                          <p:attrName>style.visibility</p:attrName>
                                        </p:attrNameLst>
                                      </p:cBhvr>
                                      <p:to>
                                        <p:strVal val="visible"/>
                                      </p:to>
                                    </p:set>
                                    <p:animEffect transition="in" filter="wipe(down)">
                                      <p:cBhvr>
                                        <p:cTn id="63" dur="500"/>
                                        <p:tgtEl>
                                          <p:spTgt spid="74"/>
                                        </p:tgtEl>
                                      </p:cBhvr>
                                    </p:animEffect>
                                  </p:childTnLst>
                                </p:cTn>
                              </p:par>
                            </p:childTnLst>
                          </p:cTn>
                        </p:par>
                        <p:par>
                          <p:cTn id="64" fill="hold">
                            <p:stCondLst>
                              <p:cond delay="8560"/>
                            </p:stCondLst>
                            <p:childTnLst>
                              <p:par>
                                <p:cTn id="65" presetID="22" presetClass="entr" presetSubtype="4" fill="hold" nodeType="after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wipe(down)">
                                      <p:cBhvr>
                                        <p:cTn id="67" dur="500"/>
                                        <p:tgtEl>
                                          <p:spTgt spid="79"/>
                                        </p:tgtEl>
                                      </p:cBhvr>
                                    </p:animEffect>
                                  </p:childTnLst>
                                </p:cTn>
                              </p:par>
                            </p:childTnLst>
                          </p:cTn>
                        </p:par>
                        <p:par>
                          <p:cTn id="68" fill="hold">
                            <p:stCondLst>
                              <p:cond delay="9060"/>
                            </p:stCondLst>
                            <p:childTnLst>
                              <p:par>
                                <p:cTn id="69" presetID="22" presetClass="entr" presetSubtype="4"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wipe(down)">
                                      <p:cBhvr>
                                        <p:cTn id="71"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74" grpId="0" animBg="1"/>
      <p:bldP spid="8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txBox="1">
            <a:spLocks/>
          </p:cNvSpPr>
          <p:nvPr/>
        </p:nvSpPr>
        <p:spPr>
          <a:xfrm>
            <a:off x="628650" y="2613615"/>
            <a:ext cx="7886700" cy="119581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bg1"/>
                </a:solidFill>
                <a:latin typeface="Avenir Next Condensed" charset="0"/>
                <a:ea typeface="Avenir Next Condensed" charset="0"/>
                <a:cs typeface="Avenir Next Condensed" charset="0"/>
              </a:defRPr>
            </a:lvl1pPr>
            <a:lvl2pPr marL="685800" indent="-228600" algn="l" defTabSz="914400" rtl="0" eaLnBrk="1" latinLnBrk="0" hangingPunct="1">
              <a:lnSpc>
                <a:spcPct val="90000"/>
              </a:lnSpc>
              <a:spcBef>
                <a:spcPts val="500"/>
              </a:spcBef>
              <a:buFont typeface="Arial"/>
              <a:buChar char="•"/>
              <a:defRPr sz="2400" kern="1200">
                <a:solidFill>
                  <a:schemeClr val="bg1"/>
                </a:solidFill>
                <a:latin typeface="Avenir Next Condensed" charset="0"/>
                <a:ea typeface="Avenir Next Condensed" charset="0"/>
                <a:cs typeface="Avenir Next Condensed" charset="0"/>
              </a:defRPr>
            </a:lvl2pPr>
            <a:lvl3pPr marL="1143000" indent="-228600" algn="l" defTabSz="914400" rtl="0" eaLnBrk="1" latinLnBrk="0" hangingPunct="1">
              <a:lnSpc>
                <a:spcPct val="90000"/>
              </a:lnSpc>
              <a:spcBef>
                <a:spcPts val="500"/>
              </a:spcBef>
              <a:buFont typeface="Arial"/>
              <a:buChar char="•"/>
              <a:defRPr sz="2000" kern="1200">
                <a:solidFill>
                  <a:schemeClr val="bg1"/>
                </a:solidFill>
                <a:latin typeface="Avenir Next Condensed" charset="0"/>
                <a:ea typeface="Avenir Next Condensed" charset="0"/>
                <a:cs typeface="Avenir Next Condensed" charset="0"/>
              </a:defRPr>
            </a:lvl3pPr>
            <a:lvl4pPr marL="1600200" indent="-228600" algn="l" defTabSz="914400" rtl="0" eaLnBrk="1" latinLnBrk="0" hangingPunct="1">
              <a:lnSpc>
                <a:spcPct val="90000"/>
              </a:lnSpc>
              <a:spcBef>
                <a:spcPts val="500"/>
              </a:spcBef>
              <a:buFont typeface="Arial"/>
              <a:buChar char="•"/>
              <a:defRPr sz="1800" kern="1200">
                <a:solidFill>
                  <a:schemeClr val="bg1"/>
                </a:solidFill>
                <a:latin typeface="Avenir Next Condensed" charset="0"/>
                <a:ea typeface="Avenir Next Condensed" charset="0"/>
                <a:cs typeface="Avenir Next Condensed" charset="0"/>
              </a:defRPr>
            </a:lvl4pPr>
            <a:lvl5pPr marL="2057400" indent="-228600" algn="l" defTabSz="914400" rtl="0" eaLnBrk="1" latinLnBrk="0" hangingPunct="1">
              <a:lnSpc>
                <a:spcPct val="90000"/>
              </a:lnSpc>
              <a:spcBef>
                <a:spcPts val="500"/>
              </a:spcBef>
              <a:buFont typeface="Arial"/>
              <a:buChar char="•"/>
              <a:defRPr sz="1800" kern="1200">
                <a:solidFill>
                  <a:schemeClr val="bg1"/>
                </a:solidFill>
                <a:latin typeface="Avenir Next Condensed" charset="0"/>
                <a:ea typeface="Avenir Next Condensed" charset="0"/>
                <a:cs typeface="Avenir Next Condensed"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GB" sz="6600" dirty="0">
                <a:solidFill>
                  <a:schemeClr val="accent1">
                    <a:lumMod val="50000"/>
                  </a:schemeClr>
                </a:solidFill>
              </a:rPr>
              <a:t>Thank you</a:t>
            </a:r>
          </a:p>
        </p:txBody>
      </p:sp>
    </p:spTree>
    <p:extLst>
      <p:ext uri="{BB962C8B-B14F-4D97-AF65-F5344CB8AC3E}">
        <p14:creationId xmlns:p14="http://schemas.microsoft.com/office/powerpoint/2010/main" val="3492477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dg"/>
          <p:cNvPicPr>
            <a:picLocks noChangeAspect="1" noChangeArrowheads="1"/>
          </p:cNvPicPr>
          <p:nvPr/>
        </p:nvPicPr>
        <p:blipFill rotWithShape="1">
          <a:blip r:embed="rId3">
            <a:extLst>
              <a:ext uri="{28A0092B-C50C-407E-A947-70E740481C1C}">
                <a14:useLocalDpi xmlns:a14="http://schemas.microsoft.com/office/drawing/2010/main" val="0"/>
              </a:ext>
            </a:extLst>
          </a:blip>
          <a:srcRect l="13333" r="16666" b="32436"/>
          <a:stretch/>
        </p:blipFill>
        <p:spPr bwMode="auto">
          <a:xfrm>
            <a:off x="85900" y="620688"/>
            <a:ext cx="1965820" cy="18722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5900" y="2924944"/>
            <a:ext cx="8950596" cy="646331"/>
          </a:xfrm>
          <a:prstGeom prst="rect">
            <a:avLst/>
          </a:prstGeom>
          <a:noFill/>
        </p:spPr>
        <p:txBody>
          <a:bodyPr wrap="square" rtlCol="0">
            <a:spAutoFit/>
          </a:bodyPr>
          <a:lstStyle/>
          <a:p>
            <a:pPr algn="r"/>
            <a:r>
              <a:rPr lang="en-US" sz="3600" dirty="0" smtClean="0"/>
              <a:t>Baseline Report Results </a:t>
            </a:r>
          </a:p>
        </p:txBody>
      </p:sp>
    </p:spTree>
    <p:extLst>
      <p:ext uri="{BB962C8B-B14F-4D97-AF65-F5344CB8AC3E}">
        <p14:creationId xmlns:p14="http://schemas.microsoft.com/office/powerpoint/2010/main" val="79811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1026"/>
                                        </p:tgtEl>
                                        <p:attrNameLst>
                                          <p:attrName>r</p:attrName>
                                        </p:attrNameLst>
                                      </p:cBhvr>
                                    </p:animRot>
                                  </p:childTnLst>
                                </p:cTn>
                              </p:par>
                              <p:par>
                                <p:cTn id="7" presetID="63" presetClass="path" presetSubtype="0" accel="50000" decel="50000" fill="hold" nodeType="withEffect">
                                  <p:stCondLst>
                                    <p:cond delay="0"/>
                                  </p:stCondLst>
                                  <p:childTnLst>
                                    <p:animMotion origin="layout" path="M 4.16667E-6 2.96296E-6 L 0.46753 2.96296E-6 " pathEditMode="relative" rAng="0" ptsTypes="AA">
                                      <p:cBhvr>
                                        <p:cTn id="8" dur="2000" fill="hold"/>
                                        <p:tgtEl>
                                          <p:spTgt spid="1026"/>
                                        </p:tgtEl>
                                        <p:attrNameLst>
                                          <p:attrName>ppt_x</p:attrName>
                                          <p:attrName>ppt_y</p:attrName>
                                        </p:attrNameLst>
                                      </p:cBhvr>
                                      <p:rCtr x="2336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SDG 1">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35426" y="122921"/>
            <a:ext cx="792116" cy="675809"/>
          </a:xfrm>
          <a:prstGeom prst="rect">
            <a:avLst/>
          </a:prstGeom>
          <a:noFill/>
          <a:ln>
            <a:noFill/>
          </a:ln>
        </p:spPr>
      </p:pic>
      <p:sp>
        <p:nvSpPr>
          <p:cNvPr id="28" name="Rectangle 27"/>
          <p:cNvSpPr/>
          <p:nvPr/>
        </p:nvSpPr>
        <p:spPr>
          <a:xfrm>
            <a:off x="927542" y="122922"/>
            <a:ext cx="2571153" cy="276999"/>
          </a:xfrm>
          <a:prstGeom prst="rect">
            <a:avLst/>
          </a:prstGeom>
        </p:spPr>
        <p:txBody>
          <a:bodyPr wrap="none">
            <a:spAutoFit/>
          </a:bodyPr>
          <a:lstStyle/>
          <a:p>
            <a:r>
              <a:rPr lang="en-GB" sz="1200" b="1" dirty="0">
                <a:solidFill>
                  <a:srgbClr val="C00000"/>
                </a:solidFill>
                <a:latin typeface="+mj-lt"/>
                <a:ea typeface="Batang"/>
                <a:cs typeface="Times New Roman" panose="02020603050405020304" pitchFamily="18" charset="0"/>
              </a:rPr>
              <a:t>Goal </a:t>
            </a:r>
            <a:r>
              <a:rPr lang="en-GB" sz="1200" b="1" dirty="0" smtClean="0">
                <a:solidFill>
                  <a:srgbClr val="C00000"/>
                </a:solidFill>
                <a:latin typeface="+mj-lt"/>
                <a:ea typeface="Batang"/>
                <a:cs typeface="Times New Roman" panose="02020603050405020304" pitchFamily="18" charset="0"/>
              </a:rPr>
              <a:t>1 </a:t>
            </a:r>
            <a:r>
              <a:rPr lang="en-GB" sz="1200" b="1" dirty="0">
                <a:solidFill>
                  <a:srgbClr val="C00000"/>
                </a:solidFill>
                <a:latin typeface="+mj-lt"/>
                <a:ea typeface="Batang"/>
                <a:cs typeface="Times New Roman" panose="02020603050405020304" pitchFamily="18" charset="0"/>
              </a:rPr>
              <a:t>has 6</a:t>
            </a:r>
            <a:r>
              <a:rPr lang="en-GB" sz="1200" b="1" dirty="0" smtClean="0">
                <a:solidFill>
                  <a:srgbClr val="C00000"/>
                </a:solidFill>
                <a:latin typeface="+mj-lt"/>
                <a:ea typeface="Batang"/>
                <a:cs typeface="Times New Roman" panose="02020603050405020304" pitchFamily="18" charset="0"/>
              </a:rPr>
              <a:t> </a:t>
            </a:r>
            <a:r>
              <a:rPr lang="en-GB" sz="1200" b="1" dirty="0">
                <a:solidFill>
                  <a:srgbClr val="C00000"/>
                </a:solidFill>
                <a:latin typeface="+mj-lt"/>
                <a:ea typeface="Batang"/>
                <a:cs typeface="Times New Roman" panose="02020603050405020304" pitchFamily="18" charset="0"/>
              </a:rPr>
              <a:t>targets and </a:t>
            </a:r>
            <a:r>
              <a:rPr lang="en-GB" sz="1200" b="1" dirty="0" smtClean="0">
                <a:solidFill>
                  <a:srgbClr val="C00000"/>
                </a:solidFill>
                <a:latin typeface="+mj-lt"/>
                <a:ea typeface="Batang"/>
                <a:cs typeface="Times New Roman" panose="02020603050405020304" pitchFamily="18" charset="0"/>
              </a:rPr>
              <a:t>8 </a:t>
            </a:r>
            <a:r>
              <a:rPr lang="en-GB" sz="1200" b="1" dirty="0">
                <a:solidFill>
                  <a:srgbClr val="C00000"/>
                </a:solidFill>
                <a:latin typeface="+mj-lt"/>
                <a:ea typeface="Batang"/>
                <a:cs typeface="Times New Roman" panose="02020603050405020304" pitchFamily="18" charset="0"/>
              </a:rPr>
              <a:t>indicators. </a:t>
            </a:r>
            <a:endParaRPr lang="en-GB" sz="1200" b="1" dirty="0">
              <a:solidFill>
                <a:srgbClr val="C00000"/>
              </a:solidFill>
              <a:latin typeface="+mj-lt"/>
            </a:endParaRPr>
          </a:p>
        </p:txBody>
      </p:sp>
      <p:sp>
        <p:nvSpPr>
          <p:cNvPr id="29" name="Rectangle 28"/>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p:cNvSpPr/>
          <p:nvPr/>
        </p:nvSpPr>
        <p:spPr>
          <a:xfrm>
            <a:off x="927542" y="517311"/>
            <a:ext cx="7272808" cy="276999"/>
          </a:xfrm>
          <a:prstGeom prst="rect">
            <a:avLst/>
          </a:prstGeom>
        </p:spPr>
        <p:txBody>
          <a:bodyPr wrap="square">
            <a:spAutoFit/>
          </a:bodyPr>
          <a:lstStyle/>
          <a:p>
            <a:r>
              <a:rPr lang="en-ZA" sz="1200" b="1" dirty="0" smtClean="0">
                <a:solidFill>
                  <a:srgbClr val="C00000"/>
                </a:solidFill>
                <a:latin typeface="+mj-lt"/>
                <a:ea typeface="Batang"/>
                <a:cs typeface="Times New Roman" panose="02020603050405020304" pitchFamily="18" charset="0"/>
              </a:rPr>
              <a:t>2 indicators were domesticated</a:t>
            </a:r>
            <a:r>
              <a:rPr lang="en-ZA" sz="1200" b="1" dirty="0">
                <a:solidFill>
                  <a:srgbClr val="C00000"/>
                </a:solidFill>
                <a:latin typeface="+mj-lt"/>
                <a:ea typeface="Batang"/>
                <a:cs typeface="Times New Roman" panose="02020603050405020304" pitchFamily="18" charset="0"/>
              </a:rPr>
              <a:t>. </a:t>
            </a:r>
            <a:endParaRPr lang="en-GB" sz="1200" b="1" dirty="0">
              <a:solidFill>
                <a:srgbClr val="C00000"/>
              </a:solidFill>
              <a:latin typeface="+mj-lt"/>
              <a:ea typeface="Batang"/>
              <a:cs typeface="Times New Roman" panose="02020603050405020304" pitchFamily="18" charset="0"/>
            </a:endParaRPr>
          </a:p>
        </p:txBody>
      </p:sp>
      <p:sp>
        <p:nvSpPr>
          <p:cNvPr id="3" name="Rectangle 2"/>
          <p:cNvSpPr/>
          <p:nvPr/>
        </p:nvSpPr>
        <p:spPr>
          <a:xfrm>
            <a:off x="8015" y="3255893"/>
            <a:ext cx="4600544" cy="2970044"/>
          </a:xfrm>
          <a:prstGeom prst="rect">
            <a:avLst/>
          </a:prstGeom>
        </p:spPr>
        <p:txBody>
          <a:bodyPr wrap="square">
            <a:spAutoFit/>
          </a:bodyPr>
          <a:lstStyle/>
          <a:p>
            <a:pPr algn="just">
              <a:spcAft>
                <a:spcPts val="600"/>
              </a:spcAft>
            </a:pPr>
            <a:r>
              <a:rPr lang="en-ZA" sz="1400" dirty="0"/>
              <a:t>South Africa has developed three national poverty lines; a Food Poverty Line (FPL) at R441 per person per month; a Lower Bound Poverty Line (LBPL) at R647 per person per month and an Upper Bound Poverty Line (UBPL) at R992 per person per month. The country furthermore reports on two additional poverty measures namely, the international poverty line and a national multi-dimensional poverty measure. The country adopted the LBPL as the primary benchmark for monitoring poverty</a:t>
            </a:r>
            <a:r>
              <a:rPr lang="en-ZA" sz="1400" dirty="0" smtClean="0"/>
              <a:t>.</a:t>
            </a:r>
            <a:endParaRPr lang="en-ZA" sz="1400" dirty="0"/>
          </a:p>
          <a:p>
            <a:pPr algn="just"/>
            <a:r>
              <a:rPr lang="en-ZA" sz="1400" dirty="0"/>
              <a:t>The proportion of population living below the LBPL decreased from 51,0% in 2006 to 40,0% in 2015, which is more than 3 percentage points higher than the value registered in 2011.</a:t>
            </a:r>
            <a:endParaRPr lang="en-GB" sz="1400" dirty="0"/>
          </a:p>
        </p:txBody>
      </p:sp>
      <p:graphicFrame>
        <p:nvGraphicFramePr>
          <p:cNvPr id="23" name="Chart 22"/>
          <p:cNvGraphicFramePr/>
          <p:nvPr>
            <p:extLst/>
          </p:nvPr>
        </p:nvGraphicFramePr>
        <p:xfrm>
          <a:off x="4639824" y="1048582"/>
          <a:ext cx="4472550" cy="2321597"/>
        </p:xfrm>
        <a:graphic>
          <a:graphicData uri="http://schemas.openxmlformats.org/drawingml/2006/chart">
            <c:chart xmlns:c="http://schemas.openxmlformats.org/drawingml/2006/chart" xmlns:r="http://schemas.openxmlformats.org/officeDocument/2006/relationships" r:id="rId5"/>
          </a:graphicData>
        </a:graphic>
      </p:graphicFrame>
      <p:sp>
        <p:nvSpPr>
          <p:cNvPr id="4" name="Rectangle 3"/>
          <p:cNvSpPr/>
          <p:nvPr/>
        </p:nvSpPr>
        <p:spPr>
          <a:xfrm>
            <a:off x="4608559" y="3255893"/>
            <a:ext cx="4220008" cy="1169551"/>
          </a:xfrm>
          <a:prstGeom prst="rect">
            <a:avLst/>
          </a:prstGeom>
        </p:spPr>
        <p:txBody>
          <a:bodyPr wrap="square">
            <a:spAutoFit/>
          </a:bodyPr>
          <a:lstStyle/>
          <a:p>
            <a:pPr algn="just"/>
            <a:r>
              <a:rPr lang="en-GB" sz="1400" dirty="0"/>
              <a:t>Since 2001, there have been positive developments in terms of poverty reduction in South Africa. As indicated by the </a:t>
            </a:r>
            <a:r>
              <a:rPr lang="en-GB" sz="1400" dirty="0" smtClean="0"/>
              <a:t>poverty headcount</a:t>
            </a:r>
            <a:r>
              <a:rPr lang="en-GB" sz="1400" dirty="0"/>
              <a:t>, 7,0% of households in South Africa were </a:t>
            </a:r>
            <a:r>
              <a:rPr lang="en-GB" sz="1400" dirty="0" smtClean="0"/>
              <a:t>multi-dimensionally </a:t>
            </a:r>
            <a:r>
              <a:rPr lang="en-GB" sz="1400" dirty="0"/>
              <a:t>poor in 2016 (down from 17,9% in 2001).</a:t>
            </a:r>
          </a:p>
        </p:txBody>
      </p:sp>
      <p:sp>
        <p:nvSpPr>
          <p:cNvPr id="24" name="Rectangle 23"/>
          <p:cNvSpPr/>
          <p:nvPr/>
        </p:nvSpPr>
        <p:spPr>
          <a:xfrm>
            <a:off x="135426" y="841647"/>
            <a:ext cx="3772054" cy="253916"/>
          </a:xfrm>
          <a:prstGeom prst="rect">
            <a:avLst/>
          </a:prstGeom>
        </p:spPr>
        <p:txBody>
          <a:bodyPr wrap="square">
            <a:spAutoFit/>
          </a:bodyPr>
          <a:lstStyle/>
          <a:p>
            <a:pPr algn="ctr"/>
            <a:r>
              <a:rPr lang="en-GB" sz="1050" b="1" dirty="0"/>
              <a:t>Proportion of population living below </a:t>
            </a:r>
            <a:r>
              <a:rPr lang="en-GB" sz="1050" b="1" dirty="0" smtClean="0"/>
              <a:t>the national </a:t>
            </a:r>
            <a:r>
              <a:rPr lang="en-GB" sz="1050" b="1" dirty="0"/>
              <a:t>poverty </a:t>
            </a:r>
            <a:r>
              <a:rPr lang="en-GB" sz="1050" b="1" dirty="0" smtClean="0"/>
              <a:t>lines</a:t>
            </a:r>
            <a:endParaRPr lang="en-GB" sz="1050" b="1" dirty="0"/>
          </a:p>
        </p:txBody>
      </p:sp>
      <p:sp>
        <p:nvSpPr>
          <p:cNvPr id="25" name="Rectangle 24"/>
          <p:cNvSpPr/>
          <p:nvPr/>
        </p:nvSpPr>
        <p:spPr>
          <a:xfrm>
            <a:off x="5436096" y="909881"/>
            <a:ext cx="3359305" cy="430887"/>
          </a:xfrm>
          <a:prstGeom prst="rect">
            <a:avLst/>
          </a:prstGeom>
        </p:spPr>
        <p:txBody>
          <a:bodyPr wrap="square">
            <a:spAutoFit/>
          </a:bodyPr>
          <a:lstStyle/>
          <a:p>
            <a:pPr algn="ctr"/>
            <a:r>
              <a:rPr lang="en-GB" sz="1100" b="1" dirty="0"/>
              <a:t>Proportion of </a:t>
            </a:r>
            <a:r>
              <a:rPr lang="en-GB" sz="1100" b="1" dirty="0" smtClean="0"/>
              <a:t>multi-dimensionally </a:t>
            </a:r>
            <a:r>
              <a:rPr lang="en-GB" sz="1100" b="1" dirty="0"/>
              <a:t>poor households in South Africa: 2001 – 2016</a:t>
            </a:r>
          </a:p>
        </p:txBody>
      </p:sp>
      <p:cxnSp>
        <p:nvCxnSpPr>
          <p:cNvPr id="32" name="Straight Connector 31"/>
          <p:cNvCxnSpPr/>
          <p:nvPr/>
        </p:nvCxnSpPr>
        <p:spPr>
          <a:xfrm>
            <a:off x="4567425" y="1048582"/>
            <a:ext cx="1" cy="497270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868144" y="122922"/>
            <a:ext cx="3174513" cy="671388"/>
          </a:xfrm>
          <a:prstGeom prst="rect">
            <a:avLst/>
          </a:prstGeom>
          <a:solidFill>
            <a:srgbClr val="E523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dirty="0"/>
              <a:t>End poverty in all its forms everywhere</a:t>
            </a:r>
          </a:p>
        </p:txBody>
      </p:sp>
      <p:graphicFrame>
        <p:nvGraphicFramePr>
          <p:cNvPr id="14" name="Chart 13"/>
          <p:cNvGraphicFramePr/>
          <p:nvPr>
            <p:extLst/>
          </p:nvPr>
        </p:nvGraphicFramePr>
        <p:xfrm>
          <a:off x="77186" y="1138480"/>
          <a:ext cx="4446171" cy="207449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562671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DG 2">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23889" y="161561"/>
            <a:ext cx="631687" cy="617391"/>
          </a:xfrm>
          <a:prstGeom prst="rect">
            <a:avLst/>
          </a:prstGeom>
          <a:noFill/>
          <a:ln>
            <a:noFill/>
          </a:ln>
        </p:spPr>
      </p:pic>
      <p:sp>
        <p:nvSpPr>
          <p:cNvPr id="39" name="Rectangle 38"/>
          <p:cNvSpPr/>
          <p:nvPr/>
        </p:nvSpPr>
        <p:spPr>
          <a:xfrm>
            <a:off x="927542" y="122922"/>
            <a:ext cx="2571153" cy="276999"/>
          </a:xfrm>
          <a:prstGeom prst="rect">
            <a:avLst/>
          </a:prstGeom>
        </p:spPr>
        <p:txBody>
          <a:bodyPr wrap="none">
            <a:spAutoFit/>
          </a:bodyPr>
          <a:lstStyle/>
          <a:p>
            <a:r>
              <a:rPr lang="en-GB" sz="1200" b="1" dirty="0">
                <a:solidFill>
                  <a:srgbClr val="DDA73A"/>
                </a:solidFill>
                <a:latin typeface="+mj-lt"/>
                <a:ea typeface="Batang"/>
                <a:cs typeface="Times New Roman" panose="02020603050405020304" pitchFamily="18" charset="0"/>
              </a:rPr>
              <a:t>Goal 2 has 5 targets and 10 indicators</a:t>
            </a:r>
          </a:p>
        </p:txBody>
      </p:sp>
      <p:sp>
        <p:nvSpPr>
          <p:cNvPr id="40" name="Rectangle 39"/>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927542" y="517311"/>
            <a:ext cx="7272808" cy="276999"/>
          </a:xfrm>
          <a:prstGeom prst="rect">
            <a:avLst/>
          </a:prstGeom>
        </p:spPr>
        <p:txBody>
          <a:bodyPr wrap="square">
            <a:spAutoFit/>
          </a:bodyPr>
          <a:lstStyle/>
          <a:p>
            <a:r>
              <a:rPr lang="en-ZA" sz="1200" b="1" dirty="0" smtClean="0">
                <a:solidFill>
                  <a:srgbClr val="C00000"/>
                </a:solidFill>
                <a:latin typeface="+mj-lt"/>
                <a:ea typeface="Batang"/>
                <a:cs typeface="Times New Roman" panose="02020603050405020304" pitchFamily="18" charset="0"/>
              </a:rPr>
              <a:t>2 indicators were domesticated</a:t>
            </a:r>
            <a:r>
              <a:rPr lang="en-ZA" sz="1200" b="1" dirty="0">
                <a:solidFill>
                  <a:srgbClr val="C00000"/>
                </a:solidFill>
                <a:latin typeface="+mj-lt"/>
                <a:ea typeface="Batang"/>
                <a:cs typeface="Times New Roman" panose="02020603050405020304" pitchFamily="18" charset="0"/>
              </a:rPr>
              <a:t>. </a:t>
            </a:r>
            <a:endParaRPr lang="en-GB" sz="1200" b="1" dirty="0">
              <a:solidFill>
                <a:srgbClr val="C00000"/>
              </a:solidFill>
              <a:latin typeface="+mj-lt"/>
              <a:ea typeface="Batang"/>
              <a:cs typeface="Times New Roman" panose="02020603050405020304" pitchFamily="18" charset="0"/>
            </a:endParaRPr>
          </a:p>
        </p:txBody>
      </p:sp>
      <p:graphicFrame>
        <p:nvGraphicFramePr>
          <p:cNvPr id="33" name="Chart 32"/>
          <p:cNvGraphicFramePr/>
          <p:nvPr>
            <p:extLst/>
          </p:nvPr>
        </p:nvGraphicFramePr>
        <p:xfrm>
          <a:off x="0" y="1700808"/>
          <a:ext cx="4139952" cy="2105025"/>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angle 1"/>
          <p:cNvSpPr/>
          <p:nvPr/>
        </p:nvSpPr>
        <p:spPr>
          <a:xfrm>
            <a:off x="202975" y="3962772"/>
            <a:ext cx="4139952" cy="1384995"/>
          </a:xfrm>
          <a:prstGeom prst="rect">
            <a:avLst/>
          </a:prstGeom>
        </p:spPr>
        <p:txBody>
          <a:bodyPr wrap="square">
            <a:spAutoFit/>
          </a:bodyPr>
          <a:lstStyle/>
          <a:p>
            <a:pPr algn="just"/>
            <a:r>
              <a:rPr lang="en-ZA" sz="1400" dirty="0"/>
              <a:t>Although approximately 48% of the population were food secure in 2005, we, however, have a high percentage of the population who experienced hunger (food insecurity) during this time. It is, however, noteworthy that between 2005 and 2008 food insecurity was reduced by 50% (from 52,0% to 25,9%).</a:t>
            </a:r>
          </a:p>
        </p:txBody>
      </p:sp>
      <p:graphicFrame>
        <p:nvGraphicFramePr>
          <p:cNvPr id="34" name="Chart 33"/>
          <p:cNvGraphicFramePr/>
          <p:nvPr>
            <p:extLst/>
          </p:nvPr>
        </p:nvGraphicFramePr>
        <p:xfrm>
          <a:off x="4792898" y="1568287"/>
          <a:ext cx="4351102" cy="2260049"/>
        </p:xfrm>
        <a:graphic>
          <a:graphicData uri="http://schemas.openxmlformats.org/drawingml/2006/chart">
            <c:chart xmlns:c="http://schemas.openxmlformats.org/drawingml/2006/chart" xmlns:r="http://schemas.openxmlformats.org/officeDocument/2006/relationships" r:id="rId6"/>
          </a:graphicData>
        </a:graphic>
      </p:graphicFrame>
      <p:sp>
        <p:nvSpPr>
          <p:cNvPr id="3" name="Rectangle 2"/>
          <p:cNvSpPr/>
          <p:nvPr/>
        </p:nvSpPr>
        <p:spPr>
          <a:xfrm>
            <a:off x="5182364" y="3962772"/>
            <a:ext cx="3960440" cy="954107"/>
          </a:xfrm>
          <a:prstGeom prst="rect">
            <a:avLst/>
          </a:prstGeom>
        </p:spPr>
        <p:txBody>
          <a:bodyPr wrap="square">
            <a:spAutoFit/>
          </a:bodyPr>
          <a:lstStyle/>
          <a:p>
            <a:pPr algn="just"/>
            <a:r>
              <a:rPr lang="en-ZA" sz="1400" dirty="0"/>
              <a:t>As of 2016,</a:t>
            </a:r>
            <a:r>
              <a:rPr lang="en-ZA" sz="1400" b="1" dirty="0"/>
              <a:t> </a:t>
            </a:r>
            <a:r>
              <a:rPr lang="en-ZA" sz="1400" dirty="0"/>
              <a:t>27% of children under 5 were considered short for their age (stunted), which is approximately 3 percentage points higher than the corresponding 2008 value (23,9%).</a:t>
            </a:r>
            <a:endParaRPr lang="en-GB" sz="1400" dirty="0"/>
          </a:p>
        </p:txBody>
      </p:sp>
      <p:cxnSp>
        <p:nvCxnSpPr>
          <p:cNvPr id="8" name="Straight Connector 7"/>
          <p:cNvCxnSpPr/>
          <p:nvPr/>
        </p:nvCxnSpPr>
        <p:spPr>
          <a:xfrm>
            <a:off x="4557090" y="1340768"/>
            <a:ext cx="0" cy="36724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5868144" y="133256"/>
            <a:ext cx="3174513" cy="656587"/>
          </a:xfrm>
          <a:prstGeom prst="rect">
            <a:avLst/>
          </a:prstGeom>
          <a:solidFill>
            <a:srgbClr val="DDA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dirty="0"/>
              <a:t>End hunger, achieve food security and improved nutrition and promote sustainable agriculture</a:t>
            </a:r>
          </a:p>
        </p:txBody>
      </p:sp>
    </p:spTree>
    <p:extLst>
      <p:ext uri="{BB962C8B-B14F-4D97-AF65-F5344CB8AC3E}">
        <p14:creationId xmlns:p14="http://schemas.microsoft.com/office/powerpoint/2010/main" val="363539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DG 3">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947" y="161561"/>
            <a:ext cx="599629" cy="632749"/>
          </a:xfrm>
          <a:prstGeom prst="rect">
            <a:avLst/>
          </a:prstGeom>
          <a:noFill/>
          <a:ln>
            <a:noFill/>
          </a:ln>
        </p:spPr>
      </p:pic>
      <p:sp>
        <p:nvSpPr>
          <p:cNvPr id="48" name="Rectangle 47"/>
          <p:cNvSpPr/>
          <p:nvPr/>
        </p:nvSpPr>
        <p:spPr>
          <a:xfrm>
            <a:off x="927542" y="122922"/>
            <a:ext cx="2728247" cy="276999"/>
          </a:xfrm>
          <a:prstGeom prst="rect">
            <a:avLst/>
          </a:prstGeom>
        </p:spPr>
        <p:txBody>
          <a:bodyPr wrap="none">
            <a:spAutoFit/>
          </a:bodyPr>
          <a:lstStyle/>
          <a:p>
            <a:r>
              <a:rPr lang="en-GB" sz="1200" b="1" dirty="0">
                <a:solidFill>
                  <a:srgbClr val="4CA146"/>
                </a:solidFill>
                <a:latin typeface="+mj-lt"/>
                <a:ea typeface="Batang"/>
                <a:cs typeface="Times New Roman" panose="02020603050405020304" pitchFamily="18" charset="0"/>
              </a:rPr>
              <a:t>Goal 3 has </a:t>
            </a:r>
            <a:r>
              <a:rPr lang="en-GB" sz="1200" b="1" dirty="0" smtClean="0">
                <a:solidFill>
                  <a:srgbClr val="4CA146"/>
                </a:solidFill>
                <a:latin typeface="+mj-lt"/>
                <a:ea typeface="Batang"/>
                <a:cs typeface="Times New Roman" panose="02020603050405020304" pitchFamily="18" charset="0"/>
              </a:rPr>
              <a:t>13 </a:t>
            </a:r>
            <a:r>
              <a:rPr lang="en-GB" sz="1200" b="1" dirty="0">
                <a:solidFill>
                  <a:srgbClr val="4CA146"/>
                </a:solidFill>
                <a:latin typeface="+mj-lt"/>
                <a:ea typeface="Batang"/>
                <a:cs typeface="Times New Roman" panose="02020603050405020304" pitchFamily="18" charset="0"/>
              </a:rPr>
              <a:t>targets and </a:t>
            </a:r>
            <a:r>
              <a:rPr lang="en-GB" sz="1200" b="1" dirty="0" smtClean="0">
                <a:solidFill>
                  <a:srgbClr val="4CA146"/>
                </a:solidFill>
                <a:latin typeface="+mj-lt"/>
                <a:ea typeface="Batang"/>
                <a:cs typeface="Times New Roman" panose="02020603050405020304" pitchFamily="18" charset="0"/>
              </a:rPr>
              <a:t>23 </a:t>
            </a:r>
            <a:r>
              <a:rPr lang="en-GB" sz="1200" b="1" dirty="0">
                <a:solidFill>
                  <a:srgbClr val="4CA146"/>
                </a:solidFill>
                <a:latin typeface="+mj-lt"/>
                <a:ea typeface="Batang"/>
                <a:cs typeface="Times New Roman" panose="02020603050405020304" pitchFamily="18" charset="0"/>
              </a:rPr>
              <a:t>indicators. </a:t>
            </a:r>
          </a:p>
        </p:txBody>
      </p:sp>
      <p:sp>
        <p:nvSpPr>
          <p:cNvPr id="49" name="Rectangle 48"/>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927542" y="517311"/>
            <a:ext cx="7272808" cy="276999"/>
          </a:xfrm>
          <a:prstGeom prst="rect">
            <a:avLst/>
          </a:prstGeom>
        </p:spPr>
        <p:txBody>
          <a:bodyPr wrap="square">
            <a:spAutoFit/>
          </a:bodyPr>
          <a:lstStyle/>
          <a:p>
            <a:r>
              <a:rPr lang="en-GB" sz="1200" b="1" dirty="0" smtClean="0">
                <a:solidFill>
                  <a:srgbClr val="C00000"/>
                </a:solidFill>
                <a:latin typeface="+mj-lt"/>
                <a:ea typeface="Batang"/>
                <a:cs typeface="Times New Roman" panose="02020603050405020304" pitchFamily="18" charset="0"/>
              </a:rPr>
              <a:t>One indicator was domesticated. </a:t>
            </a:r>
            <a:endParaRPr lang="en-GB" sz="1200" b="1" dirty="0">
              <a:solidFill>
                <a:srgbClr val="C00000"/>
              </a:solidFill>
              <a:latin typeface="+mj-lt"/>
              <a:ea typeface="Batang"/>
              <a:cs typeface="Times New Roman" panose="02020603050405020304" pitchFamily="18" charset="0"/>
            </a:endParaRPr>
          </a:p>
        </p:txBody>
      </p:sp>
      <p:graphicFrame>
        <p:nvGraphicFramePr>
          <p:cNvPr id="51" name="Chart 50"/>
          <p:cNvGraphicFramePr/>
          <p:nvPr>
            <p:extLst/>
          </p:nvPr>
        </p:nvGraphicFramePr>
        <p:xfrm>
          <a:off x="80893" y="1628800"/>
          <a:ext cx="4342997" cy="2016224"/>
        </p:xfrm>
        <a:graphic>
          <a:graphicData uri="http://schemas.openxmlformats.org/drawingml/2006/chart">
            <c:chart xmlns:c="http://schemas.openxmlformats.org/drawingml/2006/chart" xmlns:r="http://schemas.openxmlformats.org/officeDocument/2006/relationships" r:id="rId5"/>
          </a:graphicData>
        </a:graphic>
      </p:graphicFrame>
      <p:sp>
        <p:nvSpPr>
          <p:cNvPr id="4" name="Rectangle 3"/>
          <p:cNvSpPr/>
          <p:nvPr/>
        </p:nvSpPr>
        <p:spPr>
          <a:xfrm>
            <a:off x="-33609" y="4002460"/>
            <a:ext cx="4572000" cy="954107"/>
          </a:xfrm>
          <a:prstGeom prst="rect">
            <a:avLst/>
          </a:prstGeom>
        </p:spPr>
        <p:txBody>
          <a:bodyPr>
            <a:spAutoFit/>
          </a:bodyPr>
          <a:lstStyle/>
          <a:p>
            <a:pPr algn="just"/>
            <a:r>
              <a:rPr lang="en-GB" sz="1400" dirty="0"/>
              <a:t>The number of women who died as a result of </a:t>
            </a:r>
            <a:r>
              <a:rPr lang="en-GB" sz="1400" dirty="0" smtClean="0"/>
              <a:t>complications </a:t>
            </a:r>
            <a:r>
              <a:rPr lang="en-GB" sz="1400" dirty="0"/>
              <a:t>of pregnancy or childbearing decreased by nearly half from 219 deaths per 100 000 live </a:t>
            </a:r>
            <a:r>
              <a:rPr lang="en-GB" sz="1400" dirty="0" smtClean="0"/>
              <a:t>births </a:t>
            </a:r>
            <a:r>
              <a:rPr lang="en-GB" sz="1400" dirty="0"/>
              <a:t>in 2010 </a:t>
            </a:r>
            <a:r>
              <a:rPr lang="en-GB" sz="1400" b="1" dirty="0">
                <a:solidFill>
                  <a:srgbClr val="4CA146"/>
                </a:solidFill>
              </a:rPr>
              <a:t>to 118 deaths per </a:t>
            </a:r>
            <a:r>
              <a:rPr lang="en-GB" sz="1400" b="1" dirty="0" smtClean="0">
                <a:solidFill>
                  <a:srgbClr val="4CA146"/>
                </a:solidFill>
              </a:rPr>
              <a:t>100 000 live births in 2015 </a:t>
            </a:r>
            <a:endParaRPr lang="en-GB" sz="1400" b="1" dirty="0">
              <a:solidFill>
                <a:srgbClr val="4CA146"/>
              </a:solidFill>
            </a:endParaRPr>
          </a:p>
        </p:txBody>
      </p:sp>
      <p:graphicFrame>
        <p:nvGraphicFramePr>
          <p:cNvPr id="52" name="Chart 51"/>
          <p:cNvGraphicFramePr/>
          <p:nvPr>
            <p:extLst/>
          </p:nvPr>
        </p:nvGraphicFramePr>
        <p:xfrm>
          <a:off x="4788024" y="1437184"/>
          <a:ext cx="4082814" cy="2565276"/>
        </p:xfrm>
        <a:graphic>
          <a:graphicData uri="http://schemas.openxmlformats.org/drawingml/2006/chart">
            <c:chart xmlns:c="http://schemas.openxmlformats.org/drawingml/2006/chart" xmlns:r="http://schemas.openxmlformats.org/officeDocument/2006/relationships" r:id="rId6"/>
          </a:graphicData>
        </a:graphic>
      </p:graphicFrame>
      <p:cxnSp>
        <p:nvCxnSpPr>
          <p:cNvPr id="53" name="Straight Connector 52"/>
          <p:cNvCxnSpPr/>
          <p:nvPr/>
        </p:nvCxnSpPr>
        <p:spPr>
          <a:xfrm>
            <a:off x="4557090" y="1340768"/>
            <a:ext cx="0" cy="36724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5652120" y="1383913"/>
            <a:ext cx="2175596" cy="261610"/>
          </a:xfrm>
          <a:prstGeom prst="rect">
            <a:avLst/>
          </a:prstGeom>
        </p:spPr>
        <p:txBody>
          <a:bodyPr wrap="none">
            <a:spAutoFit/>
          </a:bodyPr>
          <a:lstStyle/>
          <a:p>
            <a:r>
              <a:rPr lang="en-GB" sz="1100" b="1" dirty="0">
                <a:latin typeface="+mj-lt"/>
              </a:rPr>
              <a:t>Under-five mortality rate (U5MR) </a:t>
            </a:r>
          </a:p>
        </p:txBody>
      </p:sp>
      <p:sp>
        <p:nvSpPr>
          <p:cNvPr id="7" name="Rectangle 6"/>
          <p:cNvSpPr/>
          <p:nvPr/>
        </p:nvSpPr>
        <p:spPr>
          <a:xfrm>
            <a:off x="4671591" y="4002460"/>
            <a:ext cx="4371066" cy="954107"/>
          </a:xfrm>
          <a:prstGeom prst="rect">
            <a:avLst/>
          </a:prstGeom>
        </p:spPr>
        <p:txBody>
          <a:bodyPr wrap="square">
            <a:spAutoFit/>
          </a:bodyPr>
          <a:lstStyle/>
          <a:p>
            <a:pPr algn="just"/>
            <a:r>
              <a:rPr lang="en-GB" sz="1400" dirty="0"/>
              <a:t>The number of children who died before reaching their 5th birthday decreased from about 48 deaths per 1 000 live </a:t>
            </a:r>
            <a:r>
              <a:rPr lang="en-GB" sz="1400" dirty="0" smtClean="0"/>
              <a:t>births </a:t>
            </a:r>
            <a:r>
              <a:rPr lang="en-GB" sz="1400" dirty="0"/>
              <a:t>in 2010 to about </a:t>
            </a:r>
            <a:r>
              <a:rPr lang="en-GB" sz="1400" b="1" dirty="0">
                <a:solidFill>
                  <a:srgbClr val="4CA146"/>
                </a:solidFill>
              </a:rPr>
              <a:t>30 deaths per 1 000 live </a:t>
            </a:r>
            <a:r>
              <a:rPr lang="en-GB" sz="1400" b="1" dirty="0" smtClean="0">
                <a:solidFill>
                  <a:srgbClr val="4CA146"/>
                </a:solidFill>
              </a:rPr>
              <a:t>births </a:t>
            </a:r>
            <a:r>
              <a:rPr lang="en-GB" sz="1400" b="1" dirty="0">
                <a:solidFill>
                  <a:srgbClr val="4CA146"/>
                </a:solidFill>
              </a:rPr>
              <a:t>in 2015.</a:t>
            </a:r>
          </a:p>
        </p:txBody>
      </p:sp>
      <p:sp>
        <p:nvSpPr>
          <p:cNvPr id="55" name="Rectangle 54"/>
          <p:cNvSpPr/>
          <p:nvPr/>
        </p:nvSpPr>
        <p:spPr>
          <a:xfrm>
            <a:off x="5868144" y="133256"/>
            <a:ext cx="3174513" cy="656587"/>
          </a:xfrm>
          <a:prstGeom prst="rect">
            <a:avLst/>
          </a:prstGeom>
          <a:solidFill>
            <a:srgbClr val="4CA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dirty="0"/>
              <a:t>Ensure healthy lives and promote well-being for all at all ages</a:t>
            </a:r>
          </a:p>
        </p:txBody>
      </p:sp>
      <p:sp>
        <p:nvSpPr>
          <p:cNvPr id="13" name="Rectangle 12"/>
          <p:cNvSpPr/>
          <p:nvPr/>
        </p:nvSpPr>
        <p:spPr>
          <a:xfrm>
            <a:off x="715365" y="1230024"/>
            <a:ext cx="2053767" cy="261610"/>
          </a:xfrm>
          <a:prstGeom prst="rect">
            <a:avLst/>
          </a:prstGeom>
        </p:spPr>
        <p:txBody>
          <a:bodyPr wrap="none">
            <a:spAutoFit/>
          </a:bodyPr>
          <a:lstStyle/>
          <a:p>
            <a:r>
              <a:rPr lang="en-GB" sz="1100" b="1" dirty="0" smtClean="0"/>
              <a:t>Maternal mortality </a:t>
            </a:r>
            <a:r>
              <a:rPr lang="en-GB" sz="1100" b="1" dirty="0"/>
              <a:t>rate </a:t>
            </a:r>
            <a:r>
              <a:rPr lang="en-GB" sz="1100" b="1" dirty="0" smtClean="0"/>
              <a:t>(</a:t>
            </a:r>
            <a:r>
              <a:rPr lang="en-GB" sz="1100" b="1" dirty="0"/>
              <a:t>M</a:t>
            </a:r>
            <a:r>
              <a:rPr lang="en-GB" sz="1100" b="1" dirty="0" smtClean="0"/>
              <a:t>MR</a:t>
            </a:r>
            <a:r>
              <a:rPr lang="en-GB" sz="1100" b="1" dirty="0"/>
              <a:t>) </a:t>
            </a:r>
          </a:p>
        </p:txBody>
      </p:sp>
    </p:spTree>
    <p:extLst>
      <p:ext uri="{BB962C8B-B14F-4D97-AF65-F5344CB8AC3E}">
        <p14:creationId xmlns:p14="http://schemas.microsoft.com/office/powerpoint/2010/main" val="3289342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755576" y="5849888"/>
            <a:ext cx="9144000" cy="2016224"/>
          </a:xfrm>
          <a:prstGeom prst="rect">
            <a:avLst/>
          </a:prstGeom>
          <a:solidFill>
            <a:schemeClr val="bg2">
              <a:lumMod val="8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SDG 4">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947" y="163803"/>
            <a:ext cx="599629" cy="630507"/>
          </a:xfrm>
          <a:prstGeom prst="rect">
            <a:avLst/>
          </a:prstGeom>
          <a:noFill/>
          <a:ln>
            <a:noFill/>
          </a:ln>
        </p:spPr>
      </p:pic>
      <p:sp>
        <p:nvSpPr>
          <p:cNvPr id="4" name="Rectangle 3"/>
          <p:cNvSpPr/>
          <p:nvPr/>
        </p:nvSpPr>
        <p:spPr>
          <a:xfrm>
            <a:off x="979880" y="7063240"/>
            <a:ext cx="8416656" cy="369332"/>
          </a:xfrm>
          <a:prstGeom prst="rect">
            <a:avLst/>
          </a:prstGeom>
        </p:spPr>
        <p:txBody>
          <a:bodyPr wrap="square">
            <a:spAutoFit/>
          </a:bodyPr>
          <a:lstStyle/>
          <a:p>
            <a:pPr marL="285750" indent="-285750">
              <a:buFont typeface="Arial" panose="020B0604020202020204" pitchFamily="34" charset="0"/>
              <a:buChar char="•"/>
            </a:pPr>
            <a:r>
              <a:rPr lang="en-GB" dirty="0"/>
              <a:t>Generally, more females than males completed grades 7, 9 and 12</a:t>
            </a:r>
          </a:p>
        </p:txBody>
      </p:sp>
      <p:sp>
        <p:nvSpPr>
          <p:cNvPr id="37" name="Rectangle 36"/>
          <p:cNvSpPr/>
          <p:nvPr/>
        </p:nvSpPr>
        <p:spPr>
          <a:xfrm>
            <a:off x="927542" y="122922"/>
            <a:ext cx="2649700" cy="276999"/>
          </a:xfrm>
          <a:prstGeom prst="rect">
            <a:avLst/>
          </a:prstGeom>
        </p:spPr>
        <p:txBody>
          <a:bodyPr wrap="none">
            <a:spAutoFit/>
          </a:bodyPr>
          <a:lstStyle/>
          <a:p>
            <a:r>
              <a:rPr lang="en-GB" sz="1200" b="1" dirty="0">
                <a:solidFill>
                  <a:srgbClr val="C7212F"/>
                </a:solidFill>
                <a:latin typeface="+mj-lt"/>
                <a:ea typeface="Batang"/>
                <a:cs typeface="Times New Roman" panose="02020603050405020304" pitchFamily="18" charset="0"/>
              </a:rPr>
              <a:t>Goal 4 has 9 targets and 9 indicators. </a:t>
            </a:r>
          </a:p>
        </p:txBody>
      </p:sp>
      <p:sp>
        <p:nvSpPr>
          <p:cNvPr id="38" name="Rectangle 37"/>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p:cNvSpPr/>
          <p:nvPr/>
        </p:nvSpPr>
        <p:spPr>
          <a:xfrm>
            <a:off x="927542" y="517311"/>
            <a:ext cx="2852370" cy="276999"/>
          </a:xfrm>
          <a:prstGeom prst="rect">
            <a:avLst/>
          </a:prstGeom>
        </p:spPr>
        <p:txBody>
          <a:bodyPr wrap="square">
            <a:spAutoFit/>
          </a:bodyPr>
          <a:lstStyle/>
          <a:p>
            <a:r>
              <a:rPr lang="en-GB" sz="1200" b="1" dirty="0" smtClean="0">
                <a:solidFill>
                  <a:srgbClr val="C00000"/>
                </a:solidFill>
                <a:latin typeface="+mj-lt"/>
                <a:ea typeface="Batang"/>
                <a:cs typeface="Times New Roman" panose="02020603050405020304" pitchFamily="18" charset="0"/>
              </a:rPr>
              <a:t>1 indicator </a:t>
            </a:r>
            <a:r>
              <a:rPr lang="en-GB" sz="1200" b="1" dirty="0">
                <a:solidFill>
                  <a:srgbClr val="C00000"/>
                </a:solidFill>
                <a:latin typeface="+mj-lt"/>
                <a:ea typeface="Batang"/>
                <a:cs typeface="Times New Roman" panose="02020603050405020304" pitchFamily="18" charset="0"/>
              </a:rPr>
              <a:t>was domesticated</a:t>
            </a:r>
          </a:p>
        </p:txBody>
      </p:sp>
      <p:graphicFrame>
        <p:nvGraphicFramePr>
          <p:cNvPr id="40" name="Chart 39"/>
          <p:cNvGraphicFramePr/>
          <p:nvPr>
            <p:extLst/>
          </p:nvPr>
        </p:nvGraphicFramePr>
        <p:xfrm>
          <a:off x="250721" y="1363482"/>
          <a:ext cx="4155173" cy="2400300"/>
        </p:xfrm>
        <a:graphic>
          <a:graphicData uri="http://schemas.openxmlformats.org/drawingml/2006/chart">
            <c:chart xmlns:c="http://schemas.openxmlformats.org/drawingml/2006/chart" xmlns:r="http://schemas.openxmlformats.org/officeDocument/2006/relationships" r:id="rId5"/>
          </a:graphicData>
        </a:graphic>
      </p:graphicFrame>
      <p:sp>
        <p:nvSpPr>
          <p:cNvPr id="5" name="Rectangle 4"/>
          <p:cNvSpPr/>
          <p:nvPr/>
        </p:nvSpPr>
        <p:spPr>
          <a:xfrm>
            <a:off x="15213" y="3926506"/>
            <a:ext cx="4572000" cy="1600438"/>
          </a:xfrm>
          <a:prstGeom prst="rect">
            <a:avLst/>
          </a:prstGeom>
        </p:spPr>
        <p:txBody>
          <a:bodyPr>
            <a:spAutoFit/>
          </a:bodyPr>
          <a:lstStyle/>
          <a:p>
            <a:pPr algn="just"/>
            <a:r>
              <a:rPr lang="en-ZA" sz="1400" dirty="0"/>
              <a:t>The Grade 7 completion rates for the period 2011 to 2015 were higher than 90% for both males and females. The completion rates, however, decrease as the </a:t>
            </a:r>
            <a:r>
              <a:rPr lang="en-ZA" sz="1400" dirty="0" smtClean="0"/>
              <a:t>learners moved </a:t>
            </a:r>
            <a:r>
              <a:rPr lang="en-ZA" sz="1400" dirty="0"/>
              <a:t>to higher grades, with only 50,1% of </a:t>
            </a:r>
            <a:r>
              <a:rPr lang="en-ZA" sz="1400" dirty="0" smtClean="0"/>
              <a:t>learners </a:t>
            </a:r>
            <a:r>
              <a:rPr lang="en-ZA" sz="1400" dirty="0"/>
              <a:t>completing Grade 12 in 2015. Nonetheless, the trend for completion rates for all grades is upward. Generally, more females than males completed grades 7, 9 and 12.</a:t>
            </a:r>
            <a:endParaRPr lang="en-GB" sz="1400" dirty="0"/>
          </a:p>
        </p:txBody>
      </p:sp>
      <p:graphicFrame>
        <p:nvGraphicFramePr>
          <p:cNvPr id="41" name="Chart 40"/>
          <p:cNvGraphicFramePr/>
          <p:nvPr>
            <p:extLst/>
          </p:nvPr>
        </p:nvGraphicFramePr>
        <p:xfrm>
          <a:off x="4678165" y="1600111"/>
          <a:ext cx="4245197" cy="2008748"/>
        </p:xfrm>
        <a:graphic>
          <a:graphicData uri="http://schemas.openxmlformats.org/drawingml/2006/chart">
            <c:chart xmlns:c="http://schemas.openxmlformats.org/drawingml/2006/chart" xmlns:r="http://schemas.openxmlformats.org/officeDocument/2006/relationships" r:id="rId6"/>
          </a:graphicData>
        </a:graphic>
      </p:graphicFrame>
      <p:sp>
        <p:nvSpPr>
          <p:cNvPr id="6" name="Rectangle 5"/>
          <p:cNvSpPr/>
          <p:nvPr/>
        </p:nvSpPr>
        <p:spPr>
          <a:xfrm>
            <a:off x="5148064" y="1132649"/>
            <a:ext cx="3528392" cy="430887"/>
          </a:xfrm>
          <a:prstGeom prst="rect">
            <a:avLst/>
          </a:prstGeom>
        </p:spPr>
        <p:txBody>
          <a:bodyPr wrap="square">
            <a:spAutoFit/>
          </a:bodyPr>
          <a:lstStyle/>
          <a:p>
            <a:pPr algn="ctr"/>
            <a:r>
              <a:rPr lang="en-GB" sz="1100" b="1" dirty="0"/>
              <a:t>Percentage of schools with access to the internet for pedagogical purposes</a:t>
            </a:r>
          </a:p>
        </p:txBody>
      </p:sp>
      <p:sp>
        <p:nvSpPr>
          <p:cNvPr id="7" name="Rectangle 6"/>
          <p:cNvSpPr/>
          <p:nvPr/>
        </p:nvSpPr>
        <p:spPr>
          <a:xfrm>
            <a:off x="4708287" y="3926506"/>
            <a:ext cx="3845379" cy="954107"/>
          </a:xfrm>
          <a:prstGeom prst="rect">
            <a:avLst/>
          </a:prstGeom>
        </p:spPr>
        <p:txBody>
          <a:bodyPr wrap="square">
            <a:spAutoFit/>
          </a:bodyPr>
          <a:lstStyle/>
          <a:p>
            <a:pPr algn="just"/>
            <a:r>
              <a:rPr lang="en-GB" sz="1400" dirty="0"/>
              <a:t>The percentage of South African schools with access to the internet for pedagogical purposes steadily increased from 12,9% in 2012 to 19,7% in 2016. </a:t>
            </a:r>
          </a:p>
        </p:txBody>
      </p:sp>
      <p:cxnSp>
        <p:nvCxnSpPr>
          <p:cNvPr id="42" name="Straight Connector 41"/>
          <p:cNvCxnSpPr/>
          <p:nvPr/>
        </p:nvCxnSpPr>
        <p:spPr>
          <a:xfrm>
            <a:off x="4557090" y="1340768"/>
            <a:ext cx="0" cy="36724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0" y="1097854"/>
            <a:ext cx="4422304" cy="430887"/>
          </a:xfrm>
          <a:prstGeom prst="rect">
            <a:avLst/>
          </a:prstGeom>
        </p:spPr>
        <p:txBody>
          <a:bodyPr wrap="square">
            <a:spAutoFit/>
          </a:bodyPr>
          <a:lstStyle/>
          <a:p>
            <a:pPr algn="ctr"/>
            <a:r>
              <a:rPr lang="en-GB" sz="1100" b="1" dirty="0"/>
              <a:t>Percentage of children in the population who completed Grade 7, Grade 9 and Grade 12 by sex</a:t>
            </a:r>
          </a:p>
        </p:txBody>
      </p:sp>
      <p:sp>
        <p:nvSpPr>
          <p:cNvPr id="44" name="Rectangle 43"/>
          <p:cNvSpPr/>
          <p:nvPr/>
        </p:nvSpPr>
        <p:spPr>
          <a:xfrm>
            <a:off x="5868144" y="133256"/>
            <a:ext cx="3174513" cy="656587"/>
          </a:xfrm>
          <a:prstGeom prst="rect">
            <a:avLst/>
          </a:prstGeom>
          <a:solidFill>
            <a:srgbClr val="C72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dirty="0"/>
              <a:t>Ensure inclusive and equitable education and promote lifelong learning opportunities for all</a:t>
            </a:r>
          </a:p>
        </p:txBody>
      </p:sp>
    </p:spTree>
    <p:extLst>
      <p:ext uri="{BB962C8B-B14F-4D97-AF65-F5344CB8AC3E}">
        <p14:creationId xmlns:p14="http://schemas.microsoft.com/office/powerpoint/2010/main" val="17554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SDG 5">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947" y="163803"/>
            <a:ext cx="599629" cy="630507"/>
          </a:xfrm>
          <a:prstGeom prst="rect">
            <a:avLst/>
          </a:prstGeom>
          <a:noFill/>
          <a:ln>
            <a:noFill/>
          </a:ln>
        </p:spPr>
      </p:pic>
      <p:sp>
        <p:nvSpPr>
          <p:cNvPr id="10" name="Rectangle 9"/>
          <p:cNvSpPr/>
          <p:nvPr/>
        </p:nvSpPr>
        <p:spPr>
          <a:xfrm>
            <a:off x="927542" y="122922"/>
            <a:ext cx="2649700" cy="276999"/>
          </a:xfrm>
          <a:prstGeom prst="rect">
            <a:avLst/>
          </a:prstGeom>
        </p:spPr>
        <p:txBody>
          <a:bodyPr wrap="none">
            <a:spAutoFit/>
          </a:bodyPr>
          <a:lstStyle/>
          <a:p>
            <a:r>
              <a:rPr lang="en-GB" sz="1200" b="1" dirty="0">
                <a:solidFill>
                  <a:srgbClr val="C7212F"/>
                </a:solidFill>
                <a:latin typeface="+mj-lt"/>
                <a:ea typeface="Batang"/>
                <a:cs typeface="Times New Roman" panose="02020603050405020304" pitchFamily="18" charset="0"/>
              </a:rPr>
              <a:t>Goal 5 has 7 targets and 10 indicators</a:t>
            </a:r>
          </a:p>
        </p:txBody>
      </p:sp>
      <p:sp>
        <p:nvSpPr>
          <p:cNvPr id="11" name="Rectangle 10"/>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927542" y="517311"/>
            <a:ext cx="3644458" cy="276999"/>
          </a:xfrm>
          <a:prstGeom prst="rect">
            <a:avLst/>
          </a:prstGeom>
        </p:spPr>
        <p:txBody>
          <a:bodyPr wrap="square">
            <a:spAutoFit/>
          </a:bodyPr>
          <a:lstStyle/>
          <a:p>
            <a:r>
              <a:rPr lang="en-GB" sz="1200" b="1" dirty="0" smtClean="0">
                <a:solidFill>
                  <a:srgbClr val="C00000"/>
                </a:solidFill>
                <a:latin typeface="+mj-lt"/>
                <a:ea typeface="Batang"/>
                <a:cs typeface="Times New Roman" panose="02020603050405020304" pitchFamily="18" charset="0"/>
              </a:rPr>
              <a:t>3 indicators were domesticated</a:t>
            </a:r>
            <a:endParaRPr lang="en-GB" sz="1200" b="1" dirty="0">
              <a:solidFill>
                <a:srgbClr val="C00000"/>
              </a:solidFill>
              <a:latin typeface="+mj-lt"/>
              <a:ea typeface="Batang"/>
              <a:cs typeface="Times New Roman" panose="02020603050405020304" pitchFamily="18" charset="0"/>
            </a:endParaRPr>
          </a:p>
        </p:txBody>
      </p:sp>
      <p:graphicFrame>
        <p:nvGraphicFramePr>
          <p:cNvPr id="13" name="Chart 12"/>
          <p:cNvGraphicFramePr/>
          <p:nvPr>
            <p:extLst/>
          </p:nvPr>
        </p:nvGraphicFramePr>
        <p:xfrm>
          <a:off x="123764" y="1768982"/>
          <a:ext cx="3944180" cy="2072005"/>
        </p:xfrm>
        <a:graphic>
          <a:graphicData uri="http://schemas.openxmlformats.org/drawingml/2006/chart">
            <c:chart xmlns:c="http://schemas.openxmlformats.org/drawingml/2006/chart" xmlns:r="http://schemas.openxmlformats.org/officeDocument/2006/relationships" r:id="rId5"/>
          </a:graphicData>
        </a:graphic>
      </p:graphicFrame>
      <p:sp>
        <p:nvSpPr>
          <p:cNvPr id="5" name="Rectangle 4"/>
          <p:cNvSpPr/>
          <p:nvPr/>
        </p:nvSpPr>
        <p:spPr>
          <a:xfrm>
            <a:off x="737310" y="1307317"/>
            <a:ext cx="2978586" cy="461665"/>
          </a:xfrm>
          <a:prstGeom prst="rect">
            <a:avLst/>
          </a:prstGeom>
        </p:spPr>
        <p:txBody>
          <a:bodyPr wrap="square">
            <a:spAutoFit/>
          </a:bodyPr>
          <a:lstStyle/>
          <a:p>
            <a:pPr algn="ctr"/>
            <a:r>
              <a:rPr lang="en-GB" sz="1200" dirty="0"/>
              <a:t>P</a:t>
            </a:r>
            <a:r>
              <a:rPr lang="en-GB" sz="1200" dirty="0" smtClean="0"/>
              <a:t>ercentage </a:t>
            </a:r>
            <a:r>
              <a:rPr lang="en-GB" sz="1200" dirty="0"/>
              <a:t>of early marriages experienced by girls before age of 15 years</a:t>
            </a:r>
          </a:p>
        </p:txBody>
      </p:sp>
      <p:sp>
        <p:nvSpPr>
          <p:cNvPr id="6" name="Rectangle 5"/>
          <p:cNvSpPr/>
          <p:nvPr/>
        </p:nvSpPr>
        <p:spPr>
          <a:xfrm>
            <a:off x="0" y="3913985"/>
            <a:ext cx="4572000" cy="738664"/>
          </a:xfrm>
          <a:prstGeom prst="rect">
            <a:avLst/>
          </a:prstGeom>
        </p:spPr>
        <p:txBody>
          <a:bodyPr>
            <a:spAutoFit/>
          </a:bodyPr>
          <a:lstStyle/>
          <a:p>
            <a:pPr algn="just"/>
            <a:r>
              <a:rPr lang="en-GB" sz="1400" dirty="0"/>
              <a:t>Marriage by girls under 15 years decreased significantly between 2010 and 2014 with only 7 recorded early marriages during 2014. </a:t>
            </a:r>
          </a:p>
        </p:txBody>
      </p:sp>
      <p:graphicFrame>
        <p:nvGraphicFramePr>
          <p:cNvPr id="16" name="Chart 15"/>
          <p:cNvGraphicFramePr/>
          <p:nvPr>
            <p:extLst/>
          </p:nvPr>
        </p:nvGraphicFramePr>
        <p:xfrm>
          <a:off x="4629141" y="1345613"/>
          <a:ext cx="4392488" cy="2444183"/>
        </p:xfrm>
        <a:graphic>
          <a:graphicData uri="http://schemas.openxmlformats.org/drawingml/2006/chart">
            <c:chart xmlns:c="http://schemas.openxmlformats.org/drawingml/2006/chart" xmlns:r="http://schemas.openxmlformats.org/officeDocument/2006/relationships" r:id="rId6"/>
          </a:graphicData>
        </a:graphic>
      </p:graphicFrame>
      <p:sp>
        <p:nvSpPr>
          <p:cNvPr id="7" name="Rectangle 6"/>
          <p:cNvSpPr/>
          <p:nvPr/>
        </p:nvSpPr>
        <p:spPr>
          <a:xfrm>
            <a:off x="5306842" y="1307316"/>
            <a:ext cx="3391305" cy="461665"/>
          </a:xfrm>
          <a:prstGeom prst="rect">
            <a:avLst/>
          </a:prstGeom>
        </p:spPr>
        <p:txBody>
          <a:bodyPr wrap="square">
            <a:spAutoFit/>
          </a:bodyPr>
          <a:lstStyle/>
          <a:p>
            <a:pPr algn="ctr"/>
            <a:r>
              <a:rPr lang="en-GB" sz="1200" dirty="0" smtClean="0"/>
              <a:t>Percentage </a:t>
            </a:r>
            <a:r>
              <a:rPr lang="en-GB" sz="1200" dirty="0"/>
              <a:t>of time spent on unpaid domestic and care work, by sex</a:t>
            </a:r>
          </a:p>
        </p:txBody>
      </p:sp>
      <p:sp>
        <p:nvSpPr>
          <p:cNvPr id="8" name="Rectangle 7"/>
          <p:cNvSpPr/>
          <p:nvPr/>
        </p:nvSpPr>
        <p:spPr>
          <a:xfrm>
            <a:off x="4633695" y="3913985"/>
            <a:ext cx="4572000" cy="738664"/>
          </a:xfrm>
          <a:prstGeom prst="rect">
            <a:avLst/>
          </a:prstGeom>
        </p:spPr>
        <p:txBody>
          <a:bodyPr>
            <a:spAutoFit/>
          </a:bodyPr>
          <a:lstStyle/>
          <a:p>
            <a:pPr algn="just"/>
            <a:r>
              <a:rPr lang="en-GB" sz="1400" dirty="0"/>
              <a:t>Women </a:t>
            </a:r>
            <a:r>
              <a:rPr lang="en-GB" sz="1400" dirty="0" smtClean="0"/>
              <a:t>spent </a:t>
            </a:r>
            <a:r>
              <a:rPr lang="en-GB" sz="1400" dirty="0"/>
              <a:t>more than double the time on unpaid domestic work and more than 5 times on unpaid care work </a:t>
            </a:r>
            <a:r>
              <a:rPr lang="en-GB" sz="1400" dirty="0" smtClean="0"/>
              <a:t>than </a:t>
            </a:r>
            <a:r>
              <a:rPr lang="en-GB" sz="1400" dirty="0"/>
              <a:t>their male counterparts</a:t>
            </a:r>
          </a:p>
        </p:txBody>
      </p:sp>
      <p:cxnSp>
        <p:nvCxnSpPr>
          <p:cNvPr id="19" name="Straight Connector 18"/>
          <p:cNvCxnSpPr/>
          <p:nvPr/>
        </p:nvCxnSpPr>
        <p:spPr>
          <a:xfrm>
            <a:off x="4557090" y="1340768"/>
            <a:ext cx="0" cy="36724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5868144" y="133257"/>
            <a:ext cx="3174513" cy="559440"/>
          </a:xfrm>
          <a:prstGeom prst="rect">
            <a:avLst/>
          </a:prstGeom>
          <a:solidFill>
            <a:srgbClr val="EE40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dirty="0"/>
              <a:t>Achieve gender equality and empower all women and girls</a:t>
            </a:r>
          </a:p>
        </p:txBody>
      </p:sp>
    </p:spTree>
    <p:extLst>
      <p:ext uri="{BB962C8B-B14F-4D97-AF65-F5344CB8AC3E}">
        <p14:creationId xmlns:p14="http://schemas.microsoft.com/office/powerpoint/2010/main" val="3985939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55576" y="5881868"/>
            <a:ext cx="9144000" cy="2016224"/>
          </a:xfrm>
          <a:prstGeom prst="rect">
            <a:avLst/>
          </a:prstGeom>
          <a:solidFill>
            <a:schemeClr val="bg2">
              <a:lumMod val="8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SDG 6">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90345" y="164363"/>
            <a:ext cx="565231" cy="629947"/>
          </a:xfrm>
          <a:prstGeom prst="rect">
            <a:avLst/>
          </a:prstGeom>
          <a:noFill/>
          <a:ln>
            <a:noFill/>
          </a:ln>
        </p:spPr>
      </p:pic>
      <p:sp>
        <p:nvSpPr>
          <p:cNvPr id="11" name="Rectangle 10"/>
          <p:cNvSpPr/>
          <p:nvPr/>
        </p:nvSpPr>
        <p:spPr>
          <a:xfrm>
            <a:off x="927542" y="122922"/>
            <a:ext cx="2494209" cy="276999"/>
          </a:xfrm>
          <a:prstGeom prst="rect">
            <a:avLst/>
          </a:prstGeom>
        </p:spPr>
        <p:txBody>
          <a:bodyPr wrap="none">
            <a:spAutoFit/>
          </a:bodyPr>
          <a:lstStyle/>
          <a:p>
            <a:r>
              <a:rPr lang="en-GB" sz="1200" b="1" dirty="0">
                <a:solidFill>
                  <a:srgbClr val="28BFE6"/>
                </a:solidFill>
                <a:latin typeface="+mj-lt"/>
                <a:ea typeface="Batang"/>
                <a:cs typeface="Times New Roman" panose="02020603050405020304" pitchFamily="18" charset="0"/>
              </a:rPr>
              <a:t>Goal 6 has 7 targets and 8 indicators</a:t>
            </a:r>
          </a:p>
        </p:txBody>
      </p:sp>
      <p:sp>
        <p:nvSpPr>
          <p:cNvPr id="12" name="Rectangle 11"/>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927542" y="517311"/>
            <a:ext cx="3644458" cy="276999"/>
          </a:xfrm>
          <a:prstGeom prst="rect">
            <a:avLst/>
          </a:prstGeom>
        </p:spPr>
        <p:txBody>
          <a:bodyPr wrap="square">
            <a:spAutoFit/>
          </a:bodyPr>
          <a:lstStyle/>
          <a:p>
            <a:r>
              <a:rPr lang="en-GB" sz="1200" b="1" dirty="0" smtClean="0">
                <a:solidFill>
                  <a:srgbClr val="C00000"/>
                </a:solidFill>
                <a:latin typeface="+mj-lt"/>
                <a:ea typeface="Batang"/>
                <a:cs typeface="Times New Roman" panose="02020603050405020304" pitchFamily="18" charset="0"/>
              </a:rPr>
              <a:t>2 indicators were domesticated</a:t>
            </a:r>
            <a:endParaRPr lang="en-GB" sz="1200" b="1" dirty="0">
              <a:solidFill>
                <a:srgbClr val="C00000"/>
              </a:solidFill>
              <a:latin typeface="+mj-lt"/>
              <a:ea typeface="Batang"/>
              <a:cs typeface="Times New Roman" panose="02020603050405020304" pitchFamily="18" charset="0"/>
            </a:endParaRPr>
          </a:p>
        </p:txBody>
      </p:sp>
      <p:sp>
        <p:nvSpPr>
          <p:cNvPr id="3" name="Rectangle 2"/>
          <p:cNvSpPr/>
          <p:nvPr/>
        </p:nvSpPr>
        <p:spPr>
          <a:xfrm>
            <a:off x="0" y="4009376"/>
            <a:ext cx="4499992" cy="738664"/>
          </a:xfrm>
          <a:prstGeom prst="rect">
            <a:avLst/>
          </a:prstGeom>
        </p:spPr>
        <p:txBody>
          <a:bodyPr wrap="square">
            <a:spAutoFit/>
          </a:bodyPr>
          <a:lstStyle/>
          <a:p>
            <a:pPr algn="just"/>
            <a:r>
              <a:rPr lang="en-ZA" sz="1400" dirty="0"/>
              <a:t>The percentage of the population using safely managed drinking water services remained more or less constant around 91% between 2014 and 2016. </a:t>
            </a:r>
          </a:p>
        </p:txBody>
      </p:sp>
      <p:sp>
        <p:nvSpPr>
          <p:cNvPr id="4" name="Rectangle 3"/>
          <p:cNvSpPr/>
          <p:nvPr/>
        </p:nvSpPr>
        <p:spPr>
          <a:xfrm>
            <a:off x="4648572" y="3956839"/>
            <a:ext cx="4394085" cy="1169551"/>
          </a:xfrm>
          <a:prstGeom prst="rect">
            <a:avLst/>
          </a:prstGeom>
        </p:spPr>
        <p:txBody>
          <a:bodyPr wrap="square">
            <a:spAutoFit/>
          </a:bodyPr>
          <a:lstStyle/>
          <a:p>
            <a:pPr algn="just"/>
            <a:r>
              <a:rPr lang="en-ZA" sz="1400" dirty="0"/>
              <a:t>The percentage of the population using safely managed sanitation services increased by approximately 1 percentage point between 2014 and 2016</a:t>
            </a:r>
            <a:r>
              <a:rPr lang="en-ZA" sz="1400" dirty="0" smtClean="0"/>
              <a:t>. There is a significant difference in the provision of services between urban and non-urban households.</a:t>
            </a:r>
            <a:endParaRPr lang="en-GB" sz="1400" dirty="0"/>
          </a:p>
        </p:txBody>
      </p:sp>
      <p:cxnSp>
        <p:nvCxnSpPr>
          <p:cNvPr id="19" name="Straight Connector 18"/>
          <p:cNvCxnSpPr/>
          <p:nvPr/>
        </p:nvCxnSpPr>
        <p:spPr>
          <a:xfrm>
            <a:off x="4557090" y="1340768"/>
            <a:ext cx="0" cy="36724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5868144" y="89165"/>
            <a:ext cx="3174513" cy="603532"/>
          </a:xfrm>
          <a:prstGeom prst="rect">
            <a:avLst/>
          </a:prstGeom>
          <a:solidFill>
            <a:srgbClr val="28BF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dirty="0"/>
              <a:t>Ensure availability and sustainable management of water and sanitation for </a:t>
            </a:r>
            <a:r>
              <a:rPr lang="en-GB" sz="1400" dirty="0" smtClean="0"/>
              <a:t>all </a:t>
            </a:r>
            <a:endParaRPr lang="en-GB" sz="1400" dirty="0"/>
          </a:p>
        </p:txBody>
      </p:sp>
      <p:graphicFrame>
        <p:nvGraphicFramePr>
          <p:cNvPr id="16" name="Chart 15"/>
          <p:cNvGraphicFramePr/>
          <p:nvPr>
            <p:extLst/>
          </p:nvPr>
        </p:nvGraphicFramePr>
        <p:xfrm>
          <a:off x="-180528" y="1135584"/>
          <a:ext cx="5003165"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p:cNvGraphicFramePr/>
          <p:nvPr>
            <p:extLst/>
          </p:nvPr>
        </p:nvGraphicFramePr>
        <p:xfrm>
          <a:off x="4432989" y="1135584"/>
          <a:ext cx="5003165" cy="287210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343626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304427" y="5731818"/>
            <a:ext cx="9144000" cy="2016224"/>
          </a:xfrm>
          <a:prstGeom prst="rect">
            <a:avLst/>
          </a:prstGeom>
          <a:solidFill>
            <a:schemeClr val="bg2">
              <a:lumMod val="8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SDG 7">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90345" y="164364"/>
            <a:ext cx="565231" cy="650018"/>
          </a:xfrm>
          <a:prstGeom prst="rect">
            <a:avLst/>
          </a:prstGeom>
          <a:noFill/>
          <a:ln>
            <a:noFill/>
          </a:ln>
        </p:spPr>
      </p:pic>
      <p:sp>
        <p:nvSpPr>
          <p:cNvPr id="11" name="Rectangle 10"/>
          <p:cNvSpPr/>
          <p:nvPr/>
        </p:nvSpPr>
        <p:spPr>
          <a:xfrm>
            <a:off x="927542" y="122922"/>
            <a:ext cx="2494209" cy="276999"/>
          </a:xfrm>
          <a:prstGeom prst="rect">
            <a:avLst/>
          </a:prstGeom>
        </p:spPr>
        <p:txBody>
          <a:bodyPr wrap="none">
            <a:spAutoFit/>
          </a:bodyPr>
          <a:lstStyle/>
          <a:p>
            <a:r>
              <a:rPr lang="en-GB" sz="1200" b="1" dirty="0">
                <a:solidFill>
                  <a:srgbClr val="FBC412"/>
                </a:solidFill>
                <a:latin typeface="+mj-lt"/>
                <a:ea typeface="Batang"/>
                <a:cs typeface="Times New Roman" panose="02020603050405020304" pitchFamily="18" charset="0"/>
              </a:rPr>
              <a:t>Goal 7 has 3 targets and 4 indicators</a:t>
            </a:r>
          </a:p>
        </p:txBody>
      </p:sp>
      <p:sp>
        <p:nvSpPr>
          <p:cNvPr id="12" name="Rectangle 11"/>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927542" y="517311"/>
            <a:ext cx="3644458" cy="276999"/>
          </a:xfrm>
          <a:prstGeom prst="rect">
            <a:avLst/>
          </a:prstGeom>
        </p:spPr>
        <p:txBody>
          <a:bodyPr wrap="square">
            <a:spAutoFit/>
          </a:bodyPr>
          <a:lstStyle/>
          <a:p>
            <a:r>
              <a:rPr lang="en-GB" sz="1200" b="1" dirty="0" smtClean="0">
                <a:solidFill>
                  <a:srgbClr val="C00000"/>
                </a:solidFill>
                <a:latin typeface="+mj-lt"/>
                <a:ea typeface="Batang"/>
                <a:cs typeface="Times New Roman" panose="02020603050405020304" pitchFamily="18" charset="0"/>
              </a:rPr>
              <a:t>1 indicator was domesticated</a:t>
            </a:r>
            <a:endParaRPr lang="en-GB" sz="1200" b="1" dirty="0">
              <a:solidFill>
                <a:srgbClr val="C00000"/>
              </a:solidFill>
              <a:latin typeface="+mj-lt"/>
              <a:ea typeface="Batang"/>
              <a:cs typeface="Times New Roman" panose="02020603050405020304" pitchFamily="18" charset="0"/>
            </a:endParaRPr>
          </a:p>
        </p:txBody>
      </p:sp>
      <p:graphicFrame>
        <p:nvGraphicFramePr>
          <p:cNvPr id="15" name="Chart 14"/>
          <p:cNvGraphicFramePr/>
          <p:nvPr>
            <p:extLst/>
          </p:nvPr>
        </p:nvGraphicFramePr>
        <p:xfrm>
          <a:off x="4669336" y="1124745"/>
          <a:ext cx="4439208" cy="2846112"/>
        </p:xfrm>
        <a:graphic>
          <a:graphicData uri="http://schemas.openxmlformats.org/drawingml/2006/chart">
            <c:chart xmlns:c="http://schemas.openxmlformats.org/drawingml/2006/chart" xmlns:r="http://schemas.openxmlformats.org/officeDocument/2006/relationships" r:id="rId5"/>
          </a:graphicData>
        </a:graphic>
      </p:graphicFrame>
      <p:sp>
        <p:nvSpPr>
          <p:cNvPr id="4" name="Rectangle 3"/>
          <p:cNvSpPr/>
          <p:nvPr/>
        </p:nvSpPr>
        <p:spPr>
          <a:xfrm>
            <a:off x="9188" y="4000726"/>
            <a:ext cx="4572000" cy="523220"/>
          </a:xfrm>
          <a:prstGeom prst="rect">
            <a:avLst/>
          </a:prstGeom>
        </p:spPr>
        <p:txBody>
          <a:bodyPr>
            <a:spAutoFit/>
          </a:bodyPr>
          <a:lstStyle/>
          <a:p>
            <a:pPr algn="just"/>
            <a:r>
              <a:rPr lang="en-GB" sz="1400" dirty="0"/>
              <a:t>The percentage of </a:t>
            </a:r>
            <a:r>
              <a:rPr lang="en-GB" sz="1400" dirty="0" smtClean="0"/>
              <a:t>the population </a:t>
            </a:r>
            <a:r>
              <a:rPr lang="en-GB" sz="1400" dirty="0"/>
              <a:t>with access to electricity increased from </a:t>
            </a:r>
            <a:r>
              <a:rPr lang="en-GB" sz="1400" dirty="0" smtClean="0"/>
              <a:t>93,3% </a:t>
            </a:r>
            <a:r>
              <a:rPr lang="en-GB" sz="1400" dirty="0"/>
              <a:t>in </a:t>
            </a:r>
            <a:r>
              <a:rPr lang="en-GB" sz="1400" dirty="0" smtClean="0"/>
              <a:t>2014 </a:t>
            </a:r>
            <a:r>
              <a:rPr lang="en-GB" sz="1400" dirty="0"/>
              <a:t>to </a:t>
            </a:r>
            <a:r>
              <a:rPr lang="en-GB" sz="1400" dirty="0" smtClean="0"/>
              <a:t>94,2% </a:t>
            </a:r>
            <a:r>
              <a:rPr lang="en-GB" sz="1400" dirty="0"/>
              <a:t>in 2016.</a:t>
            </a:r>
          </a:p>
        </p:txBody>
      </p:sp>
      <p:cxnSp>
        <p:nvCxnSpPr>
          <p:cNvPr id="16" name="Straight Connector 15"/>
          <p:cNvCxnSpPr/>
          <p:nvPr/>
        </p:nvCxnSpPr>
        <p:spPr>
          <a:xfrm>
            <a:off x="4557090" y="1340768"/>
            <a:ext cx="0" cy="36724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5868144" y="89165"/>
            <a:ext cx="3174513" cy="603532"/>
          </a:xfrm>
          <a:prstGeom prst="rect">
            <a:avLst/>
          </a:prstGeom>
          <a:solidFill>
            <a:srgbClr val="FBC4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dirty="0"/>
              <a:t>Ensure access to affordable, reliable, sustainable and modern energy for all</a:t>
            </a:r>
          </a:p>
        </p:txBody>
      </p:sp>
      <p:graphicFrame>
        <p:nvGraphicFramePr>
          <p:cNvPr id="18" name="Chart 17"/>
          <p:cNvGraphicFramePr/>
          <p:nvPr>
            <p:extLst/>
          </p:nvPr>
        </p:nvGraphicFramePr>
        <p:xfrm>
          <a:off x="107504" y="1227656"/>
          <a:ext cx="4994275" cy="27432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33497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G 8"/>
          <p:cNvPicPr/>
          <p:nvPr/>
        </p:nvPicPr>
        <p:blipFill rotWithShape="1">
          <a:blip r:embed="rId3" cstate="print">
            <a:extLst>
              <a:ext uri="{28A0092B-C50C-407E-A947-70E740481C1C}">
                <a14:useLocalDpi xmlns:a14="http://schemas.microsoft.com/office/drawing/2010/main" val="0"/>
              </a:ext>
            </a:extLst>
          </a:blip>
          <a:srcRect r="83320" b="75658"/>
          <a:stretch/>
        </p:blipFill>
        <p:spPr bwMode="auto">
          <a:xfrm>
            <a:off x="258863" y="183194"/>
            <a:ext cx="568721" cy="631188"/>
          </a:xfrm>
          <a:prstGeom prst="rect">
            <a:avLst/>
          </a:prstGeom>
          <a:noFill/>
          <a:ln>
            <a:noFill/>
          </a:ln>
          <a:extLst>
            <a:ext uri="{53640926-AAD7-44D8-BBD7-CCE9431645EC}">
              <a14:shadowObscured xmlns:a14="http://schemas.microsoft.com/office/drawing/2010/main"/>
            </a:ext>
          </a:extLst>
        </p:spPr>
      </p:pic>
      <p:sp>
        <p:nvSpPr>
          <p:cNvPr id="10" name="Rectangle 9"/>
          <p:cNvSpPr/>
          <p:nvPr/>
        </p:nvSpPr>
        <p:spPr>
          <a:xfrm>
            <a:off x="927542" y="122922"/>
            <a:ext cx="2728247" cy="276999"/>
          </a:xfrm>
          <a:prstGeom prst="rect">
            <a:avLst/>
          </a:prstGeom>
        </p:spPr>
        <p:txBody>
          <a:bodyPr wrap="none">
            <a:spAutoFit/>
          </a:bodyPr>
          <a:lstStyle/>
          <a:p>
            <a:r>
              <a:rPr lang="en-GB" sz="1200" b="1" dirty="0">
                <a:solidFill>
                  <a:srgbClr val="A41D45"/>
                </a:solidFill>
                <a:latin typeface="+mj-lt"/>
                <a:ea typeface="Batang"/>
                <a:cs typeface="Times New Roman" panose="02020603050405020304" pitchFamily="18" charset="0"/>
              </a:rPr>
              <a:t>Goal 8 has 11 targets and 13 indicators. </a:t>
            </a:r>
          </a:p>
        </p:txBody>
      </p:sp>
      <p:sp>
        <p:nvSpPr>
          <p:cNvPr id="11" name="Rectangle 10"/>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927542" y="517311"/>
            <a:ext cx="3644458" cy="276999"/>
          </a:xfrm>
          <a:prstGeom prst="rect">
            <a:avLst/>
          </a:prstGeom>
        </p:spPr>
        <p:txBody>
          <a:bodyPr wrap="square">
            <a:spAutoFit/>
          </a:bodyPr>
          <a:lstStyle/>
          <a:p>
            <a:r>
              <a:rPr lang="en-GB" sz="1200" b="1" dirty="0" smtClean="0">
                <a:solidFill>
                  <a:srgbClr val="C00000"/>
                </a:solidFill>
                <a:latin typeface="+mj-lt"/>
                <a:ea typeface="Batang"/>
                <a:cs typeface="Times New Roman" panose="02020603050405020304" pitchFamily="18" charset="0"/>
              </a:rPr>
              <a:t>3 indicators were domesticated</a:t>
            </a:r>
            <a:endParaRPr lang="en-GB" sz="1200" b="1" dirty="0">
              <a:solidFill>
                <a:srgbClr val="C00000"/>
              </a:solidFill>
              <a:latin typeface="+mj-lt"/>
              <a:ea typeface="Batang"/>
              <a:cs typeface="Times New Roman" panose="02020603050405020304" pitchFamily="18" charset="0"/>
            </a:endParaRPr>
          </a:p>
        </p:txBody>
      </p:sp>
      <p:graphicFrame>
        <p:nvGraphicFramePr>
          <p:cNvPr id="13" name="Chart 12"/>
          <p:cNvGraphicFramePr/>
          <p:nvPr>
            <p:extLst/>
          </p:nvPr>
        </p:nvGraphicFramePr>
        <p:xfrm>
          <a:off x="-108519" y="1531087"/>
          <a:ext cx="4104456" cy="2257953"/>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p:cNvSpPr/>
          <p:nvPr/>
        </p:nvSpPr>
        <p:spPr>
          <a:xfrm>
            <a:off x="0" y="3992224"/>
            <a:ext cx="4572000" cy="738664"/>
          </a:xfrm>
          <a:prstGeom prst="rect">
            <a:avLst/>
          </a:prstGeom>
        </p:spPr>
        <p:txBody>
          <a:bodyPr>
            <a:spAutoFit/>
          </a:bodyPr>
          <a:lstStyle/>
          <a:p>
            <a:pPr algn="just"/>
            <a:r>
              <a:rPr lang="en-ZA" sz="1400" dirty="0"/>
              <a:t>The percentage of individuals aged 7 – 17 years old, that was engaged in child labour, decreased by 1,8 percentage points (from 7,0% to 5,2%) between 2010 and 2015. </a:t>
            </a:r>
          </a:p>
        </p:txBody>
      </p:sp>
      <p:sp>
        <p:nvSpPr>
          <p:cNvPr id="6" name="Rectangle 5"/>
          <p:cNvSpPr/>
          <p:nvPr/>
        </p:nvSpPr>
        <p:spPr>
          <a:xfrm>
            <a:off x="4680520" y="3915053"/>
            <a:ext cx="4362137" cy="954107"/>
          </a:xfrm>
          <a:prstGeom prst="rect">
            <a:avLst/>
          </a:prstGeom>
        </p:spPr>
        <p:txBody>
          <a:bodyPr wrap="square">
            <a:spAutoFit/>
          </a:bodyPr>
          <a:lstStyle/>
          <a:p>
            <a:pPr algn="just"/>
            <a:r>
              <a:rPr lang="en-ZA" sz="1400" dirty="0"/>
              <a:t>The unemployment rate in South Africa increased from 24,9% in 2014 to 26,5% in 2016, with the </a:t>
            </a:r>
            <a:r>
              <a:rPr lang="en-ZA" sz="1400" dirty="0" smtClean="0"/>
              <a:t>2016 level of unemployment </a:t>
            </a:r>
            <a:r>
              <a:rPr lang="en-ZA" sz="1400" dirty="0"/>
              <a:t>being higher amongst women (28,9%) than </a:t>
            </a:r>
            <a:r>
              <a:rPr lang="en-ZA" sz="1400" dirty="0" smtClean="0"/>
              <a:t> amongst men </a:t>
            </a:r>
            <a:r>
              <a:rPr lang="en-ZA" sz="1400" dirty="0"/>
              <a:t>(24,5</a:t>
            </a:r>
            <a:r>
              <a:rPr lang="en-ZA" sz="1400" dirty="0" smtClean="0"/>
              <a:t>%).</a:t>
            </a:r>
            <a:endParaRPr lang="en-ZA" sz="1400" dirty="0"/>
          </a:p>
        </p:txBody>
      </p:sp>
      <p:graphicFrame>
        <p:nvGraphicFramePr>
          <p:cNvPr id="16" name="Chart 15"/>
          <p:cNvGraphicFramePr/>
          <p:nvPr>
            <p:extLst/>
          </p:nvPr>
        </p:nvGraphicFramePr>
        <p:xfrm>
          <a:off x="4572000" y="1280593"/>
          <a:ext cx="4248472" cy="2578138"/>
        </p:xfrm>
        <a:graphic>
          <a:graphicData uri="http://schemas.openxmlformats.org/drawingml/2006/chart">
            <c:chart xmlns:c="http://schemas.openxmlformats.org/drawingml/2006/chart" xmlns:r="http://schemas.openxmlformats.org/officeDocument/2006/relationships" r:id="rId5"/>
          </a:graphicData>
        </a:graphic>
      </p:graphicFrame>
      <p:sp>
        <p:nvSpPr>
          <p:cNvPr id="7" name="Rectangle 6"/>
          <p:cNvSpPr/>
          <p:nvPr/>
        </p:nvSpPr>
        <p:spPr>
          <a:xfrm>
            <a:off x="5646190" y="1263625"/>
            <a:ext cx="2640659" cy="304699"/>
          </a:xfrm>
          <a:prstGeom prst="rect">
            <a:avLst/>
          </a:prstGeom>
        </p:spPr>
        <p:txBody>
          <a:bodyPr wrap="none">
            <a:spAutoFit/>
          </a:bodyPr>
          <a:lstStyle/>
          <a:p>
            <a:pPr algn="ctr">
              <a:lnSpc>
                <a:spcPct val="115000"/>
              </a:lnSpc>
              <a:spcAft>
                <a:spcPts val="1000"/>
              </a:spcAft>
            </a:pPr>
            <a:r>
              <a:rPr lang="en-ZA" sz="1200" b="1" dirty="0">
                <a:latin typeface="Calibri" panose="020F0502020204030204" pitchFamily="34" charset="0"/>
                <a:ea typeface="Calibri" panose="020F0502020204030204" pitchFamily="34" charset="0"/>
                <a:cs typeface="Times New Roman" panose="02020603050405020304" pitchFamily="18" charset="0"/>
              </a:rPr>
              <a:t>Unemployment rate by sex (15+ years)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2" name="Straight Connector 21"/>
          <p:cNvCxnSpPr/>
          <p:nvPr/>
        </p:nvCxnSpPr>
        <p:spPr>
          <a:xfrm>
            <a:off x="4557090" y="1340768"/>
            <a:ext cx="0" cy="36724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824176" y="1337491"/>
            <a:ext cx="3233017" cy="461665"/>
          </a:xfrm>
          <a:prstGeom prst="rect">
            <a:avLst/>
          </a:prstGeom>
        </p:spPr>
        <p:txBody>
          <a:bodyPr wrap="square">
            <a:spAutoFit/>
          </a:bodyPr>
          <a:lstStyle/>
          <a:p>
            <a:pPr algn="ctr"/>
            <a:r>
              <a:rPr lang="en-GB" sz="1200" dirty="0"/>
              <a:t>Percentage of children aged 7–17 years engaged in child labour</a:t>
            </a:r>
          </a:p>
        </p:txBody>
      </p:sp>
      <p:sp>
        <p:nvSpPr>
          <p:cNvPr id="23" name="Rectangle 22"/>
          <p:cNvSpPr/>
          <p:nvPr/>
        </p:nvSpPr>
        <p:spPr>
          <a:xfrm>
            <a:off x="5868144" y="183193"/>
            <a:ext cx="3174513" cy="611117"/>
          </a:xfrm>
          <a:prstGeom prst="rect">
            <a:avLst/>
          </a:prstGeom>
          <a:solidFill>
            <a:srgbClr val="9F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100" dirty="0"/>
              <a:t>Promote sustained, inclusive and sustainable economic growth, full and productive employment and decent work for all</a:t>
            </a:r>
          </a:p>
        </p:txBody>
      </p:sp>
    </p:spTree>
    <p:extLst>
      <p:ext uri="{BB962C8B-B14F-4D97-AF65-F5344CB8AC3E}">
        <p14:creationId xmlns:p14="http://schemas.microsoft.com/office/powerpoint/2010/main" val="3303114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02678" y="6093296"/>
            <a:ext cx="9144000" cy="2016224"/>
          </a:xfrm>
          <a:prstGeom prst="rect">
            <a:avLst/>
          </a:prstGeom>
          <a:solidFill>
            <a:schemeClr val="bg2">
              <a:lumMod val="8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descr="SDG 9">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0755" y="182465"/>
            <a:ext cx="536830" cy="631917"/>
          </a:xfrm>
          <a:prstGeom prst="rect">
            <a:avLst/>
          </a:prstGeom>
          <a:noFill/>
          <a:ln>
            <a:noFill/>
          </a:ln>
        </p:spPr>
      </p:pic>
      <p:sp>
        <p:nvSpPr>
          <p:cNvPr id="10" name="Rectangle 9"/>
          <p:cNvSpPr/>
          <p:nvPr/>
        </p:nvSpPr>
        <p:spPr>
          <a:xfrm>
            <a:off x="927542" y="122922"/>
            <a:ext cx="2494209" cy="276999"/>
          </a:xfrm>
          <a:prstGeom prst="rect">
            <a:avLst/>
          </a:prstGeom>
        </p:spPr>
        <p:txBody>
          <a:bodyPr wrap="none">
            <a:spAutoFit/>
          </a:bodyPr>
          <a:lstStyle/>
          <a:p>
            <a:r>
              <a:rPr lang="en-GB" sz="1200" b="1" dirty="0">
                <a:solidFill>
                  <a:srgbClr val="F26A2E"/>
                </a:solidFill>
                <a:latin typeface="+mj-lt"/>
                <a:ea typeface="Batang"/>
                <a:cs typeface="Times New Roman" panose="02020603050405020304" pitchFamily="18" charset="0"/>
              </a:rPr>
              <a:t>Goal 9 has 7 targets and 9 indicators</a:t>
            </a:r>
          </a:p>
        </p:txBody>
      </p:sp>
      <p:sp>
        <p:nvSpPr>
          <p:cNvPr id="11" name="Rectangle 10"/>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927542" y="517311"/>
            <a:ext cx="3644458" cy="276999"/>
          </a:xfrm>
          <a:prstGeom prst="rect">
            <a:avLst/>
          </a:prstGeom>
        </p:spPr>
        <p:txBody>
          <a:bodyPr wrap="square">
            <a:spAutoFit/>
          </a:bodyPr>
          <a:lstStyle/>
          <a:p>
            <a:r>
              <a:rPr lang="en-GB" sz="1200" b="1" dirty="0" smtClean="0">
                <a:solidFill>
                  <a:srgbClr val="C00000"/>
                </a:solidFill>
                <a:latin typeface="+mj-lt"/>
                <a:ea typeface="Batang"/>
                <a:cs typeface="Times New Roman" panose="02020603050405020304" pitchFamily="18" charset="0"/>
              </a:rPr>
              <a:t>2 indicators were domesticated</a:t>
            </a:r>
            <a:endParaRPr lang="en-GB" sz="1200" b="1" dirty="0">
              <a:solidFill>
                <a:srgbClr val="C00000"/>
              </a:solidFill>
              <a:latin typeface="+mj-lt"/>
              <a:ea typeface="Batang"/>
              <a:cs typeface="Times New Roman" panose="02020603050405020304" pitchFamily="18" charset="0"/>
            </a:endParaRPr>
          </a:p>
        </p:txBody>
      </p:sp>
      <p:graphicFrame>
        <p:nvGraphicFramePr>
          <p:cNvPr id="14" name="Chart 13"/>
          <p:cNvGraphicFramePr/>
          <p:nvPr>
            <p:extLst/>
          </p:nvPr>
        </p:nvGraphicFramePr>
        <p:xfrm>
          <a:off x="95521" y="1901994"/>
          <a:ext cx="4211960" cy="1924144"/>
        </p:xfrm>
        <a:graphic>
          <a:graphicData uri="http://schemas.openxmlformats.org/drawingml/2006/chart">
            <c:chart xmlns:c="http://schemas.openxmlformats.org/drawingml/2006/chart" xmlns:r="http://schemas.openxmlformats.org/officeDocument/2006/relationships" r:id="rId5"/>
          </a:graphicData>
        </a:graphic>
      </p:graphicFrame>
      <p:sp>
        <p:nvSpPr>
          <p:cNvPr id="4" name="Rectangle 3"/>
          <p:cNvSpPr/>
          <p:nvPr/>
        </p:nvSpPr>
        <p:spPr>
          <a:xfrm>
            <a:off x="0" y="1379869"/>
            <a:ext cx="4572000" cy="276999"/>
          </a:xfrm>
          <a:prstGeom prst="rect">
            <a:avLst/>
          </a:prstGeom>
        </p:spPr>
        <p:txBody>
          <a:bodyPr>
            <a:spAutoFit/>
          </a:bodyPr>
          <a:lstStyle/>
          <a:p>
            <a:pPr algn="ctr"/>
            <a:r>
              <a:rPr lang="en-GB" sz="1200" dirty="0"/>
              <a:t>Manufacturing </a:t>
            </a:r>
            <a:r>
              <a:rPr lang="en-GB" sz="1200" dirty="0" smtClean="0"/>
              <a:t>value added as </a:t>
            </a:r>
            <a:r>
              <a:rPr lang="en-GB" sz="1200" dirty="0"/>
              <a:t>a percentage of GDP</a:t>
            </a:r>
          </a:p>
        </p:txBody>
      </p:sp>
      <p:graphicFrame>
        <p:nvGraphicFramePr>
          <p:cNvPr id="15" name="Chart 14"/>
          <p:cNvGraphicFramePr/>
          <p:nvPr>
            <p:extLst/>
          </p:nvPr>
        </p:nvGraphicFramePr>
        <p:xfrm>
          <a:off x="4756647" y="1530470"/>
          <a:ext cx="4104456" cy="2297980"/>
        </p:xfrm>
        <a:graphic>
          <a:graphicData uri="http://schemas.openxmlformats.org/drawingml/2006/chart">
            <c:chart xmlns:c="http://schemas.openxmlformats.org/drawingml/2006/chart" xmlns:r="http://schemas.openxmlformats.org/officeDocument/2006/relationships" r:id="rId6"/>
          </a:graphicData>
        </a:graphic>
      </p:graphicFrame>
      <p:cxnSp>
        <p:nvCxnSpPr>
          <p:cNvPr id="20" name="Straight Connector 19"/>
          <p:cNvCxnSpPr/>
          <p:nvPr/>
        </p:nvCxnSpPr>
        <p:spPr>
          <a:xfrm>
            <a:off x="4557090" y="1340768"/>
            <a:ext cx="0" cy="36724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691129" y="4037564"/>
            <a:ext cx="4351528" cy="738664"/>
          </a:xfrm>
          <a:prstGeom prst="rect">
            <a:avLst/>
          </a:prstGeom>
        </p:spPr>
        <p:txBody>
          <a:bodyPr wrap="square">
            <a:spAutoFit/>
          </a:bodyPr>
          <a:lstStyle/>
          <a:p>
            <a:pPr algn="just"/>
            <a:r>
              <a:rPr lang="en-ZA" sz="1400" dirty="0"/>
              <a:t>The expenditure on research and development (GERD) as a percentage of GDP </a:t>
            </a:r>
            <a:r>
              <a:rPr lang="en-ZA" sz="1400" dirty="0" smtClean="0"/>
              <a:t>decreased </a:t>
            </a:r>
            <a:r>
              <a:rPr lang="en-ZA" sz="1400" dirty="0"/>
              <a:t>from 0,8% in 2009/10 to 0,7% in </a:t>
            </a:r>
            <a:r>
              <a:rPr lang="en-ZA" sz="1400" dirty="0" smtClean="0"/>
              <a:t>2013/14.</a:t>
            </a:r>
            <a:endParaRPr lang="en-GB" sz="1400" dirty="0"/>
          </a:p>
        </p:txBody>
      </p:sp>
      <p:sp>
        <p:nvSpPr>
          <p:cNvPr id="6" name="Rectangle 5"/>
          <p:cNvSpPr/>
          <p:nvPr/>
        </p:nvSpPr>
        <p:spPr>
          <a:xfrm>
            <a:off x="5248937" y="1340768"/>
            <a:ext cx="3456384" cy="517065"/>
          </a:xfrm>
          <a:prstGeom prst="rect">
            <a:avLst/>
          </a:prstGeom>
        </p:spPr>
        <p:txBody>
          <a:bodyPr wrap="square">
            <a:spAutoFit/>
          </a:bodyPr>
          <a:lstStyle/>
          <a:p>
            <a:pPr algn="ctr">
              <a:lnSpc>
                <a:spcPct val="115000"/>
              </a:lnSpc>
              <a:spcAft>
                <a:spcPts val="1000"/>
              </a:spcAft>
            </a:pPr>
            <a:r>
              <a:rPr lang="en-ZA" sz="1200" dirty="0" smtClean="0">
                <a:latin typeface="Calibri" panose="020F0502020204030204" pitchFamily="34" charset="0"/>
                <a:ea typeface="Calibri" panose="020F0502020204030204" pitchFamily="34" charset="0"/>
                <a:cs typeface="Times New Roman" panose="02020603050405020304" pitchFamily="18" charset="0"/>
              </a:rPr>
              <a:t>Research </a:t>
            </a:r>
            <a:r>
              <a:rPr lang="en-ZA" sz="1200" dirty="0">
                <a:latin typeface="Calibri" panose="020F0502020204030204" pitchFamily="34" charset="0"/>
                <a:ea typeface="Calibri" panose="020F0502020204030204" pitchFamily="34" charset="0"/>
                <a:cs typeface="Times New Roman" panose="02020603050405020304" pitchFamily="18" charset="0"/>
              </a:rPr>
              <a:t>and development expenditure as a percentage of GDP</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20"/>
          <p:cNvSpPr/>
          <p:nvPr/>
        </p:nvSpPr>
        <p:spPr>
          <a:xfrm>
            <a:off x="5868144" y="89165"/>
            <a:ext cx="3174513" cy="603532"/>
          </a:xfrm>
          <a:prstGeom prst="rect">
            <a:avLst/>
          </a:prstGeom>
          <a:solidFill>
            <a:srgbClr val="F26A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dirty="0" smtClean="0"/>
              <a:t>Build resilient infrastructure, promote sustainable industrialisation and foster innovation</a:t>
            </a:r>
            <a:endParaRPr lang="en-GB" sz="1400" dirty="0"/>
          </a:p>
        </p:txBody>
      </p:sp>
      <p:sp>
        <p:nvSpPr>
          <p:cNvPr id="22" name="Rectangle 21"/>
          <p:cNvSpPr/>
          <p:nvPr/>
        </p:nvSpPr>
        <p:spPr>
          <a:xfrm>
            <a:off x="236172" y="4018152"/>
            <a:ext cx="3903780" cy="738664"/>
          </a:xfrm>
          <a:prstGeom prst="rect">
            <a:avLst/>
          </a:prstGeom>
        </p:spPr>
        <p:txBody>
          <a:bodyPr wrap="square">
            <a:spAutoFit/>
          </a:bodyPr>
          <a:lstStyle/>
          <a:p>
            <a:pPr algn="just"/>
            <a:r>
              <a:rPr lang="en-ZA" sz="1400" dirty="0" smtClean="0"/>
              <a:t>Manufacturing value added as a percentage of GDP decreased by half a percentage point between 2012 and 2016.</a:t>
            </a:r>
            <a:endParaRPr lang="en-GB" sz="1400" dirty="0"/>
          </a:p>
        </p:txBody>
      </p:sp>
    </p:spTree>
    <p:extLst>
      <p:ext uri="{BB962C8B-B14F-4D97-AF65-F5344CB8AC3E}">
        <p14:creationId xmlns:p14="http://schemas.microsoft.com/office/powerpoint/2010/main" val="3513496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DG 10">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8863" y="190131"/>
            <a:ext cx="568721" cy="624251"/>
          </a:xfrm>
          <a:prstGeom prst="rect">
            <a:avLst/>
          </a:prstGeom>
          <a:noFill/>
          <a:ln>
            <a:noFill/>
          </a:ln>
        </p:spPr>
      </p:pic>
      <p:sp>
        <p:nvSpPr>
          <p:cNvPr id="10" name="Rectangle 9"/>
          <p:cNvSpPr/>
          <p:nvPr/>
        </p:nvSpPr>
        <p:spPr>
          <a:xfrm>
            <a:off x="927542" y="122922"/>
            <a:ext cx="2572756" cy="276999"/>
          </a:xfrm>
          <a:prstGeom prst="rect">
            <a:avLst/>
          </a:prstGeom>
        </p:spPr>
        <p:txBody>
          <a:bodyPr wrap="none">
            <a:spAutoFit/>
          </a:bodyPr>
          <a:lstStyle/>
          <a:p>
            <a:r>
              <a:rPr lang="en-GB" sz="1200" b="1" dirty="0">
                <a:solidFill>
                  <a:srgbClr val="A41D45"/>
                </a:solidFill>
                <a:latin typeface="+mj-lt"/>
                <a:ea typeface="Batang"/>
                <a:cs typeface="Times New Roman" panose="02020603050405020304" pitchFamily="18" charset="0"/>
              </a:rPr>
              <a:t>Goal 10 has 5 targets and 5 indicators</a:t>
            </a:r>
          </a:p>
        </p:txBody>
      </p:sp>
      <p:sp>
        <p:nvSpPr>
          <p:cNvPr id="11" name="Rectangle 10"/>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927542" y="517311"/>
            <a:ext cx="3644458" cy="276999"/>
          </a:xfrm>
          <a:prstGeom prst="rect">
            <a:avLst/>
          </a:prstGeom>
        </p:spPr>
        <p:txBody>
          <a:bodyPr wrap="square">
            <a:spAutoFit/>
          </a:bodyPr>
          <a:lstStyle/>
          <a:p>
            <a:r>
              <a:rPr lang="en-GB" sz="1200" b="1" dirty="0" smtClean="0">
                <a:solidFill>
                  <a:srgbClr val="C00000"/>
                </a:solidFill>
                <a:latin typeface="+mj-lt"/>
                <a:ea typeface="Batang"/>
                <a:cs typeface="Times New Roman" panose="02020603050405020304" pitchFamily="18" charset="0"/>
              </a:rPr>
              <a:t>1 indicator was </a:t>
            </a:r>
            <a:r>
              <a:rPr lang="en-GB" sz="1200" b="1" dirty="0">
                <a:solidFill>
                  <a:srgbClr val="C00000"/>
                </a:solidFill>
                <a:latin typeface="+mj-lt"/>
                <a:ea typeface="Batang"/>
                <a:cs typeface="Times New Roman" panose="02020603050405020304" pitchFamily="18" charset="0"/>
              </a:rPr>
              <a:t>domesticated</a:t>
            </a:r>
          </a:p>
        </p:txBody>
      </p:sp>
      <p:sp>
        <p:nvSpPr>
          <p:cNvPr id="2" name="Rectangle 1"/>
          <p:cNvSpPr/>
          <p:nvPr/>
        </p:nvSpPr>
        <p:spPr>
          <a:xfrm>
            <a:off x="107503" y="4078819"/>
            <a:ext cx="4434073" cy="523220"/>
          </a:xfrm>
          <a:prstGeom prst="rect">
            <a:avLst/>
          </a:prstGeom>
        </p:spPr>
        <p:txBody>
          <a:bodyPr wrap="square">
            <a:spAutoFit/>
          </a:bodyPr>
          <a:lstStyle/>
          <a:p>
            <a:r>
              <a:rPr lang="en-GB" sz="1400" dirty="0"/>
              <a:t>There is a general decline in income growth rates both for the bottom 40% and the population at large.</a:t>
            </a:r>
          </a:p>
        </p:txBody>
      </p:sp>
      <p:sp>
        <p:nvSpPr>
          <p:cNvPr id="4" name="Rectangle 3"/>
          <p:cNvSpPr/>
          <p:nvPr/>
        </p:nvSpPr>
        <p:spPr>
          <a:xfrm>
            <a:off x="467544" y="1054630"/>
            <a:ext cx="3422053" cy="430887"/>
          </a:xfrm>
          <a:prstGeom prst="rect">
            <a:avLst/>
          </a:prstGeom>
        </p:spPr>
        <p:txBody>
          <a:bodyPr wrap="square">
            <a:spAutoFit/>
          </a:bodyPr>
          <a:lstStyle/>
          <a:p>
            <a:pPr algn="ctr"/>
            <a:r>
              <a:rPr lang="en-GB" sz="1100" b="1" dirty="0"/>
              <a:t>Household income growth rates of the bottom 40% and South Africa, 2009–2015</a:t>
            </a:r>
          </a:p>
        </p:txBody>
      </p:sp>
      <p:graphicFrame>
        <p:nvGraphicFramePr>
          <p:cNvPr id="16" name="Chart 15"/>
          <p:cNvGraphicFramePr/>
          <p:nvPr>
            <p:extLst/>
          </p:nvPr>
        </p:nvGraphicFramePr>
        <p:xfrm>
          <a:off x="4716016" y="1409332"/>
          <a:ext cx="4248472" cy="2320118"/>
        </p:xfrm>
        <a:graphic>
          <a:graphicData uri="http://schemas.openxmlformats.org/drawingml/2006/chart">
            <c:chart xmlns:c="http://schemas.openxmlformats.org/drawingml/2006/chart" xmlns:r="http://schemas.openxmlformats.org/officeDocument/2006/relationships" r:id="rId5"/>
          </a:graphicData>
        </a:graphic>
      </p:graphicFrame>
      <p:sp>
        <p:nvSpPr>
          <p:cNvPr id="5" name="Rectangle 4"/>
          <p:cNvSpPr/>
          <p:nvPr/>
        </p:nvSpPr>
        <p:spPr>
          <a:xfrm>
            <a:off x="4689817" y="4078819"/>
            <a:ext cx="4454183" cy="523220"/>
          </a:xfrm>
          <a:prstGeom prst="rect">
            <a:avLst/>
          </a:prstGeom>
        </p:spPr>
        <p:txBody>
          <a:bodyPr wrap="square">
            <a:spAutoFit/>
          </a:bodyPr>
          <a:lstStyle/>
          <a:p>
            <a:r>
              <a:rPr lang="en-GB" sz="1400" dirty="0"/>
              <a:t>The total labour share of GDP remained relatively constant at around 47% between 2014 and 2016.</a:t>
            </a:r>
          </a:p>
        </p:txBody>
      </p:sp>
      <p:sp>
        <p:nvSpPr>
          <p:cNvPr id="18" name="Rectangle 17"/>
          <p:cNvSpPr/>
          <p:nvPr/>
        </p:nvSpPr>
        <p:spPr>
          <a:xfrm>
            <a:off x="5868144" y="89165"/>
            <a:ext cx="3174513" cy="603532"/>
          </a:xfrm>
          <a:prstGeom prst="rect">
            <a:avLst/>
          </a:prstGeom>
          <a:solidFill>
            <a:srgbClr val="DE17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dirty="0" smtClean="0"/>
              <a:t>Reduce inequality within and among countries.</a:t>
            </a:r>
            <a:endParaRPr lang="en-GB" sz="1400" dirty="0"/>
          </a:p>
        </p:txBody>
      </p:sp>
      <p:cxnSp>
        <p:nvCxnSpPr>
          <p:cNvPr id="19" name="Straight Connector 18"/>
          <p:cNvCxnSpPr/>
          <p:nvPr/>
        </p:nvCxnSpPr>
        <p:spPr>
          <a:xfrm>
            <a:off x="4557090" y="1340768"/>
            <a:ext cx="0" cy="36724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148064" y="908720"/>
            <a:ext cx="3024336" cy="261610"/>
          </a:xfrm>
          <a:prstGeom prst="rect">
            <a:avLst/>
          </a:prstGeom>
          <a:noFill/>
        </p:spPr>
        <p:txBody>
          <a:bodyPr wrap="square" rtlCol="0">
            <a:spAutoFit/>
          </a:bodyPr>
          <a:lstStyle/>
          <a:p>
            <a:pPr algn="ctr"/>
            <a:r>
              <a:rPr lang="en-ZA" sz="1100" b="1" dirty="0"/>
              <a:t>Labour share of GDP, 2014–2016</a:t>
            </a:r>
          </a:p>
        </p:txBody>
      </p:sp>
      <p:graphicFrame>
        <p:nvGraphicFramePr>
          <p:cNvPr id="17" name="Chart 16"/>
          <p:cNvGraphicFramePr/>
          <p:nvPr>
            <p:extLst/>
          </p:nvPr>
        </p:nvGraphicFramePr>
        <p:xfrm>
          <a:off x="255380" y="1485517"/>
          <a:ext cx="4158810" cy="248618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175490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DG 11">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8863" y="207811"/>
            <a:ext cx="568721" cy="586499"/>
          </a:xfrm>
          <a:prstGeom prst="rect">
            <a:avLst/>
          </a:prstGeom>
          <a:noFill/>
          <a:ln>
            <a:noFill/>
          </a:ln>
        </p:spPr>
      </p:pic>
      <p:sp>
        <p:nvSpPr>
          <p:cNvPr id="11" name="Rectangle 10"/>
          <p:cNvSpPr/>
          <p:nvPr/>
        </p:nvSpPr>
        <p:spPr>
          <a:xfrm>
            <a:off x="927542" y="158142"/>
            <a:ext cx="2572756" cy="276999"/>
          </a:xfrm>
          <a:prstGeom prst="rect">
            <a:avLst/>
          </a:prstGeom>
        </p:spPr>
        <p:txBody>
          <a:bodyPr wrap="none">
            <a:spAutoFit/>
          </a:bodyPr>
          <a:lstStyle/>
          <a:p>
            <a:r>
              <a:rPr lang="en-GB" sz="1200" b="1" dirty="0">
                <a:solidFill>
                  <a:srgbClr val="F89D2A"/>
                </a:solidFill>
                <a:latin typeface="+mj-lt"/>
                <a:ea typeface="Batang"/>
                <a:cs typeface="Times New Roman" panose="02020603050405020304" pitchFamily="18" charset="0"/>
              </a:rPr>
              <a:t>Goal 11 has </a:t>
            </a:r>
            <a:r>
              <a:rPr lang="en-GB" sz="1200" b="1" dirty="0" smtClean="0">
                <a:solidFill>
                  <a:srgbClr val="F89D2A"/>
                </a:solidFill>
                <a:latin typeface="+mj-lt"/>
                <a:ea typeface="Batang"/>
                <a:cs typeface="Times New Roman" panose="02020603050405020304" pitchFamily="18" charset="0"/>
              </a:rPr>
              <a:t>5 targets </a:t>
            </a:r>
            <a:r>
              <a:rPr lang="en-GB" sz="1200" b="1" dirty="0">
                <a:solidFill>
                  <a:srgbClr val="F89D2A"/>
                </a:solidFill>
                <a:latin typeface="+mj-lt"/>
                <a:ea typeface="Batang"/>
                <a:cs typeface="Times New Roman" panose="02020603050405020304" pitchFamily="18" charset="0"/>
              </a:rPr>
              <a:t>and 8 indicators</a:t>
            </a:r>
          </a:p>
        </p:txBody>
      </p:sp>
      <p:sp>
        <p:nvSpPr>
          <p:cNvPr id="12" name="Rectangle 11"/>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927542" y="517311"/>
            <a:ext cx="3644458" cy="276999"/>
          </a:xfrm>
          <a:prstGeom prst="rect">
            <a:avLst/>
          </a:prstGeom>
        </p:spPr>
        <p:txBody>
          <a:bodyPr wrap="square">
            <a:spAutoFit/>
          </a:bodyPr>
          <a:lstStyle/>
          <a:p>
            <a:r>
              <a:rPr lang="en-GB" sz="1200" b="1" dirty="0" smtClean="0">
                <a:solidFill>
                  <a:srgbClr val="C00000"/>
                </a:solidFill>
                <a:latin typeface="+mj-lt"/>
                <a:ea typeface="Batang"/>
                <a:cs typeface="Times New Roman" panose="02020603050405020304" pitchFamily="18" charset="0"/>
              </a:rPr>
              <a:t>3 indicators were domesticated</a:t>
            </a:r>
            <a:endParaRPr lang="en-GB" sz="1200" b="1" dirty="0">
              <a:solidFill>
                <a:srgbClr val="C00000"/>
              </a:solidFill>
              <a:latin typeface="+mj-lt"/>
              <a:ea typeface="Batang"/>
              <a:cs typeface="Times New Roman" panose="02020603050405020304" pitchFamily="18" charset="0"/>
            </a:endParaRPr>
          </a:p>
        </p:txBody>
      </p:sp>
      <p:sp>
        <p:nvSpPr>
          <p:cNvPr id="5" name="Rectangle 4"/>
          <p:cNvSpPr/>
          <p:nvPr/>
        </p:nvSpPr>
        <p:spPr>
          <a:xfrm>
            <a:off x="9144" y="3995410"/>
            <a:ext cx="4574608" cy="523220"/>
          </a:xfrm>
          <a:prstGeom prst="rect">
            <a:avLst/>
          </a:prstGeom>
        </p:spPr>
        <p:txBody>
          <a:bodyPr wrap="square">
            <a:spAutoFit/>
          </a:bodyPr>
          <a:lstStyle/>
          <a:p>
            <a:r>
              <a:rPr lang="en-ZA" sz="1400" dirty="0" smtClean="0"/>
              <a:t>During </a:t>
            </a:r>
            <a:r>
              <a:rPr lang="en-ZA" sz="1400" dirty="0"/>
              <a:t>2016, 12,0% of urban South Africans lived in informal dwellings, as opposed to 11,3% in 2014</a:t>
            </a:r>
            <a:endParaRPr lang="en-GB" sz="1400" dirty="0"/>
          </a:p>
        </p:txBody>
      </p:sp>
      <p:graphicFrame>
        <p:nvGraphicFramePr>
          <p:cNvPr id="18" name="Chart 17"/>
          <p:cNvGraphicFramePr/>
          <p:nvPr>
            <p:extLst/>
          </p:nvPr>
        </p:nvGraphicFramePr>
        <p:xfrm>
          <a:off x="4784928" y="1435740"/>
          <a:ext cx="4380736" cy="2324806"/>
        </p:xfrm>
        <a:graphic>
          <a:graphicData uri="http://schemas.openxmlformats.org/drawingml/2006/chart">
            <c:chart xmlns:c="http://schemas.openxmlformats.org/drawingml/2006/chart" xmlns:r="http://schemas.openxmlformats.org/officeDocument/2006/relationships" r:id="rId5"/>
          </a:graphicData>
        </a:graphic>
      </p:graphicFrame>
      <p:sp>
        <p:nvSpPr>
          <p:cNvPr id="6" name="Rectangle 5"/>
          <p:cNvSpPr/>
          <p:nvPr/>
        </p:nvSpPr>
        <p:spPr>
          <a:xfrm>
            <a:off x="4689296" y="3982080"/>
            <a:ext cx="4572000" cy="738664"/>
          </a:xfrm>
          <a:prstGeom prst="rect">
            <a:avLst/>
          </a:prstGeom>
        </p:spPr>
        <p:txBody>
          <a:bodyPr>
            <a:spAutoFit/>
          </a:bodyPr>
          <a:lstStyle/>
          <a:p>
            <a:pPr algn="just"/>
            <a:r>
              <a:rPr lang="en-ZA" sz="1400" dirty="0"/>
              <a:t>The ambient air quality within cities improved between 2013 and 2015, both in terms of the concentration of fine as well as coarse particulate matter.</a:t>
            </a:r>
            <a:endParaRPr lang="en-GB" sz="1400" dirty="0"/>
          </a:p>
        </p:txBody>
      </p:sp>
      <p:sp>
        <p:nvSpPr>
          <p:cNvPr id="19" name="Rectangle 18"/>
          <p:cNvSpPr/>
          <p:nvPr/>
        </p:nvSpPr>
        <p:spPr>
          <a:xfrm>
            <a:off x="5868144" y="89165"/>
            <a:ext cx="3174513" cy="603532"/>
          </a:xfrm>
          <a:prstGeom prst="rect">
            <a:avLst/>
          </a:prstGeom>
          <a:solidFill>
            <a:srgbClr val="F8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dirty="0"/>
              <a:t>Make cities and human settlements inclusive, safe, resilient and sustainable.</a:t>
            </a:r>
          </a:p>
        </p:txBody>
      </p:sp>
      <p:cxnSp>
        <p:nvCxnSpPr>
          <p:cNvPr id="20" name="Straight Connector 19"/>
          <p:cNvCxnSpPr/>
          <p:nvPr/>
        </p:nvCxnSpPr>
        <p:spPr>
          <a:xfrm>
            <a:off x="4557090" y="1340768"/>
            <a:ext cx="0" cy="36724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5" name="Chart 14"/>
          <p:cNvGraphicFramePr/>
          <p:nvPr>
            <p:extLst/>
          </p:nvPr>
        </p:nvGraphicFramePr>
        <p:xfrm>
          <a:off x="91024" y="1043460"/>
          <a:ext cx="4572000" cy="2743200"/>
        </p:xfrm>
        <a:graphic>
          <a:graphicData uri="http://schemas.openxmlformats.org/drawingml/2006/chart">
            <c:chart xmlns:c="http://schemas.openxmlformats.org/drawingml/2006/chart" xmlns:r="http://schemas.openxmlformats.org/officeDocument/2006/relationships" r:id="rId6"/>
          </a:graphicData>
        </a:graphic>
      </p:graphicFrame>
      <p:sp>
        <p:nvSpPr>
          <p:cNvPr id="2" name="TextBox 1"/>
          <p:cNvSpPr txBox="1"/>
          <p:nvPr/>
        </p:nvSpPr>
        <p:spPr>
          <a:xfrm>
            <a:off x="5076057" y="1043460"/>
            <a:ext cx="3947100" cy="430887"/>
          </a:xfrm>
          <a:prstGeom prst="rect">
            <a:avLst/>
          </a:prstGeom>
          <a:noFill/>
        </p:spPr>
        <p:txBody>
          <a:bodyPr wrap="square" rtlCol="0">
            <a:spAutoFit/>
          </a:bodyPr>
          <a:lstStyle/>
          <a:p>
            <a:pPr algn="ctr"/>
            <a:r>
              <a:rPr lang="en-ZA" sz="1100" b="1" dirty="0"/>
              <a:t>National Annual Average PM10 levels versus National Ambient Air Quality </a:t>
            </a:r>
            <a:endParaRPr lang="en-ZA" sz="1100" dirty="0"/>
          </a:p>
        </p:txBody>
      </p:sp>
    </p:spTree>
    <p:extLst>
      <p:ext uri="{BB962C8B-B14F-4D97-AF65-F5344CB8AC3E}">
        <p14:creationId xmlns:p14="http://schemas.microsoft.com/office/powerpoint/2010/main" val="1178924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927542" y="122922"/>
            <a:ext cx="2572756" cy="276999"/>
          </a:xfrm>
          <a:prstGeom prst="rect">
            <a:avLst/>
          </a:prstGeom>
        </p:spPr>
        <p:txBody>
          <a:bodyPr wrap="none">
            <a:spAutoFit/>
          </a:bodyPr>
          <a:lstStyle/>
          <a:p>
            <a:r>
              <a:rPr lang="en-GB" sz="1200" b="1" dirty="0">
                <a:solidFill>
                  <a:srgbClr val="F89D2A"/>
                </a:solidFill>
                <a:latin typeface="+mj-lt"/>
                <a:ea typeface="Batang"/>
                <a:cs typeface="Times New Roman" panose="02020603050405020304" pitchFamily="18" charset="0"/>
              </a:rPr>
              <a:t>Goal 12 has </a:t>
            </a:r>
            <a:r>
              <a:rPr lang="en-GB" sz="1200" b="1" dirty="0" smtClean="0">
                <a:solidFill>
                  <a:srgbClr val="F89D2A"/>
                </a:solidFill>
                <a:latin typeface="+mj-lt"/>
                <a:ea typeface="Batang"/>
                <a:cs typeface="Times New Roman" panose="02020603050405020304" pitchFamily="18" charset="0"/>
              </a:rPr>
              <a:t>2 targets </a:t>
            </a:r>
            <a:r>
              <a:rPr lang="en-GB" sz="1200" b="1" dirty="0">
                <a:solidFill>
                  <a:srgbClr val="F89D2A"/>
                </a:solidFill>
                <a:latin typeface="+mj-lt"/>
                <a:ea typeface="Batang"/>
                <a:cs typeface="Times New Roman" panose="02020603050405020304" pitchFamily="18" charset="0"/>
              </a:rPr>
              <a:t>and </a:t>
            </a:r>
            <a:r>
              <a:rPr lang="en-GB" sz="1200" b="1" dirty="0" smtClean="0">
                <a:solidFill>
                  <a:srgbClr val="F89D2A"/>
                </a:solidFill>
                <a:latin typeface="+mj-lt"/>
                <a:ea typeface="Batang"/>
                <a:cs typeface="Times New Roman" panose="02020603050405020304" pitchFamily="18" charset="0"/>
              </a:rPr>
              <a:t>2 </a:t>
            </a:r>
            <a:r>
              <a:rPr lang="en-GB" sz="1200" b="1" dirty="0">
                <a:solidFill>
                  <a:srgbClr val="F89D2A"/>
                </a:solidFill>
                <a:latin typeface="+mj-lt"/>
                <a:ea typeface="Batang"/>
                <a:cs typeface="Times New Roman" panose="02020603050405020304" pitchFamily="18" charset="0"/>
              </a:rPr>
              <a:t>indicators</a:t>
            </a:r>
          </a:p>
        </p:txBody>
      </p:sp>
      <p:sp>
        <p:nvSpPr>
          <p:cNvPr id="16" name="Rectangle 15"/>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927542" y="517311"/>
            <a:ext cx="3644458" cy="276999"/>
          </a:xfrm>
          <a:prstGeom prst="rect">
            <a:avLst/>
          </a:prstGeom>
        </p:spPr>
        <p:txBody>
          <a:bodyPr wrap="square">
            <a:spAutoFit/>
          </a:bodyPr>
          <a:lstStyle/>
          <a:p>
            <a:r>
              <a:rPr lang="en-GB" sz="1200" b="1" dirty="0">
                <a:solidFill>
                  <a:srgbClr val="C00000"/>
                </a:solidFill>
                <a:latin typeface="+mj-lt"/>
                <a:ea typeface="Batang"/>
                <a:cs typeface="Times New Roman" panose="02020603050405020304" pitchFamily="18" charset="0"/>
              </a:rPr>
              <a:t>1</a:t>
            </a:r>
            <a:r>
              <a:rPr lang="en-GB" sz="1200" b="1" dirty="0" smtClean="0">
                <a:solidFill>
                  <a:srgbClr val="C00000"/>
                </a:solidFill>
                <a:latin typeface="+mj-lt"/>
                <a:ea typeface="Batang"/>
                <a:cs typeface="Times New Roman" panose="02020603050405020304" pitchFamily="18" charset="0"/>
              </a:rPr>
              <a:t> </a:t>
            </a:r>
            <a:r>
              <a:rPr lang="en-GB" sz="1200" b="1" dirty="0">
                <a:solidFill>
                  <a:srgbClr val="C00000"/>
                </a:solidFill>
                <a:latin typeface="+mj-lt"/>
                <a:ea typeface="Batang"/>
                <a:cs typeface="Times New Roman" panose="02020603050405020304" pitchFamily="18" charset="0"/>
              </a:rPr>
              <a:t>indicator was domesticated</a:t>
            </a:r>
          </a:p>
        </p:txBody>
      </p:sp>
      <p:sp>
        <p:nvSpPr>
          <p:cNvPr id="2" name="Rectangle 1"/>
          <p:cNvSpPr/>
          <p:nvPr/>
        </p:nvSpPr>
        <p:spPr>
          <a:xfrm>
            <a:off x="0" y="1362923"/>
            <a:ext cx="9031424" cy="923330"/>
          </a:xfrm>
          <a:prstGeom prst="rect">
            <a:avLst/>
          </a:prstGeom>
        </p:spPr>
        <p:txBody>
          <a:bodyPr wrap="square">
            <a:spAutoFit/>
          </a:bodyPr>
          <a:lstStyle/>
          <a:p>
            <a:pPr algn="just"/>
            <a:r>
              <a:rPr lang="en-ZA" dirty="0"/>
              <a:t>South Africa has committed to all the </a:t>
            </a:r>
            <a:r>
              <a:rPr lang="en-ZA" dirty="0" smtClean="0"/>
              <a:t>multilateral </a:t>
            </a:r>
            <a:r>
              <a:rPr lang="en-ZA" dirty="0"/>
              <a:t>environmental agreements such as the Basel Convention, Rotterdam Convention, Stockholm Convention, Montreal Protocol of the Vienna Convention and the </a:t>
            </a:r>
            <a:r>
              <a:rPr lang="en-ZA" dirty="0" err="1"/>
              <a:t>Minamata</a:t>
            </a:r>
            <a:r>
              <a:rPr lang="en-ZA" dirty="0"/>
              <a:t> Convention.</a:t>
            </a:r>
            <a:endParaRPr lang="en-GB" dirty="0"/>
          </a:p>
        </p:txBody>
      </p:sp>
      <p:pic>
        <p:nvPicPr>
          <p:cNvPr id="18" name="Picture 17" descr="SDG 13">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7309" y="2864572"/>
            <a:ext cx="568721" cy="554599"/>
          </a:xfrm>
          <a:prstGeom prst="rect">
            <a:avLst/>
          </a:prstGeom>
          <a:noFill/>
          <a:ln>
            <a:noFill/>
          </a:ln>
        </p:spPr>
      </p:pic>
      <p:sp>
        <p:nvSpPr>
          <p:cNvPr id="19" name="Rectangle 18"/>
          <p:cNvSpPr/>
          <p:nvPr/>
        </p:nvSpPr>
        <p:spPr>
          <a:xfrm>
            <a:off x="905988" y="2747783"/>
            <a:ext cx="2511841" cy="276999"/>
          </a:xfrm>
          <a:prstGeom prst="rect">
            <a:avLst/>
          </a:prstGeom>
        </p:spPr>
        <p:txBody>
          <a:bodyPr wrap="none">
            <a:spAutoFit/>
          </a:bodyPr>
          <a:lstStyle/>
          <a:p>
            <a:r>
              <a:rPr lang="en-GB" sz="1200" b="1" dirty="0">
                <a:solidFill>
                  <a:srgbClr val="F89D2A"/>
                </a:solidFill>
                <a:latin typeface="+mj-lt"/>
                <a:ea typeface="Batang"/>
                <a:cs typeface="Times New Roman" panose="02020603050405020304" pitchFamily="18" charset="0"/>
              </a:rPr>
              <a:t>Goal 13 has 1 target and 2 indicators</a:t>
            </a:r>
          </a:p>
        </p:txBody>
      </p:sp>
      <p:sp>
        <p:nvSpPr>
          <p:cNvPr id="20" name="Rectangle 19"/>
          <p:cNvSpPr/>
          <p:nvPr/>
        </p:nvSpPr>
        <p:spPr>
          <a:xfrm flipV="1">
            <a:off x="995106" y="3063552"/>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905988" y="3142172"/>
            <a:ext cx="3644458" cy="276999"/>
          </a:xfrm>
          <a:prstGeom prst="rect">
            <a:avLst/>
          </a:prstGeom>
        </p:spPr>
        <p:txBody>
          <a:bodyPr wrap="square">
            <a:spAutoFit/>
          </a:bodyPr>
          <a:lstStyle/>
          <a:p>
            <a:r>
              <a:rPr lang="en-GB" sz="1200" b="1" dirty="0" smtClean="0">
                <a:solidFill>
                  <a:srgbClr val="C00000"/>
                </a:solidFill>
                <a:latin typeface="+mj-lt"/>
                <a:ea typeface="Batang"/>
                <a:cs typeface="Times New Roman" panose="02020603050405020304" pitchFamily="18" charset="0"/>
              </a:rPr>
              <a:t>1 indicator was domesticated</a:t>
            </a:r>
            <a:endParaRPr lang="en-GB" sz="1200" b="1" dirty="0">
              <a:solidFill>
                <a:srgbClr val="C00000"/>
              </a:solidFill>
              <a:latin typeface="+mj-lt"/>
              <a:ea typeface="Batang"/>
              <a:cs typeface="Times New Roman" panose="02020603050405020304" pitchFamily="18" charset="0"/>
            </a:endParaRPr>
          </a:p>
        </p:txBody>
      </p:sp>
      <p:sp>
        <p:nvSpPr>
          <p:cNvPr id="22" name="Rectangle 21"/>
          <p:cNvSpPr/>
          <p:nvPr/>
        </p:nvSpPr>
        <p:spPr>
          <a:xfrm>
            <a:off x="26298" y="3874583"/>
            <a:ext cx="9188654" cy="646331"/>
          </a:xfrm>
          <a:prstGeom prst="rect">
            <a:avLst/>
          </a:prstGeom>
        </p:spPr>
        <p:txBody>
          <a:bodyPr wrap="square">
            <a:spAutoFit/>
          </a:bodyPr>
          <a:lstStyle/>
          <a:p>
            <a:r>
              <a:rPr lang="en-ZA" dirty="0"/>
              <a:t>South Africa has developed 13 disaster plans in order to improve disaster management in the country.</a:t>
            </a:r>
            <a:endParaRPr lang="en-GB" dirty="0"/>
          </a:p>
        </p:txBody>
      </p:sp>
      <p:sp>
        <p:nvSpPr>
          <p:cNvPr id="23" name="Rectangle 22"/>
          <p:cNvSpPr/>
          <p:nvPr/>
        </p:nvSpPr>
        <p:spPr>
          <a:xfrm>
            <a:off x="5797459" y="122922"/>
            <a:ext cx="3174513" cy="603532"/>
          </a:xfrm>
          <a:prstGeom prst="rect">
            <a:avLst/>
          </a:prstGeom>
          <a:solidFill>
            <a:srgbClr val="F8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dirty="0"/>
              <a:t>Ensure sustainable consumption and production patterns</a:t>
            </a:r>
          </a:p>
        </p:txBody>
      </p:sp>
      <p:sp>
        <p:nvSpPr>
          <p:cNvPr id="24" name="Rectangle 23"/>
          <p:cNvSpPr/>
          <p:nvPr/>
        </p:nvSpPr>
        <p:spPr>
          <a:xfrm>
            <a:off x="5724128" y="2645723"/>
            <a:ext cx="3174513" cy="603532"/>
          </a:xfrm>
          <a:prstGeom prst="rect">
            <a:avLst/>
          </a:prstGeom>
          <a:solidFill>
            <a:srgbClr val="F8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dirty="0"/>
              <a:t>Take urgent action to combat climate change and its impacts</a:t>
            </a:r>
          </a:p>
        </p:txBody>
      </p:sp>
    </p:spTree>
    <p:extLst>
      <p:ext uri="{BB962C8B-B14F-4D97-AF65-F5344CB8AC3E}">
        <p14:creationId xmlns:p14="http://schemas.microsoft.com/office/powerpoint/2010/main" val="328721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DG 14">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8863" y="207811"/>
            <a:ext cx="568721" cy="586499"/>
          </a:xfrm>
          <a:prstGeom prst="rect">
            <a:avLst/>
          </a:prstGeom>
          <a:noFill/>
          <a:ln>
            <a:noFill/>
          </a:ln>
        </p:spPr>
      </p:pic>
      <p:sp>
        <p:nvSpPr>
          <p:cNvPr id="11" name="Rectangle 10"/>
          <p:cNvSpPr/>
          <p:nvPr/>
        </p:nvSpPr>
        <p:spPr>
          <a:xfrm>
            <a:off x="927542" y="122922"/>
            <a:ext cx="2651303" cy="276999"/>
          </a:xfrm>
          <a:prstGeom prst="rect">
            <a:avLst/>
          </a:prstGeom>
        </p:spPr>
        <p:txBody>
          <a:bodyPr wrap="none">
            <a:spAutoFit/>
          </a:bodyPr>
          <a:lstStyle/>
          <a:p>
            <a:r>
              <a:rPr lang="en-GB" sz="1200" b="1" dirty="0">
                <a:solidFill>
                  <a:srgbClr val="F89D2A"/>
                </a:solidFill>
                <a:latin typeface="+mj-lt"/>
                <a:ea typeface="Batang"/>
                <a:cs typeface="Times New Roman" panose="02020603050405020304" pitchFamily="18" charset="0"/>
              </a:rPr>
              <a:t>Goal 14 has 2 targets and 2 indicators</a:t>
            </a:r>
          </a:p>
        </p:txBody>
      </p:sp>
      <p:sp>
        <p:nvSpPr>
          <p:cNvPr id="12" name="Rectangle 11"/>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927542" y="517311"/>
            <a:ext cx="3644458" cy="276999"/>
          </a:xfrm>
          <a:prstGeom prst="rect">
            <a:avLst/>
          </a:prstGeom>
        </p:spPr>
        <p:txBody>
          <a:bodyPr wrap="square">
            <a:spAutoFit/>
          </a:bodyPr>
          <a:lstStyle/>
          <a:p>
            <a:r>
              <a:rPr lang="en-GB" sz="1200" b="1" dirty="0" smtClean="0">
                <a:solidFill>
                  <a:srgbClr val="C00000"/>
                </a:solidFill>
                <a:latin typeface="+mj-lt"/>
                <a:ea typeface="Batang"/>
                <a:cs typeface="Times New Roman" panose="02020603050405020304" pitchFamily="18" charset="0"/>
              </a:rPr>
              <a:t>1 indicator was domesticated</a:t>
            </a:r>
            <a:endParaRPr lang="en-GB" sz="1200" b="1" dirty="0">
              <a:solidFill>
                <a:srgbClr val="C00000"/>
              </a:solidFill>
              <a:latin typeface="+mj-lt"/>
              <a:ea typeface="Batang"/>
              <a:cs typeface="Times New Roman" panose="02020603050405020304" pitchFamily="18" charset="0"/>
            </a:endParaRPr>
          </a:p>
        </p:txBody>
      </p:sp>
      <p:graphicFrame>
        <p:nvGraphicFramePr>
          <p:cNvPr id="14" name="Chart 13"/>
          <p:cNvGraphicFramePr/>
          <p:nvPr>
            <p:extLst/>
          </p:nvPr>
        </p:nvGraphicFramePr>
        <p:xfrm>
          <a:off x="99452" y="1384646"/>
          <a:ext cx="4307481" cy="2531351"/>
        </p:xfrm>
        <a:graphic>
          <a:graphicData uri="http://schemas.openxmlformats.org/drawingml/2006/chart">
            <c:chart xmlns:c="http://schemas.openxmlformats.org/drawingml/2006/chart" xmlns:r="http://schemas.openxmlformats.org/officeDocument/2006/relationships" r:id="rId5"/>
          </a:graphicData>
        </a:graphic>
      </p:graphicFrame>
      <p:sp>
        <p:nvSpPr>
          <p:cNvPr id="4" name="Rectangle 3"/>
          <p:cNvSpPr/>
          <p:nvPr/>
        </p:nvSpPr>
        <p:spPr>
          <a:xfrm>
            <a:off x="6886" y="3933707"/>
            <a:ext cx="4400047" cy="738664"/>
          </a:xfrm>
          <a:prstGeom prst="rect">
            <a:avLst/>
          </a:prstGeom>
        </p:spPr>
        <p:txBody>
          <a:bodyPr wrap="square">
            <a:spAutoFit/>
          </a:bodyPr>
          <a:lstStyle/>
          <a:p>
            <a:pPr algn="just"/>
            <a:r>
              <a:rPr lang="en-ZA" sz="1400" dirty="0"/>
              <a:t>The percentage of marine and coastal ecosystems that were well </a:t>
            </a:r>
            <a:r>
              <a:rPr lang="en-ZA" sz="1400" dirty="0" smtClean="0"/>
              <a:t>protected increased by 1 </a:t>
            </a:r>
            <a:r>
              <a:rPr lang="en-ZA" sz="1400" dirty="0"/>
              <a:t>percentage point between 2010 and 2016.</a:t>
            </a:r>
            <a:endParaRPr lang="en-GB" sz="1400" dirty="0"/>
          </a:p>
        </p:txBody>
      </p:sp>
      <p:sp>
        <p:nvSpPr>
          <p:cNvPr id="19" name="Rectangle 18"/>
          <p:cNvSpPr/>
          <p:nvPr/>
        </p:nvSpPr>
        <p:spPr>
          <a:xfrm>
            <a:off x="5797459" y="122922"/>
            <a:ext cx="3174513" cy="603532"/>
          </a:xfrm>
          <a:prstGeom prst="rect">
            <a:avLst/>
          </a:prstGeom>
          <a:solidFill>
            <a:srgbClr val="1F9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400" dirty="0"/>
              <a:t>Conserve and sustainably use the oceans, seas and marine resources for sustainable development.</a:t>
            </a:r>
          </a:p>
        </p:txBody>
      </p:sp>
    </p:spTree>
    <p:extLst>
      <p:ext uri="{BB962C8B-B14F-4D97-AF65-F5344CB8AC3E}">
        <p14:creationId xmlns:p14="http://schemas.microsoft.com/office/powerpoint/2010/main" val="291521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DG 15">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8863" y="208401"/>
            <a:ext cx="568721" cy="585909"/>
          </a:xfrm>
          <a:prstGeom prst="rect">
            <a:avLst/>
          </a:prstGeom>
          <a:noFill/>
          <a:ln>
            <a:noFill/>
          </a:ln>
        </p:spPr>
      </p:pic>
      <p:sp>
        <p:nvSpPr>
          <p:cNvPr id="11" name="Rectangle 10"/>
          <p:cNvSpPr/>
          <p:nvPr/>
        </p:nvSpPr>
        <p:spPr>
          <a:xfrm>
            <a:off x="927542" y="122922"/>
            <a:ext cx="2651303" cy="276999"/>
          </a:xfrm>
          <a:prstGeom prst="rect">
            <a:avLst/>
          </a:prstGeom>
        </p:spPr>
        <p:txBody>
          <a:bodyPr wrap="none">
            <a:spAutoFit/>
          </a:bodyPr>
          <a:lstStyle/>
          <a:p>
            <a:r>
              <a:rPr lang="en-GB" sz="1200" b="1" dirty="0">
                <a:solidFill>
                  <a:srgbClr val="59BA47"/>
                </a:solidFill>
                <a:latin typeface="+mj-lt"/>
                <a:ea typeface="Batang"/>
                <a:cs typeface="Times New Roman" panose="02020603050405020304" pitchFamily="18" charset="0"/>
              </a:rPr>
              <a:t>Goal 15 has 9 targets and 11 indicators</a:t>
            </a:r>
          </a:p>
        </p:txBody>
      </p:sp>
      <p:sp>
        <p:nvSpPr>
          <p:cNvPr id="12" name="Rectangle 11"/>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927542" y="517311"/>
            <a:ext cx="3644458" cy="276999"/>
          </a:xfrm>
          <a:prstGeom prst="rect">
            <a:avLst/>
          </a:prstGeom>
        </p:spPr>
        <p:txBody>
          <a:bodyPr wrap="square">
            <a:spAutoFit/>
          </a:bodyPr>
          <a:lstStyle/>
          <a:p>
            <a:r>
              <a:rPr lang="en-GB" sz="1200" b="1" dirty="0" smtClean="0">
                <a:solidFill>
                  <a:srgbClr val="C00000"/>
                </a:solidFill>
                <a:latin typeface="+mj-lt"/>
                <a:ea typeface="Batang"/>
                <a:cs typeface="Times New Roman" panose="02020603050405020304" pitchFamily="18" charset="0"/>
              </a:rPr>
              <a:t>3 indicators were domesticated</a:t>
            </a:r>
            <a:endParaRPr lang="en-GB" sz="1200" b="1" dirty="0">
              <a:solidFill>
                <a:srgbClr val="C00000"/>
              </a:solidFill>
              <a:latin typeface="+mj-lt"/>
              <a:ea typeface="Batang"/>
              <a:cs typeface="Times New Roman" panose="02020603050405020304" pitchFamily="18" charset="0"/>
            </a:endParaRPr>
          </a:p>
        </p:txBody>
      </p:sp>
      <p:graphicFrame>
        <p:nvGraphicFramePr>
          <p:cNvPr id="14" name="Chart 13"/>
          <p:cNvGraphicFramePr/>
          <p:nvPr>
            <p:extLst/>
          </p:nvPr>
        </p:nvGraphicFramePr>
        <p:xfrm>
          <a:off x="72604" y="1303670"/>
          <a:ext cx="4234878" cy="2463502"/>
        </p:xfrm>
        <a:graphic>
          <a:graphicData uri="http://schemas.openxmlformats.org/drawingml/2006/chart">
            <c:chart xmlns:c="http://schemas.openxmlformats.org/drawingml/2006/chart" xmlns:r="http://schemas.openxmlformats.org/officeDocument/2006/relationships" r:id="rId5"/>
          </a:graphicData>
        </a:graphic>
      </p:graphicFrame>
      <p:sp>
        <p:nvSpPr>
          <p:cNvPr id="4" name="Rectangle 3"/>
          <p:cNvSpPr/>
          <p:nvPr/>
        </p:nvSpPr>
        <p:spPr>
          <a:xfrm>
            <a:off x="82296" y="3987397"/>
            <a:ext cx="4283928" cy="738664"/>
          </a:xfrm>
          <a:prstGeom prst="rect">
            <a:avLst/>
          </a:prstGeom>
        </p:spPr>
        <p:txBody>
          <a:bodyPr wrap="square">
            <a:spAutoFit/>
          </a:bodyPr>
          <a:lstStyle/>
          <a:p>
            <a:pPr algn="just"/>
            <a:r>
              <a:rPr lang="en-ZA" sz="1400" dirty="0"/>
              <a:t>The percentage of terrestrial and freshwater ecosystems that were well protected </a:t>
            </a:r>
            <a:r>
              <a:rPr lang="en-ZA" sz="1400" dirty="0" smtClean="0"/>
              <a:t>increased by </a:t>
            </a:r>
            <a:r>
              <a:rPr lang="en-ZA" sz="1400" dirty="0"/>
              <a:t>1 percentage point between 2010 and 2016. </a:t>
            </a:r>
          </a:p>
        </p:txBody>
      </p:sp>
      <p:graphicFrame>
        <p:nvGraphicFramePr>
          <p:cNvPr id="15" name="Chart 14"/>
          <p:cNvGraphicFramePr/>
          <p:nvPr>
            <p:extLst/>
          </p:nvPr>
        </p:nvGraphicFramePr>
        <p:xfrm>
          <a:off x="4791833" y="1353290"/>
          <a:ext cx="4352167" cy="2413882"/>
        </p:xfrm>
        <a:graphic>
          <a:graphicData uri="http://schemas.openxmlformats.org/drawingml/2006/chart">
            <c:chart xmlns:c="http://schemas.openxmlformats.org/drawingml/2006/chart" xmlns:r="http://schemas.openxmlformats.org/officeDocument/2006/relationships" r:id="rId6"/>
          </a:graphicData>
        </a:graphic>
      </p:graphicFrame>
      <p:sp>
        <p:nvSpPr>
          <p:cNvPr id="5" name="Rectangle 4"/>
          <p:cNvSpPr/>
          <p:nvPr/>
        </p:nvSpPr>
        <p:spPr>
          <a:xfrm>
            <a:off x="4681916" y="3987397"/>
            <a:ext cx="4354580" cy="738664"/>
          </a:xfrm>
          <a:prstGeom prst="rect">
            <a:avLst/>
          </a:prstGeom>
        </p:spPr>
        <p:txBody>
          <a:bodyPr wrap="square">
            <a:spAutoFit/>
          </a:bodyPr>
          <a:lstStyle/>
          <a:p>
            <a:pPr algn="just"/>
            <a:r>
              <a:rPr lang="en-GB" sz="1400" dirty="0"/>
              <a:t>As of </a:t>
            </a:r>
            <a:r>
              <a:rPr lang="en-GB" sz="1400" dirty="0" smtClean="0"/>
              <a:t>2016, </a:t>
            </a:r>
            <a:r>
              <a:rPr lang="en-GB" sz="1400" dirty="0"/>
              <a:t>South Africa had 35% of its natural forest biome, 13% of its savanna biome and 10% of its Albany thicket biome under protection. </a:t>
            </a:r>
          </a:p>
        </p:txBody>
      </p:sp>
      <p:sp>
        <p:nvSpPr>
          <p:cNvPr id="17" name="Rectangle 16"/>
          <p:cNvSpPr/>
          <p:nvPr/>
        </p:nvSpPr>
        <p:spPr>
          <a:xfrm>
            <a:off x="5004049" y="122922"/>
            <a:ext cx="3967924" cy="603532"/>
          </a:xfrm>
          <a:prstGeom prst="rect">
            <a:avLst/>
          </a:prstGeom>
          <a:solidFill>
            <a:srgbClr val="59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100" dirty="0"/>
              <a:t>Protect, restore and promote sustainable use of terrestrial ecosystems, sustainably manage forests, combat desertification, and halt and reverse land degradation and halt biodiversity loss.</a:t>
            </a:r>
          </a:p>
        </p:txBody>
      </p:sp>
      <p:cxnSp>
        <p:nvCxnSpPr>
          <p:cNvPr id="18" name="Straight Connector 17"/>
          <p:cNvCxnSpPr/>
          <p:nvPr/>
        </p:nvCxnSpPr>
        <p:spPr>
          <a:xfrm>
            <a:off x="4557090" y="1340768"/>
            <a:ext cx="0" cy="36724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6539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0" y="4019311"/>
            <a:ext cx="9144000" cy="2016224"/>
          </a:xfrm>
          <a:prstGeom prst="rect">
            <a:avLst/>
          </a:prstGeom>
          <a:solidFill>
            <a:schemeClr val="bg2">
              <a:lumMod val="8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GB" dirty="0"/>
          </a:p>
        </p:txBody>
      </p:sp>
      <p:pic>
        <p:nvPicPr>
          <p:cNvPr id="10" name="Picture 9" descr="SDG 16">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8863" y="208401"/>
            <a:ext cx="568721" cy="585909"/>
          </a:xfrm>
          <a:prstGeom prst="rect">
            <a:avLst/>
          </a:prstGeom>
          <a:noFill/>
          <a:ln>
            <a:noFill/>
          </a:ln>
        </p:spPr>
      </p:pic>
      <p:sp>
        <p:nvSpPr>
          <p:cNvPr id="11" name="Rectangle 10"/>
          <p:cNvSpPr/>
          <p:nvPr/>
        </p:nvSpPr>
        <p:spPr>
          <a:xfrm>
            <a:off x="927542" y="122922"/>
            <a:ext cx="2651303" cy="276999"/>
          </a:xfrm>
          <a:prstGeom prst="rect">
            <a:avLst/>
          </a:prstGeom>
        </p:spPr>
        <p:txBody>
          <a:bodyPr wrap="none">
            <a:spAutoFit/>
          </a:bodyPr>
          <a:lstStyle/>
          <a:p>
            <a:r>
              <a:rPr lang="en-GB" sz="1200" b="1" dirty="0">
                <a:solidFill>
                  <a:srgbClr val="59BA47"/>
                </a:solidFill>
                <a:latin typeface="+mj-lt"/>
                <a:ea typeface="Batang"/>
                <a:cs typeface="Times New Roman" panose="02020603050405020304" pitchFamily="18" charset="0"/>
              </a:rPr>
              <a:t>Goal 16 has </a:t>
            </a:r>
            <a:r>
              <a:rPr lang="en-GB" sz="1200" b="1" dirty="0" smtClean="0">
                <a:solidFill>
                  <a:srgbClr val="59BA47"/>
                </a:solidFill>
                <a:latin typeface="+mj-lt"/>
                <a:ea typeface="Batang"/>
                <a:cs typeface="Times New Roman" panose="02020603050405020304" pitchFamily="18" charset="0"/>
              </a:rPr>
              <a:t>9 </a:t>
            </a:r>
            <a:r>
              <a:rPr lang="en-GB" sz="1200" b="1" dirty="0">
                <a:solidFill>
                  <a:srgbClr val="59BA47"/>
                </a:solidFill>
                <a:latin typeface="+mj-lt"/>
                <a:ea typeface="Batang"/>
                <a:cs typeface="Times New Roman" panose="02020603050405020304" pitchFamily="18" charset="0"/>
              </a:rPr>
              <a:t>targets and </a:t>
            </a:r>
            <a:r>
              <a:rPr lang="en-GB" sz="1200" b="1" dirty="0" smtClean="0">
                <a:solidFill>
                  <a:srgbClr val="59BA47"/>
                </a:solidFill>
                <a:latin typeface="+mj-lt"/>
                <a:ea typeface="Batang"/>
                <a:cs typeface="Times New Roman" panose="02020603050405020304" pitchFamily="18" charset="0"/>
              </a:rPr>
              <a:t>15 </a:t>
            </a:r>
            <a:r>
              <a:rPr lang="en-GB" sz="1200" b="1" dirty="0">
                <a:solidFill>
                  <a:srgbClr val="59BA47"/>
                </a:solidFill>
                <a:latin typeface="+mj-lt"/>
                <a:ea typeface="Batang"/>
                <a:cs typeface="Times New Roman" panose="02020603050405020304" pitchFamily="18" charset="0"/>
              </a:rPr>
              <a:t>indicators</a:t>
            </a:r>
          </a:p>
        </p:txBody>
      </p:sp>
      <p:sp>
        <p:nvSpPr>
          <p:cNvPr id="12" name="Rectangle 11"/>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927542" y="517311"/>
            <a:ext cx="3644458" cy="276999"/>
          </a:xfrm>
          <a:prstGeom prst="rect">
            <a:avLst/>
          </a:prstGeom>
        </p:spPr>
        <p:txBody>
          <a:bodyPr wrap="square">
            <a:spAutoFit/>
          </a:bodyPr>
          <a:lstStyle/>
          <a:p>
            <a:r>
              <a:rPr lang="en-GB" sz="1200" b="1" dirty="0" smtClean="0">
                <a:solidFill>
                  <a:srgbClr val="C00000"/>
                </a:solidFill>
                <a:latin typeface="+mj-lt"/>
                <a:ea typeface="Batang"/>
                <a:cs typeface="Times New Roman" panose="02020603050405020304" pitchFamily="18" charset="0"/>
              </a:rPr>
              <a:t>8 indicators were domesticated</a:t>
            </a:r>
            <a:endParaRPr lang="en-GB" sz="1200" b="1" dirty="0">
              <a:solidFill>
                <a:srgbClr val="C00000"/>
              </a:solidFill>
              <a:latin typeface="+mj-lt"/>
              <a:ea typeface="Batang"/>
              <a:cs typeface="Times New Roman" panose="02020603050405020304" pitchFamily="18" charset="0"/>
            </a:endParaRPr>
          </a:p>
        </p:txBody>
      </p:sp>
      <p:graphicFrame>
        <p:nvGraphicFramePr>
          <p:cNvPr id="14" name="Chart 13"/>
          <p:cNvGraphicFramePr/>
          <p:nvPr>
            <p:extLst/>
          </p:nvPr>
        </p:nvGraphicFramePr>
        <p:xfrm>
          <a:off x="-108520" y="1399122"/>
          <a:ext cx="4608512" cy="2419670"/>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angle 1"/>
          <p:cNvSpPr/>
          <p:nvPr/>
        </p:nvSpPr>
        <p:spPr>
          <a:xfrm>
            <a:off x="-4564" y="3962385"/>
            <a:ext cx="4447473" cy="954107"/>
          </a:xfrm>
          <a:prstGeom prst="rect">
            <a:avLst/>
          </a:prstGeom>
        </p:spPr>
        <p:txBody>
          <a:bodyPr wrap="square">
            <a:spAutoFit/>
          </a:bodyPr>
          <a:lstStyle/>
          <a:p>
            <a:pPr algn="just"/>
            <a:r>
              <a:rPr lang="en-ZA" sz="1400" dirty="0"/>
              <a:t>The percentage of school attending children who experienced any physical punishment and/or psychological aggression at school decreased by 2,2 percentage points (from 14,4% to 12,2%) between 2013 and 2015.</a:t>
            </a:r>
            <a:endParaRPr lang="en-GB" sz="1400" dirty="0"/>
          </a:p>
        </p:txBody>
      </p:sp>
      <p:graphicFrame>
        <p:nvGraphicFramePr>
          <p:cNvPr id="5" name="Table 4"/>
          <p:cNvGraphicFramePr>
            <a:graphicFrameLocks noGrp="1"/>
          </p:cNvGraphicFramePr>
          <p:nvPr>
            <p:extLst/>
          </p:nvPr>
        </p:nvGraphicFramePr>
        <p:xfrm>
          <a:off x="4810278" y="2052480"/>
          <a:ext cx="4226218" cy="1192259"/>
        </p:xfrm>
        <a:graphic>
          <a:graphicData uri="http://schemas.openxmlformats.org/drawingml/2006/table">
            <a:tbl>
              <a:tblPr/>
              <a:tblGrid>
                <a:gridCol w="1499239"/>
                <a:gridCol w="882874"/>
                <a:gridCol w="1844105"/>
              </a:tblGrid>
              <a:tr h="198201">
                <a:tc gridSpan="3">
                  <a:txBody>
                    <a:bodyPr/>
                    <a:lstStyle/>
                    <a:p>
                      <a:pPr algn="ctr">
                        <a:lnSpc>
                          <a:spcPct val="115000"/>
                        </a:lnSpc>
                        <a:spcBef>
                          <a:spcPts val="300"/>
                        </a:spcBef>
                        <a:spcAft>
                          <a:spcPts val="0"/>
                        </a:spcAft>
                      </a:pPr>
                      <a:r>
                        <a:rPr lang="en-ZA" sz="900" b="1" dirty="0">
                          <a:effectLst/>
                          <a:latin typeface="Arial" panose="020B0604020202020204" pitchFamily="34" charset="0"/>
                          <a:ea typeface="Times New Roman" panose="02020603050405020304" pitchFamily="18" charset="0"/>
                          <a:cs typeface="Times New Roman" panose="02020603050405020304" pitchFamily="18" charset="0"/>
                        </a:rPr>
                        <a:t>Total number of inmates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B6DDE8"/>
                    </a:solidFill>
                  </a:tcPr>
                </a:tc>
                <a:tc hMerge="1">
                  <a:txBody>
                    <a:bodyPr/>
                    <a:lstStyle/>
                    <a:p>
                      <a:endParaRPr lang="en-GB"/>
                    </a:p>
                  </a:txBody>
                  <a:tcPr/>
                </a:tc>
                <a:tc hMerge="1">
                  <a:txBody>
                    <a:bodyPr/>
                    <a:lstStyle/>
                    <a:p>
                      <a:endParaRPr lang="en-GB"/>
                    </a:p>
                  </a:txBody>
                  <a:tcPr/>
                </a:tc>
              </a:tr>
              <a:tr h="184417">
                <a:tc>
                  <a:txBody>
                    <a:bodyPr/>
                    <a:lstStyle/>
                    <a:p>
                      <a:pPr algn="ctr">
                        <a:lnSpc>
                          <a:spcPct val="115000"/>
                        </a:lnSpc>
                        <a:spcBef>
                          <a:spcPts val="300"/>
                        </a:spcBef>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c>
                  <a:txBody>
                    <a:bodyPr/>
                    <a:lstStyle/>
                    <a:p>
                      <a:pPr algn="ctr">
                        <a:lnSpc>
                          <a:spcPct val="115000"/>
                        </a:lnSpc>
                        <a:spcBef>
                          <a:spcPts val="300"/>
                        </a:spcBef>
                        <a:spcAft>
                          <a:spcPts val="0"/>
                        </a:spcAft>
                      </a:pPr>
                      <a:r>
                        <a:rPr lang="en-ZA" sz="900" b="1">
                          <a:effectLst/>
                          <a:latin typeface="Arial" panose="020B0604020202020204" pitchFamily="34" charset="0"/>
                          <a:ea typeface="Times New Roman" panose="02020603050405020304" pitchFamily="18" charset="0"/>
                          <a:cs typeface="Times New Roman" panose="02020603050405020304" pitchFamily="18" charset="0"/>
                        </a:rPr>
                        <a:t>2014/15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c>
                  <a:txBody>
                    <a:bodyPr/>
                    <a:lstStyle/>
                    <a:p>
                      <a:pPr algn="ctr">
                        <a:lnSpc>
                          <a:spcPct val="115000"/>
                        </a:lnSpc>
                        <a:spcBef>
                          <a:spcPts val="300"/>
                        </a:spcBef>
                        <a:spcAft>
                          <a:spcPts val="0"/>
                        </a:spcAft>
                      </a:pPr>
                      <a:r>
                        <a:rPr lang="en-ZA" sz="900" b="1">
                          <a:effectLst/>
                          <a:latin typeface="Arial" panose="020B0604020202020204" pitchFamily="34" charset="0"/>
                          <a:ea typeface="Times New Roman" panose="02020603050405020304" pitchFamily="18" charset="0"/>
                          <a:cs typeface="Times New Roman" panose="02020603050405020304" pitchFamily="18" charset="0"/>
                        </a:rPr>
                        <a:t>2015/16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r>
              <a:tr h="200318">
                <a:tc>
                  <a:txBody>
                    <a:bodyPr/>
                    <a:lstStyle/>
                    <a:p>
                      <a:pPr algn="ctr">
                        <a:lnSpc>
                          <a:spcPct val="115000"/>
                        </a:lnSpc>
                        <a:spcBef>
                          <a:spcPts val="300"/>
                        </a:spcBef>
                        <a:spcAft>
                          <a:spcPts val="0"/>
                        </a:spcAft>
                      </a:pPr>
                      <a:r>
                        <a:rPr lang="en-ZA" sz="900" dirty="0">
                          <a:effectLst/>
                          <a:latin typeface="Arial" panose="020B0604020202020204" pitchFamily="34" charset="0"/>
                          <a:ea typeface="Times New Roman" panose="02020603050405020304" pitchFamily="18" charset="0"/>
                          <a:cs typeface="Times New Roman" panose="02020603050405020304" pitchFamily="18" charset="0"/>
                        </a:rPr>
                        <a:t>Unsentenced</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c>
                  <a:txBody>
                    <a:bodyPr/>
                    <a:lstStyle/>
                    <a:p>
                      <a:pPr algn="ctr">
                        <a:lnSpc>
                          <a:spcPct val="115000"/>
                        </a:lnSpc>
                        <a:spcBef>
                          <a:spcPts val="300"/>
                        </a:spcBef>
                        <a:spcAft>
                          <a:spcPts val="0"/>
                        </a:spcAft>
                      </a:pPr>
                      <a:r>
                        <a:rPr lang="en-ZA" sz="900">
                          <a:effectLst/>
                          <a:latin typeface="Arial" panose="020B0604020202020204" pitchFamily="34" charset="0"/>
                          <a:ea typeface="Times New Roman" panose="02020603050405020304" pitchFamily="18" charset="0"/>
                          <a:cs typeface="Times New Roman" panose="02020603050405020304" pitchFamily="18" charset="0"/>
                        </a:rPr>
                        <a:t>43 298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c>
                  <a:txBody>
                    <a:bodyPr/>
                    <a:lstStyle/>
                    <a:p>
                      <a:pPr algn="ctr">
                        <a:lnSpc>
                          <a:spcPct val="115000"/>
                        </a:lnSpc>
                        <a:spcBef>
                          <a:spcPts val="300"/>
                        </a:spcBef>
                        <a:spcAft>
                          <a:spcPts val="0"/>
                        </a:spcAft>
                      </a:pPr>
                      <a:r>
                        <a:rPr lang="en-ZA" sz="900">
                          <a:effectLst/>
                          <a:latin typeface="Arial" panose="020B0604020202020204" pitchFamily="34" charset="0"/>
                          <a:ea typeface="Times New Roman" panose="02020603050405020304" pitchFamily="18" charset="0"/>
                          <a:cs typeface="Times New Roman" panose="02020603050405020304" pitchFamily="18" charset="0"/>
                        </a:rPr>
                        <a:t>45 257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r>
              <a:tr h="200318">
                <a:tc>
                  <a:txBody>
                    <a:bodyPr/>
                    <a:lstStyle/>
                    <a:p>
                      <a:pPr algn="ctr">
                        <a:lnSpc>
                          <a:spcPct val="115000"/>
                        </a:lnSpc>
                        <a:spcBef>
                          <a:spcPts val="300"/>
                        </a:spcBef>
                        <a:spcAft>
                          <a:spcPts val="0"/>
                        </a:spcAft>
                      </a:pPr>
                      <a:r>
                        <a:rPr lang="en-ZA" sz="900">
                          <a:effectLst/>
                          <a:latin typeface="Arial" panose="020B0604020202020204" pitchFamily="34" charset="0"/>
                          <a:ea typeface="Times New Roman" panose="02020603050405020304" pitchFamily="18" charset="0"/>
                          <a:cs typeface="Times New Roman" panose="02020603050405020304" pitchFamily="18" charset="0"/>
                        </a:rPr>
                        <a:t>Sentenced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c>
                  <a:txBody>
                    <a:bodyPr/>
                    <a:lstStyle/>
                    <a:p>
                      <a:pPr algn="ctr">
                        <a:lnSpc>
                          <a:spcPct val="115000"/>
                        </a:lnSpc>
                        <a:spcBef>
                          <a:spcPts val="300"/>
                        </a:spcBef>
                        <a:spcAft>
                          <a:spcPts val="0"/>
                        </a:spcAft>
                      </a:pPr>
                      <a:r>
                        <a:rPr lang="en-ZA" sz="900">
                          <a:effectLst/>
                          <a:latin typeface="Arial" panose="020B0604020202020204" pitchFamily="34" charset="0"/>
                          <a:ea typeface="Times New Roman" panose="02020603050405020304" pitchFamily="18" charset="0"/>
                          <a:cs typeface="Times New Roman" panose="02020603050405020304" pitchFamily="18" charset="0"/>
                        </a:rPr>
                        <a:t>116 265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c>
                  <a:txBody>
                    <a:bodyPr/>
                    <a:lstStyle/>
                    <a:p>
                      <a:pPr algn="ctr">
                        <a:lnSpc>
                          <a:spcPct val="115000"/>
                        </a:lnSpc>
                        <a:spcBef>
                          <a:spcPts val="300"/>
                        </a:spcBef>
                        <a:spcAft>
                          <a:spcPts val="0"/>
                        </a:spcAft>
                      </a:pPr>
                      <a:r>
                        <a:rPr lang="en-ZA" sz="900">
                          <a:effectLst/>
                          <a:latin typeface="Arial" panose="020B0604020202020204" pitchFamily="34" charset="0"/>
                          <a:ea typeface="Times New Roman" panose="02020603050405020304" pitchFamily="18" charset="0"/>
                          <a:cs typeface="Times New Roman" panose="02020603050405020304" pitchFamily="18" charset="0"/>
                        </a:rPr>
                        <a:t>116 727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r>
              <a:tr h="200318">
                <a:tc>
                  <a:txBody>
                    <a:bodyPr/>
                    <a:lstStyle/>
                    <a:p>
                      <a:pPr algn="ctr">
                        <a:lnSpc>
                          <a:spcPct val="115000"/>
                        </a:lnSpc>
                        <a:spcBef>
                          <a:spcPts val="300"/>
                        </a:spcBef>
                        <a:spcAft>
                          <a:spcPts val="0"/>
                        </a:spcAft>
                      </a:pPr>
                      <a:r>
                        <a:rPr lang="en-ZA" sz="900" b="1">
                          <a:effectLst/>
                          <a:latin typeface="Arial" panose="020B0604020202020204" pitchFamily="34" charset="0"/>
                          <a:ea typeface="Times New Roman" panose="02020603050405020304" pitchFamily="18" charset="0"/>
                          <a:cs typeface="Times New Roman" panose="02020603050405020304" pitchFamily="18" charset="0"/>
                        </a:rPr>
                        <a:t>Total inmates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c>
                  <a:txBody>
                    <a:bodyPr/>
                    <a:lstStyle/>
                    <a:p>
                      <a:pPr algn="ctr">
                        <a:lnSpc>
                          <a:spcPct val="115000"/>
                        </a:lnSpc>
                        <a:spcBef>
                          <a:spcPts val="300"/>
                        </a:spcBef>
                        <a:spcAft>
                          <a:spcPts val="0"/>
                        </a:spcAft>
                      </a:pPr>
                      <a:r>
                        <a:rPr lang="en-ZA" sz="900" b="1">
                          <a:effectLst/>
                          <a:latin typeface="Arial" panose="020B0604020202020204" pitchFamily="34" charset="0"/>
                          <a:ea typeface="Times New Roman" panose="02020603050405020304" pitchFamily="18" charset="0"/>
                          <a:cs typeface="Times New Roman" panose="02020603050405020304" pitchFamily="18" charset="0"/>
                        </a:rPr>
                        <a:t>159 563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c>
                  <a:txBody>
                    <a:bodyPr/>
                    <a:lstStyle/>
                    <a:p>
                      <a:pPr algn="ctr">
                        <a:lnSpc>
                          <a:spcPct val="115000"/>
                        </a:lnSpc>
                        <a:spcBef>
                          <a:spcPts val="300"/>
                        </a:spcBef>
                        <a:spcAft>
                          <a:spcPts val="0"/>
                        </a:spcAft>
                      </a:pPr>
                      <a:r>
                        <a:rPr lang="en-ZA" sz="900" b="1">
                          <a:effectLst/>
                          <a:latin typeface="Arial" panose="020B0604020202020204" pitchFamily="34" charset="0"/>
                          <a:ea typeface="Times New Roman" panose="02020603050405020304" pitchFamily="18" charset="0"/>
                          <a:cs typeface="Times New Roman" panose="02020603050405020304" pitchFamily="18" charset="0"/>
                        </a:rPr>
                        <a:t>161 984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r>
              <a:tr h="200318">
                <a:tc>
                  <a:txBody>
                    <a:bodyPr/>
                    <a:lstStyle/>
                    <a:p>
                      <a:pPr algn="ctr">
                        <a:lnSpc>
                          <a:spcPct val="115000"/>
                        </a:lnSpc>
                        <a:spcBef>
                          <a:spcPts val="300"/>
                        </a:spcBef>
                        <a:spcAft>
                          <a:spcPts val="0"/>
                        </a:spcAft>
                      </a:pPr>
                      <a:r>
                        <a:rPr lang="en-ZA" sz="900" b="1" dirty="0">
                          <a:effectLst/>
                          <a:latin typeface="Arial" panose="020B0604020202020204" pitchFamily="34" charset="0"/>
                          <a:ea typeface="Times New Roman" panose="02020603050405020304" pitchFamily="18" charset="0"/>
                          <a:cs typeface="Times New Roman" panose="02020603050405020304" pitchFamily="18" charset="0"/>
                        </a:rPr>
                        <a:t>Percentage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c>
                  <a:txBody>
                    <a:bodyPr/>
                    <a:lstStyle/>
                    <a:p>
                      <a:pPr algn="ctr">
                        <a:lnSpc>
                          <a:spcPct val="115000"/>
                        </a:lnSpc>
                        <a:spcBef>
                          <a:spcPts val="300"/>
                        </a:spcBef>
                        <a:spcAft>
                          <a:spcPts val="0"/>
                        </a:spcAft>
                      </a:pPr>
                      <a:r>
                        <a:rPr lang="en-ZA" sz="900" b="1">
                          <a:effectLst/>
                          <a:latin typeface="Arial" panose="020B0604020202020204" pitchFamily="34" charset="0"/>
                          <a:ea typeface="Times New Roman" panose="02020603050405020304" pitchFamily="18" charset="0"/>
                          <a:cs typeface="Times New Roman" panose="02020603050405020304" pitchFamily="18" charset="0"/>
                        </a:rPr>
                        <a:t>27,1%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c>
                  <a:txBody>
                    <a:bodyPr/>
                    <a:lstStyle/>
                    <a:p>
                      <a:pPr algn="ctr">
                        <a:lnSpc>
                          <a:spcPct val="115000"/>
                        </a:lnSpc>
                        <a:spcBef>
                          <a:spcPts val="300"/>
                        </a:spcBef>
                        <a:spcAft>
                          <a:spcPts val="0"/>
                        </a:spcAft>
                      </a:pPr>
                      <a:r>
                        <a:rPr lang="en-ZA" sz="900" b="1" dirty="0">
                          <a:effectLst/>
                          <a:latin typeface="Arial" panose="020B0604020202020204" pitchFamily="34" charset="0"/>
                          <a:ea typeface="Times New Roman" panose="02020603050405020304" pitchFamily="18" charset="0"/>
                          <a:cs typeface="Times New Roman" panose="02020603050405020304" pitchFamily="18" charset="0"/>
                        </a:rPr>
                        <a:t>27,9%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tcPr>
                </a:tc>
              </a:tr>
            </a:tbl>
          </a:graphicData>
        </a:graphic>
      </p:graphicFrame>
      <p:sp>
        <p:nvSpPr>
          <p:cNvPr id="6" name="Rectangle 5"/>
          <p:cNvSpPr/>
          <p:nvPr/>
        </p:nvSpPr>
        <p:spPr>
          <a:xfrm>
            <a:off x="4716016" y="3962385"/>
            <a:ext cx="4255188" cy="738664"/>
          </a:xfrm>
          <a:prstGeom prst="rect">
            <a:avLst/>
          </a:prstGeom>
        </p:spPr>
        <p:txBody>
          <a:bodyPr wrap="square">
            <a:spAutoFit/>
          </a:bodyPr>
          <a:lstStyle/>
          <a:p>
            <a:pPr algn="just"/>
            <a:r>
              <a:rPr lang="en-GB" sz="1400" dirty="0" smtClean="0"/>
              <a:t>Unsentenced detainees as a percentage of the overall prison population increased by nearly 1 </a:t>
            </a:r>
            <a:r>
              <a:rPr lang="en-GB" sz="1400" dirty="0"/>
              <a:t>percentage point between 2014/15 and </a:t>
            </a:r>
            <a:r>
              <a:rPr lang="en-GB" sz="1400" dirty="0" smtClean="0"/>
              <a:t>2015/16 .</a:t>
            </a:r>
            <a:endParaRPr lang="en-GB" sz="1400" dirty="0"/>
          </a:p>
        </p:txBody>
      </p:sp>
      <p:sp>
        <p:nvSpPr>
          <p:cNvPr id="18" name="Rectangle 17"/>
          <p:cNvSpPr/>
          <p:nvPr/>
        </p:nvSpPr>
        <p:spPr>
          <a:xfrm>
            <a:off x="5004048" y="122922"/>
            <a:ext cx="3967925" cy="603532"/>
          </a:xfrm>
          <a:prstGeom prst="rect">
            <a:avLst/>
          </a:prstGeom>
          <a:solidFill>
            <a:srgbClr val="136A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200" dirty="0"/>
              <a:t>Promote peaceful and inclusive societies for sustainable development, provide access to justice for all and build effective, accountable and inclusive institutions at all levels.</a:t>
            </a:r>
          </a:p>
        </p:txBody>
      </p:sp>
      <p:cxnSp>
        <p:nvCxnSpPr>
          <p:cNvPr id="19" name="Straight Connector 18"/>
          <p:cNvCxnSpPr/>
          <p:nvPr/>
        </p:nvCxnSpPr>
        <p:spPr>
          <a:xfrm>
            <a:off x="4557090" y="1340768"/>
            <a:ext cx="0" cy="36724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632747" y="969900"/>
            <a:ext cx="3908367" cy="600164"/>
          </a:xfrm>
          <a:prstGeom prst="rect">
            <a:avLst/>
          </a:prstGeom>
          <a:noFill/>
        </p:spPr>
        <p:txBody>
          <a:bodyPr wrap="square" rtlCol="0">
            <a:spAutoFit/>
          </a:bodyPr>
          <a:lstStyle/>
          <a:p>
            <a:r>
              <a:rPr lang="en-ZA" sz="1100" b="1" dirty="0"/>
              <a:t>Percentage of school attending children who experienced any physical punishment and/or psychological aggression at school in the past 3 months</a:t>
            </a:r>
            <a:endParaRPr lang="en-ZA" sz="1100" dirty="0"/>
          </a:p>
        </p:txBody>
      </p:sp>
      <p:sp>
        <p:nvSpPr>
          <p:cNvPr id="15" name="TextBox 14"/>
          <p:cNvSpPr txBox="1"/>
          <p:nvPr/>
        </p:nvSpPr>
        <p:spPr>
          <a:xfrm>
            <a:off x="4746113" y="1486779"/>
            <a:ext cx="4368068" cy="261610"/>
          </a:xfrm>
          <a:prstGeom prst="rect">
            <a:avLst/>
          </a:prstGeom>
          <a:noFill/>
        </p:spPr>
        <p:txBody>
          <a:bodyPr wrap="square" rtlCol="0">
            <a:spAutoFit/>
          </a:bodyPr>
          <a:lstStyle/>
          <a:p>
            <a:r>
              <a:rPr lang="en-ZA" sz="1100" b="1" dirty="0"/>
              <a:t>Unsentenced detainees as a percentage of overall prison population</a:t>
            </a:r>
            <a:endParaRPr lang="en-ZA" sz="1100" dirty="0"/>
          </a:p>
        </p:txBody>
      </p:sp>
    </p:spTree>
    <p:extLst>
      <p:ext uri="{BB962C8B-B14F-4D97-AF65-F5344CB8AC3E}">
        <p14:creationId xmlns:p14="http://schemas.microsoft.com/office/powerpoint/2010/main" val="357216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DG 17">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0628" y="179943"/>
            <a:ext cx="566956" cy="585909"/>
          </a:xfrm>
          <a:prstGeom prst="rect">
            <a:avLst/>
          </a:prstGeom>
          <a:noFill/>
          <a:ln>
            <a:noFill/>
          </a:ln>
        </p:spPr>
      </p:pic>
      <p:sp>
        <p:nvSpPr>
          <p:cNvPr id="10" name="Rectangle 9"/>
          <p:cNvSpPr/>
          <p:nvPr/>
        </p:nvSpPr>
        <p:spPr>
          <a:xfrm>
            <a:off x="927542" y="122922"/>
            <a:ext cx="2806794" cy="276999"/>
          </a:xfrm>
          <a:prstGeom prst="rect">
            <a:avLst/>
          </a:prstGeom>
        </p:spPr>
        <p:txBody>
          <a:bodyPr wrap="none">
            <a:spAutoFit/>
          </a:bodyPr>
          <a:lstStyle/>
          <a:p>
            <a:r>
              <a:rPr lang="en-GB" sz="1200" b="1" dirty="0">
                <a:solidFill>
                  <a:srgbClr val="14496B"/>
                </a:solidFill>
                <a:latin typeface="+mj-lt"/>
                <a:ea typeface="Batang"/>
                <a:cs typeface="Times New Roman" panose="02020603050405020304" pitchFamily="18" charset="0"/>
              </a:rPr>
              <a:t>Goal 17 has 14 targets and </a:t>
            </a:r>
            <a:r>
              <a:rPr lang="en-GB" sz="1200" b="1" dirty="0" smtClean="0">
                <a:solidFill>
                  <a:srgbClr val="14496B"/>
                </a:solidFill>
                <a:latin typeface="+mj-lt"/>
                <a:ea typeface="Batang"/>
                <a:cs typeface="Times New Roman" panose="02020603050405020304" pitchFamily="18" charset="0"/>
              </a:rPr>
              <a:t>17 </a:t>
            </a:r>
            <a:r>
              <a:rPr lang="en-GB" sz="1200" b="1" dirty="0">
                <a:solidFill>
                  <a:srgbClr val="14496B"/>
                </a:solidFill>
                <a:latin typeface="+mj-lt"/>
                <a:ea typeface="Batang"/>
                <a:cs typeface="Times New Roman" panose="02020603050405020304" pitchFamily="18" charset="0"/>
              </a:rPr>
              <a:t>indicators. </a:t>
            </a:r>
          </a:p>
        </p:txBody>
      </p:sp>
      <p:sp>
        <p:nvSpPr>
          <p:cNvPr id="11" name="Rectangle 10"/>
          <p:cNvSpPr/>
          <p:nvPr/>
        </p:nvSpPr>
        <p:spPr>
          <a:xfrm flipV="1">
            <a:off x="1016660" y="438691"/>
            <a:ext cx="3290821" cy="45719"/>
          </a:xfrm>
          <a:prstGeom prst="rect">
            <a:avLst/>
          </a:prstGeom>
          <a:gradFill flip="none" rotWithShape="1">
            <a:gsLst>
              <a:gs pos="0">
                <a:schemeClr val="tx1">
                  <a:lumMod val="50000"/>
                  <a:lumOff val="50000"/>
                </a:schemeClr>
              </a:gs>
              <a:gs pos="50000">
                <a:schemeClr val="bg2"/>
              </a:gs>
              <a:gs pos="100000">
                <a:schemeClr val="tx1">
                  <a:lumMod val="50000"/>
                  <a:lumOff val="5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927542" y="517311"/>
            <a:ext cx="3644458" cy="276999"/>
          </a:xfrm>
          <a:prstGeom prst="rect">
            <a:avLst/>
          </a:prstGeom>
        </p:spPr>
        <p:txBody>
          <a:bodyPr wrap="square">
            <a:spAutoFit/>
          </a:bodyPr>
          <a:lstStyle/>
          <a:p>
            <a:r>
              <a:rPr lang="en-GB" sz="1200" b="1" dirty="0" smtClean="0">
                <a:solidFill>
                  <a:srgbClr val="C00000"/>
                </a:solidFill>
                <a:latin typeface="+mj-lt"/>
                <a:ea typeface="Batang"/>
                <a:cs typeface="Times New Roman" panose="02020603050405020304" pitchFamily="18" charset="0"/>
              </a:rPr>
              <a:t>1 indicator was domesticated</a:t>
            </a:r>
            <a:endParaRPr lang="en-GB" sz="1200" b="1" dirty="0">
              <a:solidFill>
                <a:srgbClr val="C00000"/>
              </a:solidFill>
              <a:latin typeface="+mj-lt"/>
              <a:ea typeface="Batang"/>
              <a:cs typeface="Times New Roman" panose="02020603050405020304" pitchFamily="18" charset="0"/>
            </a:endParaRPr>
          </a:p>
        </p:txBody>
      </p:sp>
      <p:sp>
        <p:nvSpPr>
          <p:cNvPr id="4" name="Rectangle 3"/>
          <p:cNvSpPr/>
          <p:nvPr/>
        </p:nvSpPr>
        <p:spPr>
          <a:xfrm>
            <a:off x="-22860" y="3973545"/>
            <a:ext cx="4572000" cy="523220"/>
          </a:xfrm>
          <a:prstGeom prst="rect">
            <a:avLst/>
          </a:prstGeom>
        </p:spPr>
        <p:txBody>
          <a:bodyPr>
            <a:spAutoFit/>
          </a:bodyPr>
          <a:lstStyle/>
          <a:p>
            <a:pPr algn="just"/>
            <a:r>
              <a:rPr lang="en-ZA" sz="1400" dirty="0"/>
              <a:t>The percentage of </a:t>
            </a:r>
            <a:r>
              <a:rPr lang="en-ZA" sz="1400"/>
              <a:t>households </a:t>
            </a:r>
            <a:r>
              <a:rPr lang="en-ZA" sz="1400" smtClean="0"/>
              <a:t>that </a:t>
            </a:r>
            <a:r>
              <a:rPr lang="en-ZA" sz="1400" dirty="0"/>
              <a:t>used the internet from any location increased from 40,9% in 2013 to 59,3% in 2016.</a:t>
            </a:r>
            <a:endParaRPr lang="en-GB" sz="1400" dirty="0"/>
          </a:p>
        </p:txBody>
      </p:sp>
      <p:graphicFrame>
        <p:nvGraphicFramePr>
          <p:cNvPr id="6" name="Table 5"/>
          <p:cNvGraphicFramePr>
            <a:graphicFrameLocks noGrp="1"/>
          </p:cNvGraphicFramePr>
          <p:nvPr>
            <p:extLst/>
          </p:nvPr>
        </p:nvGraphicFramePr>
        <p:xfrm>
          <a:off x="73141" y="1700808"/>
          <a:ext cx="4157768" cy="2160805"/>
        </p:xfrm>
        <a:graphic>
          <a:graphicData uri="http://schemas.openxmlformats.org/drawingml/2006/table">
            <a:tbl>
              <a:tblPr firstRow="1" firstCol="1" bandRow="1">
                <a:tableStyleId>{5C22544A-7EE6-4342-B048-85BDC9FD1C3A}</a:tableStyleId>
              </a:tblPr>
              <a:tblGrid>
                <a:gridCol w="986947"/>
                <a:gridCol w="835063"/>
                <a:gridCol w="786654"/>
                <a:gridCol w="774552"/>
                <a:gridCol w="774552"/>
              </a:tblGrid>
              <a:tr h="396870">
                <a:tc>
                  <a:txBody>
                    <a:bodyPr/>
                    <a:lstStyle/>
                    <a:p>
                      <a:pPr algn="l">
                        <a:lnSpc>
                          <a:spcPct val="115000"/>
                        </a:lnSpc>
                        <a:spcAft>
                          <a:spcPts val="0"/>
                        </a:spcAft>
                      </a:pPr>
                      <a:r>
                        <a:rPr lang="en-ZA" sz="1000" dirty="0">
                          <a:effectLst/>
                        </a:rPr>
                        <a:t>Province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15000"/>
                        </a:lnSpc>
                        <a:spcAft>
                          <a:spcPts val="0"/>
                        </a:spcAft>
                      </a:pPr>
                      <a:r>
                        <a:rPr lang="en-ZA" sz="1000">
                          <a:effectLst/>
                        </a:rPr>
                        <a:t>2013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15000"/>
                        </a:lnSpc>
                        <a:spcAft>
                          <a:spcPts val="0"/>
                        </a:spcAft>
                      </a:pPr>
                      <a:r>
                        <a:rPr lang="en-ZA" sz="1000">
                          <a:effectLst/>
                        </a:rPr>
                        <a:t>2014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15000"/>
                        </a:lnSpc>
                        <a:spcAft>
                          <a:spcPts val="0"/>
                        </a:spcAft>
                      </a:pPr>
                      <a:r>
                        <a:rPr lang="en-ZA" sz="1000">
                          <a:effectLst/>
                        </a:rPr>
                        <a:t>2015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15000"/>
                        </a:lnSpc>
                        <a:spcAft>
                          <a:spcPts val="0"/>
                        </a:spcAft>
                      </a:pPr>
                      <a:r>
                        <a:rPr lang="en-ZA" sz="1000">
                          <a:effectLst/>
                        </a:rPr>
                        <a:t>2016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86595">
                <a:tc>
                  <a:txBody>
                    <a:bodyPr/>
                    <a:lstStyle/>
                    <a:p>
                      <a:pPr algn="l">
                        <a:lnSpc>
                          <a:spcPct val="115000"/>
                        </a:lnSpc>
                        <a:spcAft>
                          <a:spcPts val="0"/>
                        </a:spcAft>
                      </a:pPr>
                      <a:r>
                        <a:rPr lang="en-ZA" sz="1000">
                          <a:effectLst/>
                        </a:rPr>
                        <a:t>Western Cape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54,4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62,1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63,3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68,5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51918">
                <a:tc>
                  <a:txBody>
                    <a:bodyPr/>
                    <a:lstStyle/>
                    <a:p>
                      <a:pPr algn="l">
                        <a:lnSpc>
                          <a:spcPct val="115000"/>
                        </a:lnSpc>
                        <a:spcAft>
                          <a:spcPts val="0"/>
                        </a:spcAft>
                      </a:pPr>
                      <a:r>
                        <a:rPr lang="en-ZA" sz="1000">
                          <a:effectLst/>
                        </a:rPr>
                        <a:t>Eastern Cape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30,2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37,4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46,0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49,2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51918">
                <a:tc>
                  <a:txBody>
                    <a:bodyPr/>
                    <a:lstStyle/>
                    <a:p>
                      <a:pPr algn="l">
                        <a:lnSpc>
                          <a:spcPct val="115000"/>
                        </a:lnSpc>
                        <a:spcAft>
                          <a:spcPts val="0"/>
                        </a:spcAft>
                      </a:pPr>
                      <a:r>
                        <a:rPr lang="en-ZA" sz="1000">
                          <a:effectLst/>
                        </a:rPr>
                        <a:t>Northern Cape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37,3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47,7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dirty="0">
                          <a:effectLst/>
                        </a:rPr>
                        <a:t>49,0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54,9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51918">
                <a:tc>
                  <a:txBody>
                    <a:bodyPr/>
                    <a:lstStyle/>
                    <a:p>
                      <a:pPr algn="l">
                        <a:lnSpc>
                          <a:spcPct val="115000"/>
                        </a:lnSpc>
                        <a:spcAft>
                          <a:spcPts val="0"/>
                        </a:spcAft>
                      </a:pPr>
                      <a:r>
                        <a:rPr lang="en-ZA" sz="1000">
                          <a:effectLst/>
                        </a:rPr>
                        <a:t>Free State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39,7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48,7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50,8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56,1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51918">
                <a:tc>
                  <a:txBody>
                    <a:bodyPr/>
                    <a:lstStyle/>
                    <a:p>
                      <a:pPr algn="l">
                        <a:lnSpc>
                          <a:spcPct val="115000"/>
                        </a:lnSpc>
                        <a:spcAft>
                          <a:spcPts val="0"/>
                        </a:spcAft>
                      </a:pPr>
                      <a:r>
                        <a:rPr lang="en-ZA" sz="1000">
                          <a:effectLst/>
                        </a:rPr>
                        <a:t>Kwa-Zulu Natal</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32,3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40,5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42,3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51,2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56872">
                <a:tc>
                  <a:txBody>
                    <a:bodyPr/>
                    <a:lstStyle/>
                    <a:p>
                      <a:pPr algn="l">
                        <a:lnSpc>
                          <a:spcPct val="115000"/>
                        </a:lnSpc>
                        <a:spcAft>
                          <a:spcPts val="0"/>
                        </a:spcAft>
                      </a:pPr>
                      <a:r>
                        <a:rPr lang="en-ZA" sz="1000">
                          <a:effectLst/>
                        </a:rPr>
                        <a:t>North West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35,3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42,4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47,5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53,7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51918">
                <a:tc>
                  <a:txBody>
                    <a:bodyPr/>
                    <a:lstStyle/>
                    <a:p>
                      <a:pPr algn="l">
                        <a:lnSpc>
                          <a:spcPct val="115000"/>
                        </a:lnSpc>
                        <a:spcAft>
                          <a:spcPts val="0"/>
                        </a:spcAft>
                      </a:pPr>
                      <a:r>
                        <a:rPr lang="en-ZA" sz="1000">
                          <a:effectLst/>
                        </a:rPr>
                        <a:t>Gauteng</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54,0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59,9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65,7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72,2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53019">
                <a:tc>
                  <a:txBody>
                    <a:bodyPr/>
                    <a:lstStyle/>
                    <a:p>
                      <a:pPr algn="l">
                        <a:lnSpc>
                          <a:spcPct val="115000"/>
                        </a:lnSpc>
                        <a:spcAft>
                          <a:spcPts val="0"/>
                        </a:spcAft>
                      </a:pPr>
                      <a:r>
                        <a:rPr lang="en-ZA" sz="1000" dirty="0">
                          <a:effectLst/>
                        </a:rPr>
                        <a:t>Mpumalanga</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37,8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48,1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55,7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58,1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51918">
                <a:tc>
                  <a:txBody>
                    <a:bodyPr/>
                    <a:lstStyle/>
                    <a:p>
                      <a:pPr algn="l">
                        <a:lnSpc>
                          <a:spcPct val="115000"/>
                        </a:lnSpc>
                        <a:spcAft>
                          <a:spcPts val="0"/>
                        </a:spcAft>
                      </a:pPr>
                      <a:r>
                        <a:rPr lang="en-ZA" sz="1000">
                          <a:effectLst/>
                        </a:rPr>
                        <a:t>Limpopo</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21,9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32,6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39,3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42,4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157973">
                <a:tc>
                  <a:txBody>
                    <a:bodyPr/>
                    <a:lstStyle/>
                    <a:p>
                      <a:pPr algn="l">
                        <a:lnSpc>
                          <a:spcPct val="115000"/>
                        </a:lnSpc>
                        <a:spcAft>
                          <a:spcPts val="0"/>
                        </a:spcAft>
                      </a:pPr>
                      <a:r>
                        <a:rPr lang="en-ZA" sz="1000">
                          <a:effectLst/>
                        </a:rPr>
                        <a:t>South Africa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40,9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48,7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a:effectLst/>
                        </a:rPr>
                        <a:t>53,5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15000"/>
                        </a:lnSpc>
                        <a:spcAft>
                          <a:spcPts val="0"/>
                        </a:spcAft>
                      </a:pPr>
                      <a:r>
                        <a:rPr lang="en-ZA" sz="1000" dirty="0">
                          <a:effectLst/>
                        </a:rPr>
                        <a:t>59,3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bl>
          </a:graphicData>
        </a:graphic>
      </p:graphicFrame>
      <p:sp>
        <p:nvSpPr>
          <p:cNvPr id="7" name="Rectangle 6"/>
          <p:cNvSpPr/>
          <p:nvPr/>
        </p:nvSpPr>
        <p:spPr>
          <a:xfrm>
            <a:off x="4716016" y="3983706"/>
            <a:ext cx="4392488" cy="738664"/>
          </a:xfrm>
          <a:prstGeom prst="rect">
            <a:avLst/>
          </a:prstGeom>
        </p:spPr>
        <p:txBody>
          <a:bodyPr wrap="square">
            <a:spAutoFit/>
          </a:bodyPr>
          <a:lstStyle/>
          <a:p>
            <a:pPr algn="just"/>
            <a:r>
              <a:rPr lang="en-ZA" sz="1400" dirty="0"/>
              <a:t>Between 2011 and 2016, South Africa managed to register 96% of its citizens’ deaths and 89,2% of their births.</a:t>
            </a:r>
            <a:endParaRPr lang="en-GB" sz="1400" dirty="0"/>
          </a:p>
        </p:txBody>
      </p:sp>
      <p:sp>
        <p:nvSpPr>
          <p:cNvPr id="8" name="Rectangle 7"/>
          <p:cNvSpPr/>
          <p:nvPr/>
        </p:nvSpPr>
        <p:spPr>
          <a:xfrm>
            <a:off x="404644" y="1365488"/>
            <a:ext cx="4311372" cy="261610"/>
          </a:xfrm>
          <a:prstGeom prst="rect">
            <a:avLst/>
          </a:prstGeom>
        </p:spPr>
        <p:txBody>
          <a:bodyPr wrap="square">
            <a:spAutoFit/>
          </a:bodyPr>
          <a:lstStyle/>
          <a:p>
            <a:r>
              <a:rPr lang="en-GB" sz="1100" b="1" dirty="0" smtClean="0"/>
              <a:t>Percentage </a:t>
            </a:r>
            <a:r>
              <a:rPr lang="en-GB" sz="1100" b="1" dirty="0"/>
              <a:t>of households using the internet by province</a:t>
            </a:r>
          </a:p>
        </p:txBody>
      </p:sp>
      <p:graphicFrame>
        <p:nvGraphicFramePr>
          <p:cNvPr id="14" name="Table 13"/>
          <p:cNvGraphicFramePr>
            <a:graphicFrameLocks noGrp="1"/>
          </p:cNvGraphicFramePr>
          <p:nvPr>
            <p:extLst/>
          </p:nvPr>
        </p:nvGraphicFramePr>
        <p:xfrm>
          <a:off x="5057005" y="2204864"/>
          <a:ext cx="3862705" cy="350520"/>
        </p:xfrm>
        <a:graphic>
          <a:graphicData uri="http://schemas.openxmlformats.org/drawingml/2006/table">
            <a:tbl>
              <a:tblPr firstRow="1" firstCol="1" bandRow="1">
                <a:tableStyleId>{5C22544A-7EE6-4342-B048-85BDC9FD1C3A}</a:tableStyleId>
              </a:tblPr>
              <a:tblGrid>
                <a:gridCol w="1519647"/>
                <a:gridCol w="2343058"/>
              </a:tblGrid>
              <a:tr h="0">
                <a:tc>
                  <a:txBody>
                    <a:bodyPr/>
                    <a:lstStyle/>
                    <a:p>
                      <a:pPr algn="ctr">
                        <a:lnSpc>
                          <a:spcPct val="115000"/>
                        </a:lnSpc>
                        <a:spcBef>
                          <a:spcPts val="300"/>
                        </a:spcBef>
                        <a:spcAft>
                          <a:spcPts val="0"/>
                        </a:spcAft>
                      </a:pPr>
                      <a:r>
                        <a:rPr lang="en-GB" sz="1000" dirty="0">
                          <a:effectLst/>
                        </a:rPr>
                        <a:t>Year</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0"/>
                        </a:spcAft>
                      </a:pPr>
                      <a:r>
                        <a:rPr lang="en-GB" sz="1000" dirty="0">
                          <a:effectLst/>
                        </a:rPr>
                        <a:t>Percentage of birth registrations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15000"/>
                        </a:lnSpc>
                        <a:spcBef>
                          <a:spcPts val="300"/>
                        </a:spcBef>
                        <a:spcAft>
                          <a:spcPts val="0"/>
                        </a:spcAft>
                      </a:pPr>
                      <a:r>
                        <a:rPr lang="en-GB" sz="1000">
                          <a:effectLst/>
                        </a:rPr>
                        <a:t>2011–2016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0"/>
                        </a:spcAft>
                      </a:pPr>
                      <a:r>
                        <a:rPr lang="en-GB" sz="1000" dirty="0">
                          <a:effectLst/>
                        </a:rPr>
                        <a:t>89,2%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15" name="Table 14"/>
          <p:cNvGraphicFramePr>
            <a:graphicFrameLocks noGrp="1"/>
          </p:cNvGraphicFramePr>
          <p:nvPr>
            <p:extLst/>
          </p:nvPr>
        </p:nvGraphicFramePr>
        <p:xfrm>
          <a:off x="5057006" y="2853108"/>
          <a:ext cx="3862705" cy="525780"/>
        </p:xfrm>
        <a:graphic>
          <a:graphicData uri="http://schemas.openxmlformats.org/drawingml/2006/table">
            <a:tbl>
              <a:tblPr firstRow="1" firstCol="1" bandRow="1">
                <a:tableStyleId>{5C22544A-7EE6-4342-B048-85BDC9FD1C3A}</a:tableStyleId>
              </a:tblPr>
              <a:tblGrid>
                <a:gridCol w="990600"/>
                <a:gridCol w="640715"/>
                <a:gridCol w="1151890"/>
                <a:gridCol w="1079500"/>
              </a:tblGrid>
              <a:tr h="0">
                <a:tc>
                  <a:txBody>
                    <a:bodyPr/>
                    <a:lstStyle/>
                    <a:p>
                      <a:endParaRPr lang="en-GB" sz="1100">
                        <a:effectLst/>
                        <a:latin typeface="Calibri" panose="020F0502020204030204" pitchFamily="34" charset="0"/>
                      </a:endParaRPr>
                    </a:p>
                  </a:txBody>
                  <a:tcPr marL="68580" marR="68580" marT="0" marB="0"/>
                </a:tc>
                <a:tc gridSpan="3">
                  <a:txBody>
                    <a:bodyPr/>
                    <a:lstStyle/>
                    <a:p>
                      <a:pPr algn="ctr">
                        <a:lnSpc>
                          <a:spcPct val="115000"/>
                        </a:lnSpc>
                        <a:spcBef>
                          <a:spcPts val="300"/>
                        </a:spcBef>
                        <a:spcAft>
                          <a:spcPts val="0"/>
                        </a:spcAft>
                      </a:pPr>
                      <a:r>
                        <a:rPr lang="en-GB" sz="1000">
                          <a:effectLst/>
                        </a:rPr>
                        <a:t>Percentage of death registrations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hMerge="1">
                  <a:txBody>
                    <a:bodyPr/>
                    <a:lstStyle/>
                    <a:p>
                      <a:endParaRPr lang="en-GB"/>
                    </a:p>
                  </a:txBody>
                  <a:tcPr/>
                </a:tc>
              </a:tr>
              <a:tr h="0">
                <a:tc>
                  <a:txBody>
                    <a:bodyPr/>
                    <a:lstStyle/>
                    <a:p>
                      <a:pPr algn="ctr">
                        <a:lnSpc>
                          <a:spcPct val="115000"/>
                        </a:lnSpc>
                        <a:spcBef>
                          <a:spcPts val="300"/>
                        </a:spcBef>
                        <a:spcAft>
                          <a:spcPts val="0"/>
                        </a:spcAft>
                      </a:pPr>
                      <a:r>
                        <a:rPr lang="en-GB" sz="10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0"/>
                        </a:spcAft>
                      </a:pPr>
                      <a:r>
                        <a:rPr lang="en-GB" sz="1000">
                          <a:effectLst/>
                        </a:rPr>
                        <a:t>Male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0"/>
                        </a:spcAft>
                      </a:pPr>
                      <a:r>
                        <a:rPr lang="en-GB" sz="1000">
                          <a:effectLst/>
                        </a:rPr>
                        <a:t>Female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0"/>
                        </a:spcAft>
                      </a:pPr>
                      <a:r>
                        <a:rPr lang="en-GB" sz="1000">
                          <a:effectLst/>
                        </a:rPr>
                        <a:t>Total</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ctr">
                        <a:lnSpc>
                          <a:spcPct val="115000"/>
                        </a:lnSpc>
                        <a:spcBef>
                          <a:spcPts val="300"/>
                        </a:spcBef>
                        <a:spcAft>
                          <a:spcPts val="0"/>
                        </a:spcAft>
                      </a:pPr>
                      <a:r>
                        <a:rPr lang="en-GB" sz="1000">
                          <a:effectLst/>
                        </a:rPr>
                        <a:t>2011–2016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0"/>
                        </a:spcAft>
                      </a:pPr>
                      <a:r>
                        <a:rPr lang="en-GB" sz="1000">
                          <a:effectLst/>
                        </a:rPr>
                        <a:t>97%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0"/>
                        </a:spcAft>
                      </a:pPr>
                      <a:r>
                        <a:rPr lang="en-GB" sz="1000">
                          <a:effectLst/>
                        </a:rPr>
                        <a:t>95%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300"/>
                        </a:spcBef>
                        <a:spcAft>
                          <a:spcPts val="0"/>
                        </a:spcAft>
                      </a:pPr>
                      <a:r>
                        <a:rPr lang="en-GB" sz="1000" dirty="0">
                          <a:effectLst/>
                        </a:rPr>
                        <a:t>96%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20" name="Rectangle 19"/>
          <p:cNvSpPr/>
          <p:nvPr/>
        </p:nvSpPr>
        <p:spPr>
          <a:xfrm>
            <a:off x="5004048" y="122922"/>
            <a:ext cx="3967925" cy="603532"/>
          </a:xfrm>
          <a:prstGeom prst="rect">
            <a:avLst/>
          </a:prstGeom>
          <a:solidFill>
            <a:srgbClr val="136A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1200" dirty="0"/>
              <a:t>Strengthen the means of implementation and </a:t>
            </a:r>
            <a:r>
              <a:rPr lang="en-GB" sz="1200" dirty="0" smtClean="0"/>
              <a:t>revitalise </a:t>
            </a:r>
            <a:r>
              <a:rPr lang="en-GB" sz="1200" dirty="0"/>
              <a:t>the Global Partnership for Sustainable Development.</a:t>
            </a:r>
          </a:p>
        </p:txBody>
      </p:sp>
      <p:sp>
        <p:nvSpPr>
          <p:cNvPr id="2" name="TextBox 1"/>
          <p:cNvSpPr txBox="1"/>
          <p:nvPr/>
        </p:nvSpPr>
        <p:spPr>
          <a:xfrm>
            <a:off x="5004048" y="1397366"/>
            <a:ext cx="3862705" cy="261610"/>
          </a:xfrm>
          <a:prstGeom prst="rect">
            <a:avLst/>
          </a:prstGeom>
          <a:noFill/>
        </p:spPr>
        <p:txBody>
          <a:bodyPr wrap="square" rtlCol="0">
            <a:spAutoFit/>
          </a:bodyPr>
          <a:lstStyle/>
          <a:p>
            <a:r>
              <a:rPr lang="en-ZA" sz="1100" b="1" dirty="0" smtClean="0"/>
              <a:t>Births and deaths registration</a:t>
            </a:r>
            <a:endParaRPr lang="en-ZA" sz="1100" b="1" dirty="0"/>
          </a:p>
        </p:txBody>
      </p:sp>
    </p:spTree>
    <p:extLst>
      <p:ext uri="{BB962C8B-B14F-4D97-AF65-F5344CB8AC3E}">
        <p14:creationId xmlns:p14="http://schemas.microsoft.com/office/powerpoint/2010/main" val="388821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08ec376c-eef6-4e40-9e79-0512dc1b2773"/>
</p:tagLst>
</file>

<file path=ppt/theme/theme1.xml><?xml version="1.0" encoding="utf-8"?>
<a:theme xmlns:a="http://schemas.openxmlformats.org/drawingml/2006/main" name="Office Theme">
  <a:themeElements>
    <a:clrScheme name="Stats SA 2">
      <a:dk1>
        <a:sysClr val="windowText" lastClr="000000"/>
      </a:dk1>
      <a:lt1>
        <a:sysClr val="window" lastClr="FFFFFF"/>
      </a:lt1>
      <a:dk2>
        <a:srgbClr val="0056A7"/>
      </a:dk2>
      <a:lt2>
        <a:srgbClr val="FFFFFF"/>
      </a:lt2>
      <a:accent1>
        <a:srgbClr val="2B72B5"/>
      </a:accent1>
      <a:accent2>
        <a:srgbClr val="9BBB58"/>
      </a:accent2>
      <a:accent3>
        <a:srgbClr val="C0504C"/>
      </a:accent3>
      <a:accent4>
        <a:srgbClr val="4AACC5"/>
      </a:accent4>
      <a:accent5>
        <a:srgbClr val="FDBE2D"/>
      </a:accent5>
      <a:accent6>
        <a:srgbClr val="8064A1"/>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Större template">
      <a:dk1>
        <a:srgbClr val="273339"/>
      </a:dk1>
      <a:lt1>
        <a:sysClr val="window" lastClr="FFFFFF"/>
      </a:lt1>
      <a:dk2>
        <a:srgbClr val="40515A"/>
      </a:dk2>
      <a:lt2>
        <a:srgbClr val="8C9CA6"/>
      </a:lt2>
      <a:accent1>
        <a:srgbClr val="0095CD"/>
      </a:accent1>
      <a:accent2>
        <a:srgbClr val="324D5E"/>
      </a:accent2>
      <a:accent3>
        <a:srgbClr val="F17C3F"/>
      </a:accent3>
      <a:accent4>
        <a:srgbClr val="7BB21B"/>
      </a:accent4>
      <a:accent5>
        <a:srgbClr val="814E7E"/>
      </a:accent5>
      <a:accent6>
        <a:srgbClr val="9D121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Showeet theme (white grey bkgd)">
  <a:themeElements>
    <a:clrScheme name="Showeet theme">
      <a:dk1>
        <a:sysClr val="windowText" lastClr="000000"/>
      </a:dk1>
      <a:lt1>
        <a:sysClr val="window" lastClr="FFFFFF"/>
      </a:lt1>
      <a:dk2>
        <a:srgbClr val="1D2631"/>
      </a:dk2>
      <a:lt2>
        <a:srgbClr val="EEECE1"/>
      </a:lt2>
      <a:accent1>
        <a:srgbClr val="3F4855"/>
      </a:accent1>
      <a:accent2>
        <a:srgbClr val="F1A138"/>
      </a:accent2>
      <a:accent3>
        <a:srgbClr val="CBDB23"/>
      </a:accent3>
      <a:accent4>
        <a:srgbClr val="590B4E"/>
      </a:accent4>
      <a:accent5>
        <a:srgbClr val="2CA3FC"/>
      </a:accent5>
      <a:accent6>
        <a:srgbClr val="9EB31C"/>
      </a:accent6>
      <a:hlink>
        <a:srgbClr val="B8CCE4"/>
      </a:hlink>
      <a:folHlink>
        <a:srgbClr val="B8CCE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eclared xmlns="7822a446-cc90-4612-8ab5-747f263f1852">false</Declared>
    <MeridioUrl xmlns="7822a446-cc90-4612-8ab5-747f263f1852" xsi:nil="true"/>
    <DocId xmlns="7822a446-cc90-4612-8ab5-747f263f185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2E06304B1385746933ED06FDC28D853" ma:contentTypeVersion="3" ma:contentTypeDescription="Create a new document." ma:contentTypeScope="" ma:versionID="0e12a24fb81a1ab65345488b42517c68">
  <xsd:schema xmlns:xsd="http://www.w3.org/2001/XMLSchema" xmlns:xs="http://www.w3.org/2001/XMLSchema" xmlns:p="http://schemas.microsoft.com/office/2006/metadata/properties" xmlns:ns2="7822a446-cc90-4612-8ab5-747f263f1852" targetNamespace="http://schemas.microsoft.com/office/2006/metadata/properties" ma:root="true" ma:fieldsID="9110703894df1445c45a21c97a01dfb6" ns2:_="">
    <xsd:import namespace="7822a446-cc90-4612-8ab5-747f263f1852"/>
    <xsd:element name="properties">
      <xsd:complexType>
        <xsd:sequence>
          <xsd:element name="documentManagement">
            <xsd:complexType>
              <xsd:all>
                <xsd:element ref="ns2:Declared" minOccurs="0"/>
                <xsd:element ref="ns2:DocId" minOccurs="0"/>
                <xsd:element ref="ns2:MeridioUr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22a446-cc90-4612-8ab5-747f263f1852" elementFormDefault="qualified">
    <xsd:import namespace="http://schemas.microsoft.com/office/2006/documentManagement/types"/>
    <xsd:import namespace="http://schemas.microsoft.com/office/infopath/2007/PartnerControls"/>
    <xsd:element name="Declared" ma:index="8" nillable="true" ma:displayName="Declared" ma:default="FALSE" ma:hidden="true" ma:internalName="Declared">
      <xsd:simpleType>
        <xsd:restriction base="dms:Boolean"/>
      </xsd:simpleType>
    </xsd:element>
    <xsd:element name="DocId" ma:index="9" nillable="true" ma:displayName="DocId" ma:hidden="true" ma:internalName="DocId">
      <xsd:simpleType>
        <xsd:restriction base="dms:Text"/>
      </xsd:simpleType>
    </xsd:element>
    <xsd:element name="MeridioUrl" ma:index="10" nillable="true" ma:displayName="MeridioUrl" ma:hidden="true" ma:internalName="MeridioUrl">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ABAA63-E14E-4B55-99DF-4E26209349BB}">
  <ds:schemaRefs>
    <ds:schemaRef ds:uri="http://purl.org/dc/elements/1.1/"/>
    <ds:schemaRef ds:uri="http://www.w3.org/XML/1998/namespace"/>
    <ds:schemaRef ds:uri="http://schemas.microsoft.com/office/2006/metadata/properties"/>
    <ds:schemaRef ds:uri="7822a446-cc90-4612-8ab5-747f263f1852"/>
    <ds:schemaRef ds:uri="http://purl.org/dc/terms/"/>
    <ds:schemaRef ds:uri="http://purl.org/dc/dcmitype/"/>
    <ds:schemaRef ds:uri="http://schemas.microsoft.com/office/2006/documentManagement/type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B020C03D-F961-4A4F-BDAF-29ACD9EBF8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22a446-cc90-4612-8ab5-747f263f18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171A48-B62B-4A8D-A53D-8C187C1C42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6569</TotalTime>
  <Words>3239</Words>
  <Application>Microsoft Office PowerPoint</Application>
  <PresentationFormat>On-screen Show (4:3)</PresentationFormat>
  <Paragraphs>626</Paragraphs>
  <Slides>41</Slides>
  <Notes>27</Notes>
  <HiddenSlides>0</HiddenSlides>
  <MMClips>0</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41</vt:i4>
      </vt:variant>
    </vt:vector>
  </HeadingPairs>
  <TitlesOfParts>
    <vt:vector size="58" baseType="lpstr">
      <vt:lpstr>Batang</vt:lpstr>
      <vt:lpstr>ＭＳ Ｐゴシック</vt:lpstr>
      <vt:lpstr>ＭＳ Ｐゴシック</vt:lpstr>
      <vt:lpstr>Arial</vt:lpstr>
      <vt:lpstr>Arial Black</vt:lpstr>
      <vt:lpstr>Avenir Next Condensed</vt:lpstr>
      <vt:lpstr>Calibri</vt:lpstr>
      <vt:lpstr>Calibri Light</vt:lpstr>
      <vt:lpstr>FontAwesome</vt:lpstr>
      <vt:lpstr>Franklin Gothic Book</vt:lpstr>
      <vt:lpstr>Times New Roman</vt:lpstr>
      <vt:lpstr>Verdana</vt:lpstr>
      <vt:lpstr>Wingdings</vt:lpstr>
      <vt:lpstr>Office Theme</vt:lpstr>
      <vt:lpstr>2_Office Theme</vt:lpstr>
      <vt:lpstr>1_Showeet theme (white grey bkgd)</vt:lpstr>
      <vt:lpstr>1_Office Theme</vt:lpstr>
      <vt:lpstr>PowerPoint Presentation</vt:lpstr>
      <vt:lpstr>PowerPoint Presentation</vt:lpstr>
      <vt:lpstr>PowerPoint Presentation</vt:lpstr>
      <vt:lpstr>Sectoral data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Malerato Mosiane</dc:creator>
  <cp:lastModifiedBy>Malerato Mosiane</cp:lastModifiedBy>
  <cp:revision>305</cp:revision>
  <cp:lastPrinted>2017-09-07T14:27:23Z</cp:lastPrinted>
  <dcterms:created xsi:type="dcterms:W3CDTF">2016-03-11T14:00:49Z</dcterms:created>
  <dcterms:modified xsi:type="dcterms:W3CDTF">2017-09-28T12:45:30Z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0x01010092E06304B1385746933ED06FDC28D853</vt:lpwstr>
  </property>
</Properties>
</file>