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706" r:id="rId2"/>
    <p:sldId id="368" r:id="rId3"/>
    <p:sldId id="400" r:id="rId4"/>
    <p:sldId id="402" r:id="rId5"/>
    <p:sldId id="403" r:id="rId6"/>
    <p:sldId id="404" r:id="rId7"/>
    <p:sldId id="401" r:id="rId8"/>
    <p:sldId id="405" r:id="rId9"/>
    <p:sldId id="406" r:id="rId10"/>
    <p:sldId id="408" r:id="rId11"/>
    <p:sldId id="407" r:id="rId12"/>
    <p:sldId id="409" r:id="rId13"/>
    <p:sldId id="410" r:id="rId14"/>
    <p:sldId id="678" r:id="rId15"/>
  </p:sldIdLst>
  <p:sldSz cx="9144000" cy="5715000" type="screen16x10"/>
  <p:notesSz cx="7010400" cy="9296400"/>
  <p:custShowLst>
    <p:custShow name="Ankara" id="0">
      <p:sldLst/>
    </p:custShow>
  </p:custShowLst>
  <p:custDataLst>
    <p:tags r:id="rId18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33CC"/>
    <a:srgbClr val="E6F4FE"/>
    <a:srgbClr val="FF3399"/>
    <a:srgbClr val="0000FF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7" autoAdjust="0"/>
    <p:restoredTop sz="90604" autoAdjust="0"/>
  </p:normalViewPr>
  <p:slideViewPr>
    <p:cSldViewPr snapToGrid="0">
      <p:cViewPr varScale="1">
        <p:scale>
          <a:sx n="142" d="100"/>
          <a:sy n="142" d="100"/>
        </p:scale>
        <p:origin x="468" y="126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-2865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688"/>
    </p:cViewPr>
  </p:sorterViewPr>
  <p:notesViewPr>
    <p:cSldViewPr snapToGrid="0">
      <p:cViewPr varScale="1">
        <p:scale>
          <a:sx n="89" d="100"/>
          <a:sy n="89" d="100"/>
        </p:scale>
        <p:origin x="3756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51" Type="http://schemas.microsoft.com/office/2016/11/relationships/changesInfo" Target="changesInfos/changesInfo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briel Gamez" userId="203b50c6-350c-4d55-a0e4-c446d2ffb971" providerId="ADAL" clId="{B00FA65C-BE8B-4E86-9947-3CAFCBB13882}"/>
    <pc:docChg chg="undo custSel addSld delSld modSld sldOrd">
      <pc:chgData name="Gabriel Gamez" userId="203b50c6-350c-4d55-a0e4-c446d2ffb971" providerId="ADAL" clId="{B00FA65C-BE8B-4E86-9947-3CAFCBB13882}" dt="2018-05-10T00:05:44.319" v="3788"/>
      <pc:docMkLst>
        <pc:docMk/>
      </pc:docMkLst>
      <pc:sldChg chg="add del">
        <pc:chgData name="Gabriel Gamez" userId="203b50c6-350c-4d55-a0e4-c446d2ffb971" providerId="ADAL" clId="{B00FA65C-BE8B-4E86-9947-3CAFCBB13882}" dt="2018-05-09T22:08:16.917" v="552" actId="2696"/>
        <pc:sldMkLst>
          <pc:docMk/>
          <pc:sldMk cId="851701282" sldId="273"/>
        </pc:sldMkLst>
      </pc:sldChg>
      <pc:sldChg chg="add del setBg">
        <pc:chgData name="Gabriel Gamez" userId="203b50c6-350c-4d55-a0e4-c446d2ffb971" providerId="ADAL" clId="{B00FA65C-BE8B-4E86-9947-3CAFCBB13882}" dt="2018-05-09T22:08:20.653" v="553" actId="2696"/>
        <pc:sldMkLst>
          <pc:docMk/>
          <pc:sldMk cId="3917774531" sldId="274"/>
        </pc:sldMkLst>
      </pc:sldChg>
      <pc:sldChg chg="modSp add modTransition">
        <pc:chgData name="Gabriel Gamez" userId="203b50c6-350c-4d55-a0e4-c446d2ffb971" providerId="ADAL" clId="{B00FA65C-BE8B-4E86-9947-3CAFCBB13882}" dt="2018-05-09T00:56:23.732" v="111"/>
        <pc:sldMkLst>
          <pc:docMk/>
          <pc:sldMk cId="3064618194" sldId="368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064618194" sldId="368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6:23.732" v="111"/>
          <ac:spMkLst>
            <pc:docMk/>
            <pc:sldMk cId="3064618194" sldId="368"/>
            <ac:spMk id="4099" creationId="{00000000-0000-0000-0000-000000000000}"/>
          </ac:spMkLst>
        </pc:spChg>
      </pc:sldChg>
      <pc:sldChg chg="modSp add modTransition">
        <pc:chgData name="Gabriel Gamez" userId="203b50c6-350c-4d55-a0e4-c446d2ffb971" providerId="ADAL" clId="{B00FA65C-BE8B-4E86-9947-3CAFCBB13882}" dt="2018-05-09T00:51:16.727" v="108" actId="2711"/>
        <pc:sldMkLst>
          <pc:docMk/>
          <pc:sldMk cId="700870395" sldId="400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700870395" sldId="400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700870395" sldId="400"/>
            <ac:spMk id="4099" creationId="{00000000-0000-0000-0000-000000000000}"/>
          </ac:spMkLst>
        </pc:spChg>
      </pc:sldChg>
      <pc:sldChg chg="add modTransition">
        <pc:chgData name="Gabriel Gamez" userId="203b50c6-350c-4d55-a0e4-c446d2ffb971" providerId="ADAL" clId="{B00FA65C-BE8B-4E86-9947-3CAFCBB13882}" dt="2018-05-08T22:33:37.043" v="25"/>
        <pc:sldMkLst>
          <pc:docMk/>
          <pc:sldMk cId="2236235224" sldId="401"/>
        </pc:sldMkLst>
      </pc:sldChg>
      <pc:sldChg chg="modSp add modTransition">
        <pc:chgData name="Gabriel Gamez" userId="203b50c6-350c-4d55-a0e4-c446d2ffb971" providerId="ADAL" clId="{B00FA65C-BE8B-4E86-9947-3CAFCBB13882}" dt="2018-05-09T01:02:20.603" v="112"/>
        <pc:sldMkLst>
          <pc:docMk/>
          <pc:sldMk cId="385610282" sldId="402"/>
        </pc:sldMkLst>
        <pc:spChg chg="mod">
          <ac:chgData name="Gabriel Gamez" userId="203b50c6-350c-4d55-a0e4-c446d2ffb971" providerId="ADAL" clId="{B00FA65C-BE8B-4E86-9947-3CAFCBB13882}" dt="2018-05-09T01:02:20.603" v="112"/>
          <ac:spMkLst>
            <pc:docMk/>
            <pc:sldMk cId="385610282" sldId="402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85610282" sldId="402"/>
            <ac:spMk id="4099" creationId="{00000000-0000-0000-0000-000000000000}"/>
          </ac:spMkLst>
        </pc:spChg>
      </pc:sldChg>
      <pc:sldChg chg="modSp add modTransition">
        <pc:chgData name="Gabriel Gamez" userId="203b50c6-350c-4d55-a0e4-c446d2ffb971" providerId="ADAL" clId="{B00FA65C-BE8B-4E86-9947-3CAFCBB13882}" dt="2018-05-09T01:16:17.918" v="114"/>
        <pc:sldMkLst>
          <pc:docMk/>
          <pc:sldMk cId="652384457" sldId="403"/>
        </pc:sldMkLst>
        <pc:spChg chg="mod">
          <ac:chgData name="Gabriel Gamez" userId="203b50c6-350c-4d55-a0e4-c446d2ffb971" providerId="ADAL" clId="{B00FA65C-BE8B-4E86-9947-3CAFCBB13882}" dt="2018-05-09T01:16:17.918" v="114"/>
          <ac:spMkLst>
            <pc:docMk/>
            <pc:sldMk cId="652384457" sldId="403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652384457" sldId="403"/>
            <ac:spMk id="4099" creationId="{00000000-0000-0000-0000-000000000000}"/>
          </ac:spMkLst>
        </pc:spChg>
      </pc:sldChg>
      <pc:sldChg chg="modSp add modTransition">
        <pc:chgData name="Gabriel Gamez" userId="203b50c6-350c-4d55-a0e4-c446d2ffb971" providerId="ADAL" clId="{B00FA65C-BE8B-4E86-9947-3CAFCBB13882}" dt="2018-05-09T00:51:16.727" v="108" actId="2711"/>
        <pc:sldMkLst>
          <pc:docMk/>
          <pc:sldMk cId="3416158339" sldId="404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416158339" sldId="404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416158339" sldId="404"/>
            <ac:spMk id="4099" creationId="{00000000-0000-0000-0000-000000000000}"/>
          </ac:spMkLst>
        </pc:spChg>
      </pc:sldChg>
      <pc:sldChg chg="modSp add modTransition">
        <pc:chgData name="Gabriel Gamez" userId="203b50c6-350c-4d55-a0e4-c446d2ffb971" providerId="ADAL" clId="{B00FA65C-BE8B-4E86-9947-3CAFCBB13882}" dt="2018-05-09T00:51:16.727" v="108" actId="2711"/>
        <pc:sldMkLst>
          <pc:docMk/>
          <pc:sldMk cId="859909875" sldId="405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859909875" sldId="405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859909875" sldId="405"/>
            <ac:spMk id="4099" creationId="{00000000-0000-0000-0000-000000000000}"/>
          </ac:spMkLst>
        </pc:spChg>
      </pc:sldChg>
      <pc:sldChg chg="modSp add modTransition">
        <pc:chgData name="Gabriel Gamez" userId="203b50c6-350c-4d55-a0e4-c446d2ffb971" providerId="ADAL" clId="{B00FA65C-BE8B-4E86-9947-3CAFCBB13882}" dt="2018-05-09T00:51:16.727" v="108" actId="2711"/>
        <pc:sldMkLst>
          <pc:docMk/>
          <pc:sldMk cId="2065844249" sldId="406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2065844249" sldId="406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2065844249" sldId="406"/>
            <ac:spMk id="4099" creationId="{00000000-0000-0000-0000-000000000000}"/>
          </ac:spMkLst>
        </pc:spChg>
      </pc:sldChg>
      <pc:sldChg chg="modSp add modTransition">
        <pc:chgData name="Gabriel Gamez" userId="203b50c6-350c-4d55-a0e4-c446d2ffb971" providerId="ADAL" clId="{B00FA65C-BE8B-4E86-9947-3CAFCBB13882}" dt="2018-05-09T00:51:16.727" v="108" actId="2711"/>
        <pc:sldMkLst>
          <pc:docMk/>
          <pc:sldMk cId="205921794" sldId="407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205921794" sldId="407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205921794" sldId="407"/>
            <ac:spMk id="4099" creationId="{00000000-0000-0000-0000-000000000000}"/>
          </ac:spMkLst>
        </pc:spChg>
      </pc:sldChg>
      <pc:sldChg chg="modSp add modTransition">
        <pc:chgData name="Gabriel Gamez" userId="203b50c6-350c-4d55-a0e4-c446d2ffb971" providerId="ADAL" clId="{B00FA65C-BE8B-4E86-9947-3CAFCBB13882}" dt="2018-05-09T01:28:18.776" v="116"/>
        <pc:sldMkLst>
          <pc:docMk/>
          <pc:sldMk cId="2636960687" sldId="408"/>
        </pc:sldMkLst>
        <pc:spChg chg="mod">
          <ac:chgData name="Gabriel Gamez" userId="203b50c6-350c-4d55-a0e4-c446d2ffb971" providerId="ADAL" clId="{B00FA65C-BE8B-4E86-9947-3CAFCBB13882}" dt="2018-05-09T01:28:18.776" v="116"/>
          <ac:spMkLst>
            <pc:docMk/>
            <pc:sldMk cId="2636960687" sldId="408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2636960687" sldId="408"/>
            <ac:spMk id="4099" creationId="{00000000-0000-0000-0000-000000000000}"/>
          </ac:spMkLst>
        </pc:spChg>
      </pc:sldChg>
      <pc:sldChg chg="modSp add modTransition">
        <pc:chgData name="Gabriel Gamez" userId="203b50c6-350c-4d55-a0e4-c446d2ffb971" providerId="ADAL" clId="{B00FA65C-BE8B-4E86-9947-3CAFCBB13882}" dt="2018-05-09T01:31:58.564" v="117"/>
        <pc:sldMkLst>
          <pc:docMk/>
          <pc:sldMk cId="243153280" sldId="409"/>
        </pc:sldMkLst>
        <pc:spChg chg="mod">
          <ac:chgData name="Gabriel Gamez" userId="203b50c6-350c-4d55-a0e4-c446d2ffb971" providerId="ADAL" clId="{B00FA65C-BE8B-4E86-9947-3CAFCBB13882}" dt="2018-05-09T01:31:58.564" v="117"/>
          <ac:spMkLst>
            <pc:docMk/>
            <pc:sldMk cId="243153280" sldId="409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243153280" sldId="409"/>
            <ac:spMk id="4099" creationId="{00000000-0000-0000-0000-000000000000}"/>
          </ac:spMkLst>
        </pc:spChg>
      </pc:sldChg>
      <pc:sldChg chg="modSp add modTransition">
        <pc:chgData name="Gabriel Gamez" userId="203b50c6-350c-4d55-a0e4-c446d2ffb971" providerId="ADAL" clId="{B00FA65C-BE8B-4E86-9947-3CAFCBB13882}" dt="2018-05-09T00:51:16.727" v="108" actId="2711"/>
        <pc:sldMkLst>
          <pc:docMk/>
          <pc:sldMk cId="3762464713" sldId="410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762464713" sldId="410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762464713" sldId="410"/>
            <ac:spMk id="4099" creationId="{00000000-0000-0000-0000-000000000000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0" sldId="613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13"/>
            <ac:spMk id="1433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13"/>
            <ac:spMk id="30723" creationId="{EF8AF794-CB22-40B1-BA61-4DC5B44F4E46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0" sldId="617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17"/>
            <ac:spMk id="16386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17"/>
            <ac:spMk id="16387" creationId="{00000000-0000-0000-0000-000000000000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0" sldId="618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18"/>
            <ac:spMk id="18434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18"/>
            <ac:spMk id="18435" creationId="{00000000-0000-0000-0000-000000000000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0" sldId="620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20"/>
            <ac:spMk id="2457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20"/>
            <ac:spMk id="24579" creationId="{00000000-0000-0000-0000-000000000000}"/>
          </ac:spMkLst>
        </pc:spChg>
      </pc:sldChg>
      <pc:sldChg chg="modSp add">
        <pc:chgData name="Gabriel Gamez" userId="203b50c6-350c-4d55-a0e4-c446d2ffb971" providerId="ADAL" clId="{B00FA65C-BE8B-4E86-9947-3CAFCBB13882}" dt="2018-05-09T23:00:52.961" v="1844" actId="1036"/>
        <pc:sldMkLst>
          <pc:docMk/>
          <pc:sldMk cId="3248790839" sldId="632"/>
        </pc:sldMkLst>
        <pc:spChg chg="mod">
          <ac:chgData name="Gabriel Gamez" userId="203b50c6-350c-4d55-a0e4-c446d2ffb971" providerId="ADAL" clId="{B00FA65C-BE8B-4E86-9947-3CAFCBB13882}" dt="2018-05-09T23:00:52.961" v="1844" actId="1036"/>
          <ac:spMkLst>
            <pc:docMk/>
            <pc:sldMk cId="3248790839" sldId="632"/>
            <ac:spMk id="3" creationId="{00000000-0000-0000-0000-000000000000}"/>
          </ac:spMkLst>
        </pc:spChg>
        <pc:picChg chg="mod">
          <ac:chgData name="Gabriel Gamez" userId="203b50c6-350c-4d55-a0e4-c446d2ffb971" providerId="ADAL" clId="{B00FA65C-BE8B-4E86-9947-3CAFCBB13882}" dt="2018-05-09T22:57:47.068" v="1777" actId="1035"/>
          <ac:picMkLst>
            <pc:docMk/>
            <pc:sldMk cId="3248790839" sldId="632"/>
            <ac:picMk id="20483" creationId="{00000000-0000-0000-0000-000000000000}"/>
          </ac:picMkLst>
        </pc:picChg>
      </pc:sldChg>
      <pc:sldChg chg="add del">
        <pc:chgData name="Gabriel Gamez" userId="203b50c6-350c-4d55-a0e4-c446d2ffb971" providerId="ADAL" clId="{B00FA65C-BE8B-4E86-9947-3CAFCBB13882}" dt="2018-05-09T23:45:36.355" v="3067" actId="2696"/>
        <pc:sldMkLst>
          <pc:docMk/>
          <pc:sldMk cId="4061813657" sldId="633"/>
        </pc:sldMkLst>
      </pc:sldChg>
      <pc:sldChg chg="add del">
        <pc:chgData name="Gabriel Gamez" userId="203b50c6-350c-4d55-a0e4-c446d2ffb971" providerId="ADAL" clId="{B00FA65C-BE8B-4E86-9947-3CAFCBB13882}" dt="2018-05-10T00:04:45.182" v="3738" actId="2696"/>
        <pc:sldMkLst>
          <pc:docMk/>
          <pc:sldMk cId="4278727307" sldId="645"/>
        </pc:sldMkLst>
      </pc:sldChg>
      <pc:sldChg chg="modSp del">
        <pc:chgData name="Gabriel Gamez" userId="203b50c6-350c-4d55-a0e4-c446d2ffb971" providerId="ADAL" clId="{B00FA65C-BE8B-4E86-9947-3CAFCBB13882}" dt="2018-05-10T00:05:01.183" v="3740" actId="2696"/>
        <pc:sldMkLst>
          <pc:docMk/>
          <pc:sldMk cId="0" sldId="666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66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8T19:42:19.715" v="16" actId="2711"/>
          <ac:spMkLst>
            <pc:docMk/>
            <pc:sldMk cId="0" sldId="666"/>
            <ac:spMk id="4099" creationId="{00000000-0000-0000-0000-000000000000}"/>
          </ac:spMkLst>
        </pc:spChg>
      </pc:sldChg>
      <pc:sldChg chg="modSp del">
        <pc:chgData name="Gabriel Gamez" userId="203b50c6-350c-4d55-a0e4-c446d2ffb971" providerId="ADAL" clId="{B00FA65C-BE8B-4E86-9947-3CAFCBB13882}" dt="2018-05-10T00:05:01.197" v="3741" actId="2696"/>
        <pc:sldMkLst>
          <pc:docMk/>
          <pc:sldMk cId="0" sldId="667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0" sldId="667"/>
            <ac:spMk id="6146" creationId="{00000000-0000-0000-0000-000000000000}"/>
          </ac:spMkLst>
        </pc:spChg>
      </pc:sldChg>
      <pc:sldChg chg="del">
        <pc:chgData name="Gabriel Gamez" userId="203b50c6-350c-4d55-a0e4-c446d2ffb971" providerId="ADAL" clId="{B00FA65C-BE8B-4E86-9947-3CAFCBB13882}" dt="2018-05-10T00:05:01.206" v="3742" actId="2696"/>
        <pc:sldMkLst>
          <pc:docMk/>
          <pc:sldMk cId="0" sldId="670"/>
        </pc:sldMkLst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3815871349" sldId="690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815871349" sldId="690"/>
            <ac:spMk id="12291" creationId="{146E1FA2-125A-4F22-8F26-751CF80DAC27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815871349" sldId="690"/>
            <ac:spMk id="32770" creationId="{965A19A0-994E-4391-A0AE-FC14CEF341C3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3405649269" sldId="691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405649269" sldId="691"/>
            <ac:spMk id="12291" creationId="{146E1FA2-125A-4F22-8F26-751CF80DAC27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405649269" sldId="691"/>
            <ac:spMk id="36866" creationId="{7542CF7E-CB51-4048-A9E0-8A9E59D998C1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3908188176" sldId="692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908188176" sldId="692"/>
            <ac:spMk id="15363" creationId="{38EA63EC-55A8-49E6-96EC-98973190F5E8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908188176" sldId="692"/>
            <ac:spMk id="37890" creationId="{F090EC98-4D86-48CF-A0B0-2D382CFC9DC9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3797933321" sldId="693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797933321" sldId="693"/>
            <ac:spMk id="17410" creationId="{BA6D9D1A-8471-4DAC-B4F5-6E25AD20C402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797933321" sldId="693"/>
            <ac:spMk id="17411" creationId="{5A330C64-BA80-4D3B-959D-5BF61B6874DF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3343114821" sldId="694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343114821" sldId="694"/>
            <ac:spMk id="11267" creationId="{EB1C0EC6-5399-479A-9BD1-4AF0AC55DE84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343114821" sldId="694"/>
            <ac:spMk id="316418" creationId="{513A3743-7FFA-4DEF-89F7-610E4D1BBBD2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1199785802" sldId="695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1199785802" sldId="695"/>
            <ac:spMk id="4099" creationId="{BC69182A-F76C-44C7-A415-FB72E9AC4CCD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1199785802" sldId="695"/>
            <ac:spMk id="316418" creationId="{81017114-055C-4C5B-B4BF-85043E91CDBC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256942927" sldId="696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256942927" sldId="696"/>
            <ac:spMk id="4099" creationId="{BC69182A-F76C-44C7-A415-FB72E9AC4CCD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256942927" sldId="696"/>
            <ac:spMk id="316418" creationId="{81017114-055C-4C5B-B4BF-85043E91CDBC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3247849122" sldId="698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247849122" sldId="698"/>
            <ac:spMk id="12291" creationId="{146E1FA2-125A-4F22-8F26-751CF80DAC27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247849122" sldId="698"/>
            <ac:spMk id="36866" creationId="{7542CF7E-CB51-4048-A9E0-8A9E59D998C1}"/>
          </ac:spMkLst>
        </pc:spChg>
      </pc:sldChg>
      <pc:sldChg chg="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1277511693" sldId="699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1277511693" sldId="699"/>
            <ac:spMk id="12291" creationId="{146E1FA2-125A-4F22-8F26-751CF80DAC27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1277511693" sldId="699"/>
            <ac:spMk id="36866" creationId="{7542CF7E-CB51-4048-A9E0-8A9E59D998C1}"/>
          </ac:spMkLst>
        </pc:spChg>
      </pc:sldChg>
      <pc:sldChg chg="modSp ord">
        <pc:chgData name="Gabriel Gamez" userId="203b50c6-350c-4d55-a0e4-c446d2ffb971" providerId="ADAL" clId="{B00FA65C-BE8B-4E86-9947-3CAFCBB13882}" dt="2018-05-09T00:51:16.727" v="108" actId="2711"/>
        <pc:sldMkLst>
          <pc:docMk/>
          <pc:sldMk cId="369743922" sldId="700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69743922" sldId="700"/>
            <ac:spMk id="3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69743922" sldId="700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369743922" sldId="700"/>
            <ac:spMk id="4099" creationId="{00000000-0000-0000-0000-000000000000}"/>
          </ac:spMkLst>
        </pc:spChg>
      </pc:sldChg>
      <pc:sldChg chg="addSp delSp modSp">
        <pc:chgData name="Gabriel Gamez" userId="203b50c6-350c-4d55-a0e4-c446d2ffb971" providerId="ADAL" clId="{B00FA65C-BE8B-4E86-9947-3CAFCBB13882}" dt="2018-05-09T00:51:16.727" v="108" actId="2711"/>
        <pc:sldMkLst>
          <pc:docMk/>
          <pc:sldMk cId="493388695" sldId="704"/>
        </pc:sldMkLst>
        <pc:spChg chg="add mod">
          <ac:chgData name="Gabriel Gamez" userId="203b50c6-350c-4d55-a0e4-c446d2ffb971" providerId="ADAL" clId="{B00FA65C-BE8B-4E86-9947-3CAFCBB13882}" dt="2018-05-08T19:27:29.430" v="10" actId="207"/>
          <ac:spMkLst>
            <pc:docMk/>
            <pc:sldMk cId="493388695" sldId="704"/>
            <ac:spMk id="4" creationId="{73B1AF94-FE76-4AA8-863E-87FF593D2EFE}"/>
          </ac:spMkLst>
        </pc:spChg>
        <pc:spChg chg="add mod">
          <ac:chgData name="Gabriel Gamez" userId="203b50c6-350c-4d55-a0e4-c446d2ffb971" providerId="ADAL" clId="{B00FA65C-BE8B-4E86-9947-3CAFCBB13882}" dt="2018-05-08T19:27:29.430" v="10" actId="207"/>
          <ac:spMkLst>
            <pc:docMk/>
            <pc:sldMk cId="493388695" sldId="704"/>
            <ac:spMk id="9" creationId="{E9122C52-2BF3-4C8D-80A4-C7CD1369C742}"/>
          </ac:spMkLst>
        </pc:spChg>
        <pc:spChg chg="add mod">
          <ac:chgData name="Gabriel Gamez" userId="203b50c6-350c-4d55-a0e4-c446d2ffb971" providerId="ADAL" clId="{B00FA65C-BE8B-4E86-9947-3CAFCBB13882}" dt="2018-05-08T19:27:29.430" v="10" actId="207"/>
          <ac:spMkLst>
            <pc:docMk/>
            <pc:sldMk cId="493388695" sldId="704"/>
            <ac:spMk id="10" creationId="{211D36D7-6396-4A26-80B9-37957F2BFE41}"/>
          </ac:spMkLst>
        </pc:spChg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493388695" sldId="704"/>
            <ac:spMk id="37890" creationId="{F090EC98-4D86-48CF-A0B0-2D382CFC9DC9}"/>
          </ac:spMkLst>
        </pc:spChg>
        <pc:picChg chg="add">
          <ac:chgData name="Gabriel Gamez" userId="203b50c6-350c-4d55-a0e4-c446d2ffb971" providerId="ADAL" clId="{B00FA65C-BE8B-4E86-9947-3CAFCBB13882}" dt="2018-05-08T19:06:15.337" v="1" actId="2711"/>
          <ac:picMkLst>
            <pc:docMk/>
            <pc:sldMk cId="493388695" sldId="704"/>
            <ac:picMk id="6" creationId="{432C74CA-F8BD-4278-9200-228D94719E05}"/>
          </ac:picMkLst>
        </pc:picChg>
        <pc:picChg chg="add del">
          <ac:chgData name="Gabriel Gamez" userId="203b50c6-350c-4d55-a0e4-c446d2ffb971" providerId="ADAL" clId="{B00FA65C-BE8B-4E86-9947-3CAFCBB13882}" dt="2018-05-08T19:22:09.228" v="6" actId="2711"/>
          <ac:picMkLst>
            <pc:docMk/>
            <pc:sldMk cId="493388695" sldId="704"/>
            <ac:picMk id="8" creationId="{5D2B3DB5-FA97-4391-A00C-79D3C75918C8}"/>
          </ac:picMkLst>
        </pc:picChg>
      </pc:sldChg>
      <pc:sldChg chg="modSp add">
        <pc:chgData name="Gabriel Gamez" userId="203b50c6-350c-4d55-a0e4-c446d2ffb971" providerId="ADAL" clId="{B00FA65C-BE8B-4E86-9947-3CAFCBB13882}" dt="2018-05-09T00:51:16.727" v="108" actId="2711"/>
        <pc:sldMkLst>
          <pc:docMk/>
          <pc:sldMk cId="132591384" sldId="705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132591384" sldId="705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8T19:47:49.222" v="23" actId="2711"/>
          <ac:spMkLst>
            <pc:docMk/>
            <pc:sldMk cId="132591384" sldId="705"/>
            <ac:spMk id="4099" creationId="{00000000-0000-0000-0000-000000000000}"/>
          </ac:spMkLst>
        </pc:spChg>
      </pc:sldChg>
      <pc:sldChg chg="modSp add">
        <pc:chgData name="Gabriel Gamez" userId="203b50c6-350c-4d55-a0e4-c446d2ffb971" providerId="ADAL" clId="{B00FA65C-BE8B-4E86-9947-3CAFCBB13882}" dt="2018-05-09T00:51:16.727" v="108" actId="2711"/>
        <pc:sldMkLst>
          <pc:docMk/>
          <pc:sldMk cId="1038798437" sldId="706"/>
        </pc:sldMkLst>
        <pc:spChg chg="mod">
          <ac:chgData name="Gabriel Gamez" userId="203b50c6-350c-4d55-a0e4-c446d2ffb971" providerId="ADAL" clId="{B00FA65C-BE8B-4E86-9947-3CAFCBB13882}" dt="2018-05-09T00:51:16.727" v="108" actId="2711"/>
          <ac:spMkLst>
            <pc:docMk/>
            <pc:sldMk cId="1038798437" sldId="706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00:17:46.770" v="107" actId="2711"/>
          <ac:spMkLst>
            <pc:docMk/>
            <pc:sldMk cId="1038798437" sldId="706"/>
            <ac:spMk id="4099" creationId="{00000000-0000-0000-0000-000000000000}"/>
          </ac:spMkLst>
        </pc:spChg>
      </pc:sldChg>
      <pc:sldChg chg="addSp delSp modSp add del">
        <pc:chgData name="Gabriel Gamez" userId="203b50c6-350c-4d55-a0e4-c446d2ffb971" providerId="ADAL" clId="{B00FA65C-BE8B-4E86-9947-3CAFCBB13882}" dt="2018-05-10T00:04:47.909" v="3739" actId="2696"/>
        <pc:sldMkLst>
          <pc:docMk/>
          <pc:sldMk cId="1031367370" sldId="707"/>
        </pc:sldMkLst>
        <pc:spChg chg="del">
          <ac:chgData name="Gabriel Gamez" userId="203b50c6-350c-4d55-a0e4-c446d2ffb971" providerId="ADAL" clId="{B00FA65C-BE8B-4E86-9947-3CAFCBB13882}" dt="2018-05-09T21:43:44.484" v="119" actId="478"/>
          <ac:spMkLst>
            <pc:docMk/>
            <pc:sldMk cId="1031367370" sldId="707"/>
            <ac:spMk id="4098" creationId="{00000000-0000-0000-0000-000000000000}"/>
          </ac:spMkLst>
        </pc:spChg>
        <pc:spChg chg="del">
          <ac:chgData name="Gabriel Gamez" userId="203b50c6-350c-4d55-a0e4-c446d2ffb971" providerId="ADAL" clId="{B00FA65C-BE8B-4E86-9947-3CAFCBB13882}" dt="2018-05-09T21:43:46.755" v="120" actId="478"/>
          <ac:spMkLst>
            <pc:docMk/>
            <pc:sldMk cId="1031367370" sldId="707"/>
            <ac:spMk id="4099" creationId="{00000000-0000-0000-0000-000000000000}"/>
          </ac:spMkLst>
        </pc:spChg>
        <pc:picChg chg="add del mod modCrop">
          <ac:chgData name="Gabriel Gamez" userId="203b50c6-350c-4d55-a0e4-c446d2ffb971" providerId="ADAL" clId="{B00FA65C-BE8B-4E86-9947-3CAFCBB13882}" dt="2018-05-09T21:49:31.947" v="415" actId="478"/>
          <ac:picMkLst>
            <pc:docMk/>
            <pc:sldMk cId="1031367370" sldId="707"/>
            <ac:picMk id="2" creationId="{61C8409A-17BC-49BB-810A-5B5CCDD7552E}"/>
          </ac:picMkLst>
        </pc:picChg>
        <pc:picChg chg="add mod modCrop">
          <ac:chgData name="Gabriel Gamez" userId="203b50c6-350c-4d55-a0e4-c446d2ffb971" providerId="ADAL" clId="{B00FA65C-BE8B-4E86-9947-3CAFCBB13882}" dt="2018-05-10T00:00:27.771" v="3550" actId="14100"/>
          <ac:picMkLst>
            <pc:docMk/>
            <pc:sldMk cId="1031367370" sldId="707"/>
            <ac:picMk id="3" creationId="{9BC7F331-CB3E-43AC-A2D9-9105D40C4628}"/>
          </ac:picMkLst>
        </pc:picChg>
        <pc:picChg chg="del">
          <ac:chgData name="Gabriel Gamez" userId="203b50c6-350c-4d55-a0e4-c446d2ffb971" providerId="ADAL" clId="{B00FA65C-BE8B-4E86-9947-3CAFCBB13882}" dt="2018-05-09T21:43:48.244" v="121" actId="478"/>
          <ac:picMkLst>
            <pc:docMk/>
            <pc:sldMk cId="1031367370" sldId="707"/>
            <ac:picMk id="1026" creationId="{00000000-0000-0000-0000-000000000000}"/>
          </ac:picMkLst>
        </pc:picChg>
      </pc:sldChg>
      <pc:sldChg chg="add ord">
        <pc:chgData name="Gabriel Gamez" userId="203b50c6-350c-4d55-a0e4-c446d2ffb971" providerId="ADAL" clId="{B00FA65C-BE8B-4E86-9947-3CAFCBB13882}" dt="2018-05-09T23:49:00.883" v="3072"/>
        <pc:sldMkLst>
          <pc:docMk/>
          <pc:sldMk cId="1471745212" sldId="708"/>
        </pc:sldMkLst>
      </pc:sldChg>
      <pc:sldChg chg="add del">
        <pc:chgData name="Gabriel Gamez" userId="203b50c6-350c-4d55-a0e4-c446d2ffb971" providerId="ADAL" clId="{B00FA65C-BE8B-4E86-9947-3CAFCBB13882}" dt="2018-05-09T21:43:57.244" v="123" actId="2696"/>
        <pc:sldMkLst>
          <pc:docMk/>
          <pc:sldMk cId="3531930610" sldId="708"/>
        </pc:sldMkLst>
      </pc:sldChg>
      <pc:sldChg chg="delSp modSp add">
        <pc:chgData name="Gabriel Gamez" userId="203b50c6-350c-4d55-a0e4-c446d2ffb971" providerId="ADAL" clId="{B00FA65C-BE8B-4E86-9947-3CAFCBB13882}" dt="2018-05-09T22:25:28.919" v="930" actId="6549"/>
        <pc:sldMkLst>
          <pc:docMk/>
          <pc:sldMk cId="119404384" sldId="709"/>
        </pc:sldMkLst>
        <pc:spChg chg="mod">
          <ac:chgData name="Gabriel Gamez" userId="203b50c6-350c-4d55-a0e4-c446d2ffb971" providerId="ADAL" clId="{B00FA65C-BE8B-4E86-9947-3CAFCBB13882}" dt="2018-05-09T22:25:28.919" v="930" actId="6549"/>
          <ac:spMkLst>
            <pc:docMk/>
            <pc:sldMk cId="119404384" sldId="709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22:20:19.994" v="827" actId="790"/>
          <ac:spMkLst>
            <pc:docMk/>
            <pc:sldMk cId="119404384" sldId="709"/>
            <ac:spMk id="4099" creationId="{00000000-0000-0000-0000-000000000000}"/>
          </ac:spMkLst>
        </pc:spChg>
        <pc:picChg chg="del">
          <ac:chgData name="Gabriel Gamez" userId="203b50c6-350c-4d55-a0e4-c446d2ffb971" providerId="ADAL" clId="{B00FA65C-BE8B-4E86-9947-3CAFCBB13882}" dt="2018-05-09T22:13:48.234" v="696" actId="478"/>
          <ac:picMkLst>
            <pc:docMk/>
            <pc:sldMk cId="119404384" sldId="709"/>
            <ac:picMk id="1026" creationId="{00000000-0000-0000-0000-000000000000}"/>
          </ac:picMkLst>
        </pc:picChg>
      </pc:sldChg>
      <pc:sldChg chg="modSp add">
        <pc:chgData name="Gabriel Gamez" userId="203b50c6-350c-4d55-a0e4-c446d2ffb971" providerId="ADAL" clId="{B00FA65C-BE8B-4E86-9947-3CAFCBB13882}" dt="2018-05-09T22:32:56.795" v="1079" actId="948"/>
        <pc:sldMkLst>
          <pc:docMk/>
          <pc:sldMk cId="2895844009" sldId="710"/>
        </pc:sldMkLst>
        <pc:spChg chg="mod">
          <ac:chgData name="Gabriel Gamez" userId="203b50c6-350c-4d55-a0e4-c446d2ffb971" providerId="ADAL" clId="{B00FA65C-BE8B-4E86-9947-3CAFCBB13882}" dt="2018-05-09T22:27:33.580" v="966" actId="20577"/>
          <ac:spMkLst>
            <pc:docMk/>
            <pc:sldMk cId="2895844009" sldId="710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22:32:56.795" v="1079" actId="948"/>
          <ac:spMkLst>
            <pc:docMk/>
            <pc:sldMk cId="2895844009" sldId="710"/>
            <ac:spMk id="4099" creationId="{00000000-0000-0000-0000-000000000000}"/>
          </ac:spMkLst>
        </pc:spChg>
      </pc:sldChg>
      <pc:sldChg chg="add del">
        <pc:chgData name="Gabriel Gamez" userId="203b50c6-350c-4d55-a0e4-c446d2ffb971" providerId="ADAL" clId="{B00FA65C-BE8B-4E86-9947-3CAFCBB13882}" dt="2018-05-09T22:08:41.265" v="556"/>
        <pc:sldMkLst>
          <pc:docMk/>
          <pc:sldMk cId="3922121435" sldId="710"/>
        </pc:sldMkLst>
      </pc:sldChg>
      <pc:sldChg chg="add ord">
        <pc:chgData name="Gabriel Gamez" userId="203b50c6-350c-4d55-a0e4-c446d2ffb971" providerId="ADAL" clId="{B00FA65C-BE8B-4E86-9947-3CAFCBB13882}" dt="2018-05-09T22:47:00.836" v="1688"/>
        <pc:sldMkLst>
          <pc:docMk/>
          <pc:sldMk cId="2566710798" sldId="711"/>
        </pc:sldMkLst>
      </pc:sldChg>
      <pc:sldChg chg="modSp add">
        <pc:chgData name="Gabriel Gamez" userId="203b50c6-350c-4d55-a0e4-c446d2ffb971" providerId="ADAL" clId="{B00FA65C-BE8B-4E86-9947-3CAFCBB13882}" dt="2018-05-09T22:40:47.295" v="1119" actId="313"/>
        <pc:sldMkLst>
          <pc:docMk/>
          <pc:sldMk cId="718491723" sldId="712"/>
        </pc:sldMkLst>
        <pc:spChg chg="mod">
          <ac:chgData name="Gabriel Gamez" userId="203b50c6-350c-4d55-a0e4-c446d2ffb971" providerId="ADAL" clId="{B00FA65C-BE8B-4E86-9947-3CAFCBB13882}" dt="2018-05-09T22:40:47.295" v="1119" actId="313"/>
          <ac:spMkLst>
            <pc:docMk/>
            <pc:sldMk cId="718491723" sldId="712"/>
            <ac:spMk id="4099" creationId="{00000000-0000-0000-0000-000000000000}"/>
          </ac:spMkLst>
        </pc:spChg>
      </pc:sldChg>
      <pc:sldChg chg="modSp add">
        <pc:chgData name="Gabriel Gamez" userId="203b50c6-350c-4d55-a0e4-c446d2ffb971" providerId="ADAL" clId="{B00FA65C-BE8B-4E86-9947-3CAFCBB13882}" dt="2018-05-09T22:46:41.331" v="1687" actId="20577"/>
        <pc:sldMkLst>
          <pc:docMk/>
          <pc:sldMk cId="1404144916" sldId="713"/>
        </pc:sldMkLst>
        <pc:spChg chg="mod">
          <ac:chgData name="Gabriel Gamez" userId="203b50c6-350c-4d55-a0e4-c446d2ffb971" providerId="ADAL" clId="{B00FA65C-BE8B-4E86-9947-3CAFCBB13882}" dt="2018-05-09T22:43:30.325" v="1154" actId="20577"/>
          <ac:spMkLst>
            <pc:docMk/>
            <pc:sldMk cId="1404144916" sldId="713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22:46:41.331" v="1687" actId="20577"/>
          <ac:spMkLst>
            <pc:docMk/>
            <pc:sldMk cId="1404144916" sldId="713"/>
            <ac:spMk id="4099" creationId="{00000000-0000-0000-0000-000000000000}"/>
          </ac:spMkLst>
        </pc:spChg>
      </pc:sldChg>
      <pc:sldChg chg="modSp add">
        <pc:chgData name="Gabriel Gamez" userId="203b50c6-350c-4d55-a0e4-c446d2ffb971" providerId="ADAL" clId="{B00FA65C-BE8B-4E86-9947-3CAFCBB13882}" dt="2018-05-09T23:54:01.053" v="3185" actId="6549"/>
        <pc:sldMkLst>
          <pc:docMk/>
          <pc:sldMk cId="843145532" sldId="714"/>
        </pc:sldMkLst>
        <pc:spChg chg="mod">
          <ac:chgData name="Gabriel Gamez" userId="203b50c6-350c-4d55-a0e4-c446d2ffb971" providerId="ADAL" clId="{B00FA65C-BE8B-4E86-9947-3CAFCBB13882}" dt="2018-05-09T23:54:01.053" v="3185" actId="6549"/>
          <ac:spMkLst>
            <pc:docMk/>
            <pc:sldMk cId="843145532" sldId="714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09T23:48:39.848" v="3071" actId="313"/>
          <ac:spMkLst>
            <pc:docMk/>
            <pc:sldMk cId="843145532" sldId="714"/>
            <ac:spMk id="4099" creationId="{00000000-0000-0000-0000-000000000000}"/>
          </ac:spMkLst>
        </pc:spChg>
      </pc:sldChg>
      <pc:sldChg chg="addSp modSp add ord">
        <pc:chgData name="Gabriel Gamez" userId="203b50c6-350c-4d55-a0e4-c446d2ffb971" providerId="ADAL" clId="{B00FA65C-BE8B-4E86-9947-3CAFCBB13882}" dt="2018-05-10T00:04:39.509" v="3737" actId="6549"/>
        <pc:sldMkLst>
          <pc:docMk/>
          <pc:sldMk cId="1004970657" sldId="715"/>
        </pc:sldMkLst>
        <pc:spChg chg="mod">
          <ac:chgData name="Gabriel Gamez" userId="203b50c6-350c-4d55-a0e4-c446d2ffb971" providerId="ADAL" clId="{B00FA65C-BE8B-4E86-9947-3CAFCBB13882}" dt="2018-05-09T23:53:46.121" v="3181" actId="6549"/>
          <ac:spMkLst>
            <pc:docMk/>
            <pc:sldMk cId="1004970657" sldId="715"/>
            <ac:spMk id="4098" creationId="{00000000-0000-0000-0000-000000000000}"/>
          </ac:spMkLst>
        </pc:spChg>
        <pc:spChg chg="mod">
          <ac:chgData name="Gabriel Gamez" userId="203b50c6-350c-4d55-a0e4-c446d2ffb971" providerId="ADAL" clId="{B00FA65C-BE8B-4E86-9947-3CAFCBB13882}" dt="2018-05-10T00:04:39.509" v="3737" actId="6549"/>
          <ac:spMkLst>
            <pc:docMk/>
            <pc:sldMk cId="1004970657" sldId="715"/>
            <ac:spMk id="4099" creationId="{00000000-0000-0000-0000-000000000000}"/>
          </ac:spMkLst>
        </pc:spChg>
        <pc:picChg chg="add mod ord modCrop">
          <ac:chgData name="Gabriel Gamez" userId="203b50c6-350c-4d55-a0e4-c446d2ffb971" providerId="ADAL" clId="{B00FA65C-BE8B-4E86-9947-3CAFCBB13882}" dt="2018-05-10T00:04:29.610" v="3735" actId="1076"/>
          <ac:picMkLst>
            <pc:docMk/>
            <pc:sldMk cId="1004970657" sldId="715"/>
            <ac:picMk id="6" creationId="{1A1EA77A-6D3A-44A4-A278-4EEF0EEF2B72}"/>
          </ac:picMkLst>
        </pc:picChg>
      </pc:sldChg>
      <pc:sldChg chg="modSp add">
        <pc:chgData name="Gabriel Gamez" userId="203b50c6-350c-4d55-a0e4-c446d2ffb971" providerId="ADAL" clId="{B00FA65C-BE8B-4E86-9947-3CAFCBB13882}" dt="2018-05-10T00:05:35.072" v="3787" actId="6549"/>
        <pc:sldMkLst>
          <pc:docMk/>
          <pc:sldMk cId="3036640478" sldId="716"/>
        </pc:sldMkLst>
        <pc:spChg chg="mod">
          <ac:chgData name="Gabriel Gamez" userId="203b50c6-350c-4d55-a0e4-c446d2ffb971" providerId="ADAL" clId="{B00FA65C-BE8B-4E86-9947-3CAFCBB13882}" dt="2018-05-10T00:05:35.072" v="3787" actId="6549"/>
          <ac:spMkLst>
            <pc:docMk/>
            <pc:sldMk cId="3036640478" sldId="716"/>
            <ac:spMk id="4099" creationId="{00000000-0000-0000-0000-000000000000}"/>
          </ac:spMkLst>
        </pc:spChg>
      </pc:sldChg>
      <pc:sldChg chg="add">
        <pc:chgData name="Gabriel Gamez" userId="203b50c6-350c-4d55-a0e4-c446d2ffb971" providerId="ADAL" clId="{B00FA65C-BE8B-4E86-9947-3CAFCBB13882}" dt="2018-05-10T00:05:44.319" v="3788"/>
        <pc:sldMkLst>
          <pc:docMk/>
          <pc:sldMk cId="3964731236" sldId="71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>
            <a:extLst>
              <a:ext uri="{FF2B5EF4-FFF2-40B4-BE49-F238E27FC236}">
                <a16:creationId xmlns:a16="http://schemas.microsoft.com/office/drawing/2014/main" id="{9CE62F03-4A3A-40C2-9C9D-742C13DA637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3FC694CA-8625-4F1D-9B69-E4B8B460DE63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4" name="Rectangle 4">
            <a:extLst>
              <a:ext uri="{FF2B5EF4-FFF2-40B4-BE49-F238E27FC236}">
                <a16:creationId xmlns:a16="http://schemas.microsoft.com/office/drawing/2014/main" id="{B67364D7-F0F9-4352-8345-9E6F4DB933D9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6565" name="Rectangle 5">
            <a:extLst>
              <a:ext uri="{FF2B5EF4-FFF2-40B4-BE49-F238E27FC236}">
                <a16:creationId xmlns:a16="http://schemas.microsoft.com/office/drawing/2014/main" id="{384C134F-EAD7-4E04-B3A6-1D483D69DC2C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36A900DB-8F43-4BBC-904F-3BBF74ADC6D0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Rectangle 2">
            <a:extLst>
              <a:ext uri="{FF2B5EF4-FFF2-40B4-BE49-F238E27FC236}">
                <a16:creationId xmlns:a16="http://schemas.microsoft.com/office/drawing/2014/main" id="{0A0A5003-0670-41C0-BA7A-B526C0DAAA8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7219" name="Rectangle 3">
            <a:extLst>
              <a:ext uri="{FF2B5EF4-FFF2-40B4-BE49-F238E27FC236}">
                <a16:creationId xmlns:a16="http://schemas.microsoft.com/office/drawing/2014/main" id="{BBC19C3B-7133-4029-B50C-00D0E1C1231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5963" y="696913"/>
            <a:ext cx="5578475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21" name="Rectangle 5">
            <a:extLst>
              <a:ext uri="{FF2B5EF4-FFF2-40B4-BE49-F238E27FC236}">
                <a16:creationId xmlns:a16="http://schemas.microsoft.com/office/drawing/2014/main" id="{DE0C9C69-0272-4B93-A0B7-9DA1F931C94F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137222" name="Rectangle 6">
            <a:extLst>
              <a:ext uri="{FF2B5EF4-FFF2-40B4-BE49-F238E27FC236}">
                <a16:creationId xmlns:a16="http://schemas.microsoft.com/office/drawing/2014/main" id="{7958CB0D-1E1C-47BC-B57F-0DA4DB92F108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7223" name="Rectangle 7">
            <a:extLst>
              <a:ext uri="{FF2B5EF4-FFF2-40B4-BE49-F238E27FC236}">
                <a16:creationId xmlns:a16="http://schemas.microsoft.com/office/drawing/2014/main" id="{976DCF25-6FED-4615-9D7B-8FA87C3E35B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25" tIns="45712" rIns="91425" bIns="45712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4C11A37A-9800-462C-84BA-2DAB31512C1C}" type="slidenum">
              <a:rPr lang="en-GB" altLang="fr-FR"/>
              <a:pPr>
                <a:defRPr/>
              </a:pPr>
              <a:t>‹#›</a:t>
            </a:fld>
            <a:endParaRPr lang="en-GB" alt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0090F5F-6707-417B-ADE1-E80F32AE4E9F}" type="slidenum">
              <a:rPr lang="en-GB" altLang="en-US" smtClean="0"/>
              <a:pPr>
                <a:spcBef>
                  <a:spcPct val="0"/>
                </a:spcBef>
              </a:pPr>
              <a:t>1</a:t>
            </a:fld>
            <a:endParaRPr lang="en-GB" altLang="en-US" dirty="0"/>
          </a:p>
        </p:txBody>
      </p:sp>
      <p:sp>
        <p:nvSpPr>
          <p:cNvPr id="5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GB" altLang="en-US" b="1" dirty="0"/>
          </a:p>
        </p:txBody>
      </p:sp>
    </p:spTree>
    <p:extLst>
      <p:ext uri="{BB962C8B-B14F-4D97-AF65-F5344CB8AC3E}">
        <p14:creationId xmlns:p14="http://schemas.microsoft.com/office/powerpoint/2010/main" val="4134276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975F6E-B7DE-4C22-90FE-5D7F09C41A22}" type="slidenum">
              <a:rPr lang="en-US" smtClean="0">
                <a:cs typeface="Arial" charset="0"/>
              </a:rPr>
              <a:pPr/>
              <a:t>2</a:t>
            </a:fld>
            <a:endParaRPr lang="en-US" dirty="0">
              <a:cs typeface="Arial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76481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975F6E-B7DE-4C22-90FE-5D7F09C41A22}" type="slidenum">
              <a:rPr lang="en-US" smtClean="0">
                <a:cs typeface="Arial" charset="0"/>
              </a:rPr>
              <a:pPr/>
              <a:t>3</a:t>
            </a:fld>
            <a:endParaRPr lang="en-US" dirty="0">
              <a:cs typeface="Arial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530803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975F6E-B7DE-4C22-90FE-5D7F09C41A22}" type="slidenum">
              <a:rPr lang="en-US" smtClean="0">
                <a:cs typeface="Arial" charset="0"/>
              </a:rPr>
              <a:pPr/>
              <a:t>4</a:t>
            </a:fld>
            <a:endParaRPr lang="en-US" dirty="0">
              <a:cs typeface="Arial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274487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975F6E-B7DE-4C22-90FE-5D7F09C41A22}" type="slidenum">
              <a:rPr lang="en-US" smtClean="0">
                <a:cs typeface="Arial" charset="0"/>
              </a:rPr>
              <a:pPr/>
              <a:t>5</a:t>
            </a:fld>
            <a:endParaRPr lang="en-US" dirty="0">
              <a:cs typeface="Arial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752613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975F6E-B7DE-4C22-90FE-5D7F09C41A22}" type="slidenum">
              <a:rPr lang="en-US" smtClean="0">
                <a:cs typeface="Arial" charset="0"/>
              </a:rPr>
              <a:pPr/>
              <a:t>6</a:t>
            </a:fld>
            <a:endParaRPr lang="en-US" dirty="0">
              <a:cs typeface="Arial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52722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975F6E-B7DE-4C22-90FE-5D7F09C41A22}" type="slidenum">
              <a:rPr lang="en-US" smtClean="0">
                <a:cs typeface="Arial" charset="0"/>
              </a:rPr>
              <a:pPr/>
              <a:t>8</a:t>
            </a:fld>
            <a:endParaRPr lang="en-US" dirty="0">
              <a:cs typeface="Arial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92613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975F6E-B7DE-4C22-90FE-5D7F09C41A22}" type="slidenum">
              <a:rPr lang="en-US" smtClean="0">
                <a:cs typeface="Arial" charset="0"/>
              </a:rPr>
              <a:pPr/>
              <a:t>9</a:t>
            </a:fld>
            <a:endParaRPr lang="en-US" dirty="0">
              <a:cs typeface="Arial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83088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975F6E-B7DE-4C22-90FE-5D7F09C41A22}" type="slidenum">
              <a:rPr lang="en-US" smtClean="0">
                <a:cs typeface="Arial" charset="0"/>
              </a:rPr>
              <a:pPr/>
              <a:t>10</a:t>
            </a:fld>
            <a:endParaRPr lang="en-US" dirty="0">
              <a:cs typeface="Arial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28641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975F6E-B7DE-4C22-90FE-5D7F09C41A22}" type="slidenum">
              <a:rPr lang="en-US" smtClean="0">
                <a:cs typeface="Arial" charset="0"/>
              </a:rPr>
              <a:pPr/>
              <a:t>11</a:t>
            </a:fld>
            <a:endParaRPr lang="en-US" dirty="0">
              <a:cs typeface="Arial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750566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975F6E-B7DE-4C22-90FE-5D7F09C41A22}" type="slidenum">
              <a:rPr lang="en-US" smtClean="0">
                <a:cs typeface="Arial" charset="0"/>
              </a:rPr>
              <a:pPr/>
              <a:t>12</a:t>
            </a:fld>
            <a:endParaRPr lang="en-US" dirty="0">
              <a:cs typeface="Arial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317455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7975F6E-B7DE-4C22-90FE-5D7F09C41A22}" type="slidenum">
              <a:rPr lang="en-US" smtClean="0">
                <a:cs typeface="Arial" charset="0"/>
              </a:rPr>
              <a:pPr/>
              <a:t>13</a:t>
            </a:fld>
            <a:endParaRPr lang="en-US" dirty="0">
              <a:cs typeface="Arial" charset="0"/>
            </a:endParaRPr>
          </a:p>
        </p:txBody>
      </p:sp>
      <p:sp>
        <p:nvSpPr>
          <p:cNvPr id="143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778421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962BE57-EBCF-4D18-B140-7D131BAA01A8}" type="slidenum">
              <a:rPr lang="en-GB" altLang="en-US" smtClean="0"/>
              <a:pPr>
                <a:spcBef>
                  <a:spcPct val="0"/>
                </a:spcBef>
              </a:pPr>
              <a:t>14</a:t>
            </a:fld>
            <a:endParaRPr lang="en-GB" altLang="en-US"/>
          </a:p>
        </p:txBody>
      </p:sp>
      <p:sp>
        <p:nvSpPr>
          <p:cNvPr id="75779" name="Rectangle 7"/>
          <p:cNvSpPr txBox="1">
            <a:spLocks noGrp="1" noChangeArrowheads="1"/>
          </p:cNvSpPr>
          <p:nvPr/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F3A5298-8676-4C54-8349-61729AC9AE80}" type="slidenum">
              <a:rPr lang="en-US" altLang="zh-CN" b="0">
                <a:latin typeface="Tahoma" panose="020B0604030504040204" pitchFamily="34" charset="0"/>
              </a:rPr>
              <a:pPr algn="r" eaLnBrk="1" hangingPunct="1">
                <a:spcBef>
                  <a:spcPct val="0"/>
                </a:spcBef>
              </a:pPr>
              <a:t>14</a:t>
            </a:fld>
            <a:endParaRPr lang="en-US" altLang="zh-CN" b="0">
              <a:latin typeface="Tahoma" panose="020B0604030504040204" pitchFamily="34" charset="0"/>
            </a:endParaRPr>
          </a:p>
        </p:txBody>
      </p:sp>
      <p:sp>
        <p:nvSpPr>
          <p:cNvPr id="7578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8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5038" y="4416425"/>
            <a:ext cx="5140325" cy="4183063"/>
          </a:xfrm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GB" altLang="zh-CN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75355"/>
            <a:ext cx="7772400" cy="122502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24F132-F3C1-4B7D-8D02-6D851D362385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3550614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CE0EEC0-A5D0-484A-A198-768BF6210430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501618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0E57CE-6DE6-4F37-97CD-9C6A312C49B9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3632761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2FD07-BF55-453D-818F-0536824C60B1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41491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21C786-E86A-4D73-9D52-8D4DA79D62D4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38340921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D3F388-69AB-44C6-A7EF-22575F4E3AD3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773552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9FF3ED8-7A1A-481D-A74A-2B0FD76BF256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5137562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27543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195918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A3AE56-65D6-47D1-974C-B6F28DC14CA3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6596680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472782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B60B6-3816-45FB-9424-8965F571CE1A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862259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55CA1C-6DB1-4B3B-AB72-54FE1B37C9BD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400491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28866"/>
            <a:ext cx="2057400" cy="487627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28866"/>
            <a:ext cx="6019800" cy="487627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8CE949-BE27-43B1-A228-CDB6333D3A05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2817659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28866"/>
            <a:ext cx="8229600" cy="487627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4">
            <a:extLst/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/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/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26AA73-C727-4FB9-B637-762ED64B2EBB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</p:spTree>
    <p:extLst>
      <p:ext uri="{BB962C8B-B14F-4D97-AF65-F5344CB8AC3E}">
        <p14:creationId xmlns:p14="http://schemas.microsoft.com/office/powerpoint/2010/main" val="9821324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00200" y="228600"/>
            <a:ext cx="7086600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333500"/>
            <a:ext cx="8229600" cy="3771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E4619EB5-AF5C-417B-B879-C5F70CFDBDC3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5203825"/>
            <a:ext cx="2133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DEC3630-13C9-4842-9153-12BD01883B9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5203825"/>
            <a:ext cx="2895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D7BCEC99-665B-4182-8C5F-4E7BD015447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5203825"/>
            <a:ext cx="2133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/>
            </a:lvl1pPr>
          </a:lstStyle>
          <a:p>
            <a:pPr>
              <a:defRPr/>
            </a:pPr>
            <a:fld id="{05E000F0-AE01-4FBE-996A-02B75CDE4C85}" type="slidenum">
              <a:rPr lang="en-US" altLang="fr-FR"/>
              <a:pPr>
                <a:defRPr/>
              </a:pPr>
              <a:t>‹#›</a:t>
            </a:fld>
            <a:endParaRPr lang="en-US" altLang="fr-FR" dirty="0"/>
          </a:p>
        </p:txBody>
      </p:sp>
      <p:pic>
        <p:nvPicPr>
          <p:cNvPr id="1031" name="Picture 11" descr="UNSD_second_banner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>
          <a:solidFill>
            <a:srgbClr val="0000FF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▫"/>
        <a:defRPr sz="20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subTitle" idx="1"/>
          </p:nvPr>
        </p:nvSpPr>
        <p:spPr>
          <a:xfrm>
            <a:off x="642938" y="1160463"/>
            <a:ext cx="8123110" cy="3084512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fr-CH" altLang="en-US" sz="1600" noProof="0" dirty="0">
                <a:latin typeface="+mn-lt"/>
              </a:rPr>
              <a:t>10</a:t>
            </a:r>
            <a:r>
              <a:rPr lang="fr-CH" altLang="en-US" sz="1600" baseline="30000" noProof="0" dirty="0">
                <a:latin typeface="+mn-lt"/>
              </a:rPr>
              <a:t>ème</a:t>
            </a:r>
            <a:r>
              <a:rPr lang="fr-CH" altLang="en-US" sz="1600" noProof="0" dirty="0">
                <a:latin typeface="+mn-lt"/>
              </a:rPr>
              <a:t> tranches du Programme du Compte de Développement de l’ONU</a:t>
            </a:r>
          </a:p>
          <a:p>
            <a:pPr eaLnBrk="1" hangingPunct="1">
              <a:lnSpc>
                <a:spcPct val="90000"/>
              </a:lnSpc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</a:pPr>
            <a:endParaRPr lang="fr-CH" altLang="en-US" sz="1600" noProof="0" dirty="0">
              <a:solidFill>
                <a:srgbClr val="0000FF"/>
              </a:solidFill>
              <a:latin typeface="+mn-lt"/>
            </a:endParaRPr>
          </a:p>
          <a:p>
            <a:pPr eaLnBrk="1" hangingPunct="1">
              <a:lnSpc>
                <a:spcPct val="150000"/>
              </a:lnSpc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</a:pPr>
            <a:r>
              <a:rPr lang="fr-CH" altLang="en-US" sz="2000" b="1" dirty="0">
                <a:solidFill>
                  <a:srgbClr val="0000FF"/>
                </a:solidFill>
                <a:latin typeface="+mn-lt"/>
              </a:rPr>
              <a:t>Intégration des données secondaires pour les indicateurs ODD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1189038" y="4513263"/>
            <a:ext cx="6865937" cy="929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▫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-731838" algn="l"/>
                <a:tab pos="-45720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457700" algn="l"/>
                <a:tab pos="4572000" algn="l"/>
                <a:tab pos="5029200" algn="l"/>
                <a:tab pos="5486400" algn="l"/>
                <a:tab pos="5943600" algn="l"/>
              </a:tabLst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buNone/>
            </a:pPr>
            <a:r>
              <a:rPr lang="fr-CH" altLang="en-US" sz="1600" dirty="0"/>
              <a:t>Session 2: Utilisation de données administratives</a:t>
            </a:r>
          </a:p>
          <a:p>
            <a:pPr algn="ctr">
              <a:buNone/>
            </a:pPr>
            <a:r>
              <a:rPr lang="fr-CH" altLang="en-US" sz="1600" b="0" dirty="0"/>
              <a:t>Atelier sous régional pour pays africains francophones</a:t>
            </a:r>
          </a:p>
          <a:p>
            <a:pPr algn="ctr">
              <a:buFont typeface="Wingdings" panose="05000000000000000000" pitchFamily="2" charset="2"/>
              <a:buNone/>
            </a:pPr>
            <a:r>
              <a:rPr lang="fr-CH" altLang="en-US" sz="1600" b="0" dirty="0"/>
              <a:t>9 – 11 mai 2018, Lomé, Togo</a:t>
            </a:r>
          </a:p>
        </p:txBody>
      </p:sp>
      <p:pic>
        <p:nvPicPr>
          <p:cNvPr id="4100" name="Picture 2" descr="Image result for disaggregati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0950" y="3048000"/>
            <a:ext cx="1455738" cy="84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8798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04000" y="1080000"/>
            <a:ext cx="8228520" cy="42114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CH" sz="2000" b="1" dirty="0">
                <a:latin typeface="+mn-lt"/>
              </a:rPr>
              <a:t>Sources de données primaires vs. secondaires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04000" y="1656000"/>
            <a:ext cx="8228520" cy="2832180"/>
          </a:xfrm>
        </p:spPr>
        <p:txBody>
          <a:bodyPr/>
          <a:lstStyle/>
          <a:p>
            <a:pPr marL="0" lvl="1" indent="0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70000"/>
              <a:buNone/>
              <a:defRPr/>
            </a:pPr>
            <a:r>
              <a:rPr lang="fr-CH" sz="1600" b="1" dirty="0"/>
              <a:t>Données primaires (enquêtes / recensements):</a:t>
            </a:r>
          </a:p>
          <a:p>
            <a:pPr marL="361950" lvl="2" indent="-276225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Les données primaires sont collectées exclusivement à des fins de statistiques officielles</a:t>
            </a:r>
          </a:p>
          <a:p>
            <a:pPr marL="361950" lvl="2" indent="-276225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Les données primaires sont collectées exclusivement par les autorités statistiques</a:t>
            </a:r>
          </a:p>
          <a:p>
            <a:pPr marL="0" lvl="1" indent="0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70000"/>
              <a:buNone/>
              <a:defRPr/>
            </a:pPr>
            <a:r>
              <a:rPr lang="fr-CH" sz="1600" b="1" dirty="0"/>
              <a:t>Données et registres administratifs (sources secondaires):</a:t>
            </a:r>
          </a:p>
          <a:p>
            <a:pPr marL="361950" lvl="2" indent="-276225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Les données administratives sont collectées à des fins non statistiques, en général par une administration mettant en œuvre une politique publique ou un règlement administratif</a:t>
            </a:r>
          </a:p>
          <a:p>
            <a:pPr marL="361950" lvl="2" indent="-276225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L’administration qui fournit les données administratives aux autorités statistiques et l'unité à laquelle elles se rapportent (unité d'observation) sont différentes</a:t>
            </a:r>
          </a:p>
        </p:txBody>
      </p:sp>
      <p:sp>
        <p:nvSpPr>
          <p:cNvPr id="4101" name="Alatunnisteen paikkamerkki 5"/>
          <p:cNvSpPr txBox="1">
            <a:spLocks noGrp="1"/>
          </p:cNvSpPr>
          <p:nvPr/>
        </p:nvSpPr>
        <p:spPr bwMode="auto">
          <a:xfrm>
            <a:off x="4923896" y="5461000"/>
            <a:ext cx="1699948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en-US" sz="833" noProof="1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46181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04000" y="1080000"/>
            <a:ext cx="8220900" cy="4440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CH" sz="2000" b="1" dirty="0">
                <a:latin typeface="+mn-lt"/>
              </a:rPr>
              <a:t>Les Principes </a:t>
            </a:r>
            <a:r>
              <a:rPr lang="fr-CH" sz="1200" dirty="0">
                <a:latin typeface="+mn-lt"/>
              </a:rPr>
              <a:t>/1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04000" y="1656000"/>
            <a:ext cx="8220900" cy="3630449"/>
          </a:xfrm>
        </p:spPr>
        <p:txBody>
          <a:bodyPr/>
          <a:lstStyle/>
          <a:p>
            <a:pPr marL="0" lvl="1" indent="0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70000"/>
              <a:buNone/>
              <a:defRPr/>
            </a:pPr>
            <a:r>
              <a:rPr lang="fr-CH" sz="1600" b="1" dirty="0"/>
              <a:t>Choix des sources de données:</a:t>
            </a:r>
          </a:p>
          <a:p>
            <a:pPr marL="361950" lvl="2" indent="-276225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Les données pour la production de statistiques officielles peuvent être tirées de tous les types de sources: primaires et secondaires</a:t>
            </a:r>
          </a:p>
          <a:p>
            <a:pPr marL="361950" lvl="2" indent="-276225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Les producteurs de statistiques officielles choisissent les sources de données en fonction de considérations professionnelles telles que la qualité, les coûts et la charge pour les répondants</a:t>
            </a:r>
          </a:p>
          <a:p>
            <a:pPr marL="0" lvl="1" indent="0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70000"/>
              <a:buNone/>
              <a:defRPr/>
            </a:pPr>
            <a:r>
              <a:rPr lang="fr-CH" sz="1600" b="1" dirty="0"/>
              <a:t>Indépendance professionnelle:</a:t>
            </a:r>
          </a:p>
          <a:p>
            <a:pPr marL="361950" lvl="2" indent="-276225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Les producteurs de statistiques officielles sont seuls responsables de décider des méthodes et procédures de collecte, de traitement et de stockage des sources de données</a:t>
            </a:r>
          </a:p>
        </p:txBody>
      </p:sp>
      <p:sp>
        <p:nvSpPr>
          <p:cNvPr id="4101" name="Alatunnisteen paikkamerkki 5"/>
          <p:cNvSpPr txBox="1">
            <a:spLocks noGrp="1"/>
          </p:cNvSpPr>
          <p:nvPr/>
        </p:nvSpPr>
        <p:spPr bwMode="auto">
          <a:xfrm>
            <a:off x="4923896" y="5461000"/>
            <a:ext cx="1699948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en-US" sz="833" noProof="1">
              <a:latin typeface="Arial" charset="0"/>
            </a:endParaRPr>
          </a:p>
        </p:txBody>
      </p:sp>
      <p:sp>
        <p:nvSpPr>
          <p:cNvPr id="402439" name="Rectangle 2"/>
          <p:cNvSpPr>
            <a:spLocks noChangeArrowheads="1"/>
          </p:cNvSpPr>
          <p:nvPr/>
        </p:nvSpPr>
        <p:spPr bwMode="auto">
          <a:xfrm>
            <a:off x="1152261" y="576792"/>
            <a:ext cx="6299729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GB" sz="2667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08703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04000" y="1080000"/>
            <a:ext cx="8228520" cy="492972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fr-CH" sz="2000" b="1" dirty="0"/>
              <a:t>Les Principes </a:t>
            </a:r>
            <a:r>
              <a:rPr lang="fr-CH" sz="1200" dirty="0"/>
              <a:t>/2</a:t>
            </a:r>
            <a:endParaRPr lang="fr-CH" sz="2000" b="1" dirty="0">
              <a:latin typeface="+mn-lt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04000" y="1656000"/>
            <a:ext cx="8228520" cy="3630449"/>
          </a:xfrm>
        </p:spPr>
        <p:txBody>
          <a:bodyPr/>
          <a:lstStyle/>
          <a:p>
            <a:pPr marL="0" lvl="1" indent="0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70000"/>
              <a:buNone/>
              <a:defRPr/>
            </a:pPr>
            <a:r>
              <a:rPr lang="fr-CH" sz="1600" b="1" dirty="0"/>
              <a:t>Accès aux données administratives:</a:t>
            </a:r>
          </a:p>
          <a:p>
            <a:pPr marL="361950" lvl="2" indent="-276225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600" dirty="0"/>
              <a:t>Les autorités statistiques ont un mandat légal pour collecter des informations pour la production de statistiques officielles</a:t>
            </a:r>
          </a:p>
          <a:p>
            <a:pPr marL="361950" lvl="2" indent="-276225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600" dirty="0"/>
              <a:t>Les détenteurs de données administratives peuvent être obligés par la loi de permettre l'accès aux dossiers administratifs ou de fournir des données administratives à la demande des autorités statistiques au niveau de détail nécessaire</a:t>
            </a:r>
          </a:p>
          <a:p>
            <a:pPr marL="361950" lvl="2" indent="-276225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600" dirty="0"/>
              <a:t>Les autorités statistiques coopèrent avec les détenteurs des données administratives pour garantir la qualité des données</a:t>
            </a:r>
          </a:p>
        </p:txBody>
      </p:sp>
      <p:sp>
        <p:nvSpPr>
          <p:cNvPr id="4101" name="Alatunnisteen paikkamerkki 5"/>
          <p:cNvSpPr txBox="1">
            <a:spLocks noGrp="1"/>
          </p:cNvSpPr>
          <p:nvPr/>
        </p:nvSpPr>
        <p:spPr bwMode="auto">
          <a:xfrm>
            <a:off x="4923896" y="5461000"/>
            <a:ext cx="1699948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en-US" sz="833" noProof="1">
              <a:latin typeface="Arial" charset="0"/>
            </a:endParaRPr>
          </a:p>
        </p:txBody>
      </p:sp>
      <p:sp>
        <p:nvSpPr>
          <p:cNvPr id="402439" name="Rectangle 2"/>
          <p:cNvSpPr>
            <a:spLocks noChangeArrowheads="1"/>
          </p:cNvSpPr>
          <p:nvPr/>
        </p:nvSpPr>
        <p:spPr bwMode="auto">
          <a:xfrm>
            <a:off x="1152261" y="576792"/>
            <a:ext cx="6299729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GB" sz="2667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6102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04000" y="1080000"/>
            <a:ext cx="8220900" cy="401449"/>
          </a:xfrm>
        </p:spPr>
        <p:txBody>
          <a:bodyPr/>
          <a:lstStyle/>
          <a:p>
            <a:pPr marL="71435" eaLnBrk="1" hangingPunct="1">
              <a:spcBef>
                <a:spcPct val="10000"/>
              </a:spcBef>
              <a:defRPr/>
            </a:pPr>
            <a:r>
              <a:rPr lang="fr-CH" sz="2000" b="1" dirty="0"/>
              <a:t>Les Principes </a:t>
            </a:r>
            <a:r>
              <a:rPr lang="fr-CH" sz="1200" dirty="0"/>
              <a:t>/3</a:t>
            </a:r>
            <a:endParaRPr lang="fr-CH" sz="1333" noProof="0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04000" y="1656000"/>
            <a:ext cx="8220900" cy="3630449"/>
          </a:xfrm>
        </p:spPr>
        <p:txBody>
          <a:bodyPr/>
          <a:lstStyle/>
          <a:p>
            <a:pPr marL="0" lvl="1" indent="0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70000"/>
              <a:buNone/>
              <a:defRPr/>
            </a:pPr>
            <a:r>
              <a:rPr lang="fr-CH" sz="1600" b="1" dirty="0"/>
              <a:t>Confidentialité:</a:t>
            </a:r>
          </a:p>
          <a:p>
            <a:pPr marL="361950" lvl="2" indent="-276225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600" dirty="0"/>
              <a:t>Les données individuelles des personnes physiques et morales en possession des autorités statistiques doivent être strictement confidentielles et utilisées exclusivement à des fins statistiques</a:t>
            </a:r>
          </a:p>
          <a:p>
            <a:pPr marL="361950" lvl="2" indent="-276225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600" dirty="0"/>
              <a:t>Le principe de confidentialité s'applique à toutes les sources de données: primaires et secondaires (p.ex. sources administratives)  </a:t>
            </a:r>
          </a:p>
          <a:p>
            <a:pPr marL="361950" lvl="2" indent="-276225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600" dirty="0"/>
              <a:t>La confidentialité statistique est garantie par la loi</a:t>
            </a:r>
          </a:p>
        </p:txBody>
      </p:sp>
      <p:sp>
        <p:nvSpPr>
          <p:cNvPr id="4101" name="Alatunnisteen paikkamerkki 5"/>
          <p:cNvSpPr txBox="1">
            <a:spLocks noGrp="1"/>
          </p:cNvSpPr>
          <p:nvPr/>
        </p:nvSpPr>
        <p:spPr bwMode="auto">
          <a:xfrm>
            <a:off x="4923896" y="5461000"/>
            <a:ext cx="1699948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en-US" sz="833" noProof="1">
              <a:latin typeface="Arial" charset="0"/>
            </a:endParaRPr>
          </a:p>
        </p:txBody>
      </p:sp>
      <p:sp>
        <p:nvSpPr>
          <p:cNvPr id="402439" name="Rectangle 2"/>
          <p:cNvSpPr>
            <a:spLocks noChangeArrowheads="1"/>
          </p:cNvSpPr>
          <p:nvPr/>
        </p:nvSpPr>
        <p:spPr bwMode="auto">
          <a:xfrm>
            <a:off x="1152261" y="576792"/>
            <a:ext cx="6299729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GB" sz="2667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23844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04000" y="1080000"/>
            <a:ext cx="8213280" cy="360517"/>
          </a:xfrm>
        </p:spPr>
        <p:txBody>
          <a:bodyPr/>
          <a:lstStyle/>
          <a:p>
            <a:pPr marL="71435" eaLnBrk="1" hangingPunct="1">
              <a:spcBef>
                <a:spcPct val="10000"/>
              </a:spcBef>
              <a:defRPr/>
            </a:pPr>
            <a:r>
              <a:rPr lang="fr-CH" sz="2000" b="1" dirty="0"/>
              <a:t>Le Système Statistique National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04000" y="1656000"/>
            <a:ext cx="8213280" cy="3766775"/>
          </a:xfrm>
        </p:spPr>
        <p:txBody>
          <a:bodyPr/>
          <a:lstStyle/>
          <a:p>
            <a:pPr marL="361950" lvl="2" indent="-276225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600" dirty="0"/>
              <a:t>Le système statistique national comprend tous les producteurs de statistiques officielles (autorités statistiques)</a:t>
            </a:r>
          </a:p>
          <a:p>
            <a:pPr marL="361950" lvl="2" indent="-276225" defTabSz="525177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600" dirty="0"/>
              <a:t>Les autorités statistiques se conforment strictement à la loi statistique nationale et aux Principes; et en particulier:</a:t>
            </a:r>
          </a:p>
          <a:p>
            <a:pPr marL="773113" lvl="2" indent="-285750" defTabSz="525177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Indépendance professionnelle et impartialité</a:t>
            </a:r>
          </a:p>
          <a:p>
            <a:pPr marL="773113" lvl="2" indent="-285750" defTabSz="525177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Confidentialité statistique</a:t>
            </a:r>
          </a:p>
          <a:p>
            <a:pPr marL="773113" lvl="2" indent="-285750" defTabSz="525177">
              <a:spcBef>
                <a:spcPct val="0"/>
              </a:spcBef>
              <a:spcAft>
                <a:spcPts val="6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Accès égal (et simultané) pour les utilisateurs aux informations statistiques</a:t>
            </a:r>
          </a:p>
          <a:p>
            <a:pPr marL="773113" lvl="2" indent="-285750" defTabSz="525177">
              <a:spcBef>
                <a:spcPct val="0"/>
              </a:spcBef>
              <a:spcAft>
                <a:spcPts val="12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Méthodologie et comparabilité internationaley</a:t>
            </a:r>
          </a:p>
          <a:p>
            <a:pPr marL="361950" lvl="2" indent="-276225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600" dirty="0"/>
              <a:t>Les produits et services  des autorités statistiques sont énumérés dans les programmes statistiques soumis au Conseil de la statistique</a:t>
            </a:r>
          </a:p>
          <a:p>
            <a:pPr marL="361950" lvl="2" indent="-276225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600" b="1" dirty="0"/>
              <a:t>Les autres détenteurs ou fournisseurs de données ne sont pas considérés comme producteurs de statistiques officielles</a:t>
            </a:r>
          </a:p>
        </p:txBody>
      </p:sp>
      <p:sp>
        <p:nvSpPr>
          <p:cNvPr id="4101" name="Alatunnisteen paikkamerkki 5"/>
          <p:cNvSpPr txBox="1">
            <a:spLocks noGrp="1"/>
          </p:cNvSpPr>
          <p:nvPr/>
        </p:nvSpPr>
        <p:spPr bwMode="auto">
          <a:xfrm>
            <a:off x="4923896" y="5461000"/>
            <a:ext cx="1699948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en-US" sz="833" noProof="1">
              <a:latin typeface="Arial" charset="0"/>
            </a:endParaRPr>
          </a:p>
        </p:txBody>
      </p:sp>
      <p:sp>
        <p:nvSpPr>
          <p:cNvPr id="402439" name="Rectangle 2"/>
          <p:cNvSpPr>
            <a:spLocks noChangeArrowheads="1"/>
          </p:cNvSpPr>
          <p:nvPr/>
        </p:nvSpPr>
        <p:spPr bwMode="auto">
          <a:xfrm>
            <a:off x="1152261" y="576792"/>
            <a:ext cx="6299729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GB" sz="2667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61583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4647009" y="2048248"/>
            <a:ext cx="3150350" cy="341645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467" tIns="8467" rIns="8467" bIns="8467" numCol="1" spcCol="1270" rtlCol="0" anchor="ctr" anchorCtr="0">
            <a:noAutofit/>
          </a:bodyPr>
          <a:lstStyle/>
          <a:p>
            <a:pPr algn="ctr" defTabSz="592643">
              <a:lnSpc>
                <a:spcPct val="90000"/>
              </a:lnSpc>
              <a:spcAft>
                <a:spcPct val="35000"/>
              </a:spcAft>
            </a:pPr>
            <a:endParaRPr lang="en-GB" sz="1333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722017" y="2127306"/>
            <a:ext cx="3000333" cy="3255129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467" tIns="8467" rIns="8467" bIns="8467" numCol="1" spcCol="1270" rtlCol="0" anchor="ctr" anchorCtr="0">
            <a:noAutofit/>
          </a:bodyPr>
          <a:lstStyle/>
          <a:p>
            <a:pPr algn="r" defTabSz="592643">
              <a:lnSpc>
                <a:spcPct val="90000"/>
              </a:lnSpc>
              <a:spcAft>
                <a:spcPct val="35000"/>
              </a:spcAft>
            </a:pPr>
            <a:endParaRPr lang="en-GB" sz="1333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217509" y="2286374"/>
            <a:ext cx="1762696" cy="560379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467" tIns="8467" rIns="8467" bIns="8467" numCol="1" spcCol="1270" rtlCol="0" anchor="ctr" anchorCtr="0">
            <a:noAutofit/>
          </a:bodyPr>
          <a:lstStyle/>
          <a:p>
            <a:pPr algn="ctr" defTabSz="592643">
              <a:lnSpc>
                <a:spcPct val="90000"/>
              </a:lnSpc>
              <a:spcAft>
                <a:spcPct val="35000"/>
              </a:spcAft>
            </a:pPr>
            <a:r>
              <a:rPr lang="fr-CH" sz="1333">
                <a:latin typeface="Times New Roman" pitchFamily="18" charset="0"/>
                <a:cs typeface="Times New Roman" pitchFamily="18" charset="0"/>
              </a:rPr>
              <a:t>INS</a:t>
            </a:r>
          </a:p>
        </p:txBody>
      </p:sp>
      <p:sp>
        <p:nvSpPr>
          <p:cNvPr id="3" name="Rectangle 2"/>
          <p:cNvSpPr/>
          <p:nvPr/>
        </p:nvSpPr>
        <p:spPr>
          <a:xfrm>
            <a:off x="5223263" y="3054964"/>
            <a:ext cx="1762696" cy="55244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467" tIns="8467" rIns="8467" bIns="8467" numCol="1" spcCol="1270" rtlCol="0" anchor="ctr" anchorCtr="0">
            <a:noAutofit/>
          </a:bodyPr>
          <a:lstStyle/>
          <a:p>
            <a:pPr algn="ctr" defTabSz="592643">
              <a:lnSpc>
                <a:spcPct val="90000"/>
              </a:lnSpc>
              <a:spcAft>
                <a:spcPct val="35000"/>
              </a:spcAft>
            </a:pPr>
            <a:r>
              <a:rPr lang="fr-CH" sz="1333">
                <a:latin typeface="Times New Roman" pitchFamily="18" charset="0"/>
                <a:cs typeface="Times New Roman" pitchFamily="18" charset="0"/>
              </a:rPr>
              <a:t>Autres producteurs</a:t>
            </a:r>
          </a:p>
        </p:txBody>
      </p:sp>
      <p:sp>
        <p:nvSpPr>
          <p:cNvPr id="4" name="Rectangle 3"/>
          <p:cNvSpPr/>
          <p:nvPr/>
        </p:nvSpPr>
        <p:spPr>
          <a:xfrm>
            <a:off x="5231200" y="4758833"/>
            <a:ext cx="1762696" cy="536607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467" tIns="8467" rIns="8467" bIns="8467" numCol="1" spcCol="1270" rtlCol="0" anchor="ctr" anchorCtr="0">
            <a:noAutofit/>
          </a:bodyPr>
          <a:lstStyle/>
          <a:p>
            <a:pPr algn="ctr" defTabSz="592643">
              <a:lnSpc>
                <a:spcPct val="90000"/>
              </a:lnSpc>
              <a:spcAft>
                <a:spcPct val="35000"/>
              </a:spcAft>
            </a:pPr>
            <a:r>
              <a:rPr lang="fr-CH" sz="1333">
                <a:latin typeface="Times New Roman" pitchFamily="18" charset="0"/>
                <a:cs typeface="Times New Roman" pitchFamily="18" charset="0"/>
              </a:rPr>
              <a:t>Données primaires</a:t>
            </a:r>
            <a:endParaRPr lang="fr-CH" sz="10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231200" y="3815617"/>
            <a:ext cx="1762696" cy="55244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467" tIns="8467" rIns="8467" bIns="8467" numCol="1" spcCol="1270" rtlCol="0" anchor="ctr" anchorCtr="0">
            <a:noAutofit/>
          </a:bodyPr>
          <a:lstStyle/>
          <a:p>
            <a:pPr algn="ctr" defTabSz="592643">
              <a:lnSpc>
                <a:spcPct val="90000"/>
              </a:lnSpc>
              <a:spcAft>
                <a:spcPct val="35000"/>
              </a:spcAft>
            </a:pPr>
            <a:r>
              <a:rPr lang="fr-CH" sz="1333" dirty="0">
                <a:latin typeface="Times New Roman" pitchFamily="18" charset="0"/>
                <a:cs typeface="Times New Roman" pitchFamily="18" charset="0"/>
              </a:rPr>
              <a:t>Sources et registres statistiques</a:t>
            </a:r>
            <a:endParaRPr lang="fr-CH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159787" y="2286373"/>
            <a:ext cx="375042" cy="3009067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vert270" wrap="square" lIns="8467" tIns="8467" rIns="8467" bIns="8467" numCol="1" spcCol="1270" rtlCol="0" anchor="ctr" anchorCtr="0">
            <a:noAutofit/>
          </a:bodyPr>
          <a:lstStyle/>
          <a:p>
            <a:pPr algn="ctr" defTabSz="592643">
              <a:lnSpc>
                <a:spcPct val="90000"/>
              </a:lnSpc>
              <a:spcAft>
                <a:spcPct val="35000"/>
              </a:spcAft>
            </a:pPr>
            <a:r>
              <a:rPr lang="fr-CH" sz="1333" dirty="0">
                <a:latin typeface="Times New Roman" pitchFamily="18" charset="0"/>
                <a:cs typeface="Times New Roman" pitchFamily="18" charset="0"/>
              </a:rPr>
              <a:t>System Statistique National</a:t>
            </a:r>
          </a:p>
        </p:txBody>
      </p:sp>
      <p:sp>
        <p:nvSpPr>
          <p:cNvPr id="13" name="Isosceles Triangle 12"/>
          <p:cNvSpPr/>
          <p:nvPr/>
        </p:nvSpPr>
        <p:spPr>
          <a:xfrm>
            <a:off x="4647009" y="1076711"/>
            <a:ext cx="3150350" cy="900100"/>
          </a:xfrm>
          <a:prstGeom prst="triangle">
            <a:avLst/>
          </a:prstGeom>
          <a:solidFill>
            <a:srgbClr val="00B0F0"/>
          </a:solidFill>
          <a:ln>
            <a:solidFill>
              <a:srgbClr val="C0000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467" tIns="8467" rIns="8467" bIns="8467" numCol="1" spcCol="1270" rtlCol="0" anchor="t" anchorCtr="0">
            <a:noAutofit/>
          </a:bodyPr>
          <a:lstStyle/>
          <a:p>
            <a:pPr algn="ctr" defTabSz="592643">
              <a:lnSpc>
                <a:spcPct val="90000"/>
              </a:lnSpc>
              <a:spcAft>
                <a:spcPct val="35000"/>
              </a:spcAft>
            </a:pPr>
            <a:r>
              <a:rPr lang="fr-CH" sz="1333" dirty="0">
                <a:latin typeface="Times New Roman" pitchFamily="18" charset="0"/>
                <a:cs typeface="Times New Roman" pitchFamily="18" charset="0"/>
              </a:rPr>
              <a:t>Loi statistique et Principes statistiques</a:t>
            </a:r>
          </a:p>
        </p:txBody>
      </p:sp>
      <p:cxnSp>
        <p:nvCxnSpPr>
          <p:cNvPr id="18" name="Straight Arrow Connector 17"/>
          <p:cNvCxnSpPr/>
          <p:nvPr/>
        </p:nvCxnSpPr>
        <p:spPr bwMode="auto">
          <a:xfrm flipV="1">
            <a:off x="5747423" y="4383934"/>
            <a:ext cx="0" cy="339037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25" name="Rectangle 24"/>
          <p:cNvSpPr/>
          <p:nvPr/>
        </p:nvSpPr>
        <p:spPr>
          <a:xfrm>
            <a:off x="1277142" y="2127623"/>
            <a:ext cx="3000333" cy="2441342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467" tIns="8467" rIns="8467" bIns="8467" numCol="1" spcCol="1270" rtlCol="0" anchor="ctr" anchorCtr="0">
            <a:noAutofit/>
          </a:bodyPr>
          <a:lstStyle/>
          <a:p>
            <a:pPr algn="r" defTabSz="592643">
              <a:lnSpc>
                <a:spcPct val="90000"/>
              </a:lnSpc>
              <a:spcAft>
                <a:spcPct val="35000"/>
              </a:spcAft>
            </a:pPr>
            <a:endParaRPr lang="en-GB" sz="1333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1887738" y="3815617"/>
            <a:ext cx="1762696" cy="552442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467" tIns="8467" rIns="8467" bIns="8467" numCol="1" spcCol="1270" rtlCol="0" anchor="ctr" anchorCtr="0">
            <a:noAutofit/>
          </a:bodyPr>
          <a:lstStyle/>
          <a:p>
            <a:pPr algn="ctr" defTabSz="592643">
              <a:lnSpc>
                <a:spcPct val="90000"/>
              </a:lnSpc>
              <a:spcAft>
                <a:spcPct val="35000"/>
              </a:spcAft>
            </a:pPr>
            <a:r>
              <a:rPr lang="fr-CH" sz="1333">
                <a:latin typeface="Times New Roman" pitchFamily="18" charset="0"/>
                <a:cs typeface="Times New Roman" pitchFamily="18" charset="0"/>
              </a:rPr>
              <a:t>Données et registres administratifs</a:t>
            </a:r>
            <a:endParaRPr lang="fr-CH" sz="100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7" name="Straight Arrow Connector 26"/>
          <p:cNvCxnSpPr/>
          <p:nvPr/>
        </p:nvCxnSpPr>
        <p:spPr bwMode="auto">
          <a:xfrm flipV="1">
            <a:off x="6509423" y="4391872"/>
            <a:ext cx="0" cy="331099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00000"/>
            </a:solidFill>
            <a:prstDash val="sysDash"/>
            <a:round/>
            <a:headEnd type="triangle" w="lg" len="lg"/>
            <a:tailEnd type="none" w="lg" len="lg"/>
          </a:ln>
          <a:effectLst/>
        </p:spPr>
      </p:cxnSp>
      <p:sp>
        <p:nvSpPr>
          <p:cNvPr id="28" name="Rectangle 27"/>
          <p:cNvSpPr/>
          <p:nvPr/>
        </p:nvSpPr>
        <p:spPr>
          <a:xfrm>
            <a:off x="1885392" y="2318124"/>
            <a:ext cx="1762696" cy="1305158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467" tIns="8467" rIns="8467" bIns="8467" numCol="1" spcCol="1270" rtlCol="0" anchor="ctr" anchorCtr="0">
            <a:noAutofit/>
          </a:bodyPr>
          <a:lstStyle/>
          <a:p>
            <a:pPr algn="ctr" defTabSz="592643">
              <a:lnSpc>
                <a:spcPct val="90000"/>
              </a:lnSpc>
              <a:spcAft>
                <a:spcPct val="35000"/>
              </a:spcAft>
            </a:pPr>
            <a:r>
              <a:rPr lang="fr-CH" sz="1333">
                <a:latin typeface="Times New Roman" pitchFamily="18" charset="0"/>
                <a:cs typeface="Times New Roman" pitchFamily="18" charset="0"/>
              </a:rPr>
              <a:t>Administrations</a:t>
            </a:r>
          </a:p>
          <a:p>
            <a:pPr algn="ctr" defTabSz="592643">
              <a:lnSpc>
                <a:spcPct val="90000"/>
              </a:lnSpc>
              <a:spcAft>
                <a:spcPct val="35000"/>
              </a:spcAft>
            </a:pPr>
            <a:endParaRPr lang="fr-CH" sz="1333">
              <a:latin typeface="Times New Roman" pitchFamily="18" charset="0"/>
              <a:cs typeface="Times New Roman" pitchFamily="18" charset="0"/>
            </a:endParaRPr>
          </a:p>
          <a:p>
            <a:pPr algn="ctr" defTabSz="592643">
              <a:lnSpc>
                <a:spcPct val="90000"/>
              </a:lnSpc>
              <a:spcAft>
                <a:spcPct val="35000"/>
              </a:spcAft>
            </a:pPr>
            <a:r>
              <a:rPr lang="fr-CH" sz="1333">
                <a:latin typeface="Times New Roman" pitchFamily="18" charset="0"/>
                <a:cs typeface="Times New Roman" pitchFamily="18" charset="0"/>
              </a:rPr>
              <a:t>Ministères - Agences</a:t>
            </a:r>
          </a:p>
        </p:txBody>
      </p:sp>
      <p:cxnSp>
        <p:nvCxnSpPr>
          <p:cNvPr id="30" name="Straight Arrow Connector 29"/>
          <p:cNvCxnSpPr/>
          <p:nvPr/>
        </p:nvCxnSpPr>
        <p:spPr bwMode="auto">
          <a:xfrm>
            <a:off x="3666309" y="3927028"/>
            <a:ext cx="1537508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cxnSp>
        <p:nvCxnSpPr>
          <p:cNvPr id="36" name="Straight Arrow Connector 35"/>
          <p:cNvCxnSpPr/>
          <p:nvPr/>
        </p:nvCxnSpPr>
        <p:spPr bwMode="auto">
          <a:xfrm>
            <a:off x="3674246" y="4236590"/>
            <a:ext cx="1537508" cy="0"/>
          </a:xfrm>
          <a:prstGeom prst="straightConnector1">
            <a:avLst/>
          </a:prstGeom>
          <a:solidFill>
            <a:schemeClr val="accent1"/>
          </a:solidFill>
          <a:ln w="25400" cap="flat" cmpd="sng" algn="ctr">
            <a:solidFill>
              <a:srgbClr val="C00000"/>
            </a:solidFill>
            <a:prstDash val="sysDash"/>
            <a:round/>
            <a:headEnd type="triangle" w="lg" len="lg"/>
            <a:tailEnd type="none" w="lg" len="lg"/>
          </a:ln>
          <a:effectLst/>
        </p:spPr>
      </p:cxnSp>
      <p:sp>
        <p:nvSpPr>
          <p:cNvPr id="37" name="AutoShape 2" descr="data:image/jpeg;base64,/9j/4AAQSkZJRgABAQAAAQABAAD/2wCEAAkGBwgHBgkIBwgKCgkLDRYPDQwMDRsUFRAWIB0iIiAdHx8kKDQsJCYxJx8fLT0tMTU3Ojo6Iys/RD84QzQ5OjcBCgoKDQwNGg8PGjclHyU3Nzc3Nzc3Nzc3Nzc3Nzc3Nzc3Nzc3Nzc3Nzc3Nzc3Nzc3Nzc3Nzc3Nzc3Nzc3Nzc3N//AABEIAGUARQMBEQACEQEDEQH/xAAcAAEAAgMBAQEAAAAAAAAAAAAABQcCBggEAwH/xAA+EAABAwMBAwcIBwkBAAAAAAABAAIDBAURBiFBUQcSExQxU4EXImFxkZKT4UJSYqGxssEWIyQzNXOC0dIV/8QAGwEBAAEFAQAAAAAAAAAAAAAAAAQBAgMFBgf/xAAzEQACAQICBgkDBAMAAAAAAAAAAQIDBBFRBRIhMUGxBhMWImFxgZHRFKHhIzJC8DNiwf/aAAwDAQACEQMRAD8AvFAEAQBAEAQBAEAQBAEAQBAEAQBAEAQBAEBBag1dZ7BlldU86fGRTxDnSHw3eOFjnVjDeT7PRlzd7acdmb2L++Ro1dyuSlzhb7UwN3OnlyT4D/aju5fBG/pdGFh+rU9l8/B42crN4Dh0lBQubvDQ8H8yp9RPJGd9GbbDZOX2+CctPKxQTvDLpQzUudnSRO6Ro9JGw+wFXxuV/JGvuOjVaKxozUvB7H8cjfLfcKO50zamgqI6iF3Y+N2R6vQfQpMZKSxRz9WjUoy1KkcGepVMQQBAVxyia8fbpX2myvAqhsnqBt6L7LftcTu9fZFrVsO7E6XQ2hlXSr113eCz8X4c/LfUkj3SPdJI4ue45c5xySd5JUU7NJRWC3GKFQgCAkrDfK+w1oqrdNzHfTjdtZIODhv/ABVYycXjEiXdlRu6epVWPNeRfGlNR0upLY2rpx0cjfNmhJyY3fqOBU+nUU1ijz6/sallW6ue1cHmiaWQhGv64vv7P6enqoyOsPxFAD9c7/AZPgsVWepHFbzYaLs/q7mNN7t78v7sOfXvdI9z3uLnOJJc45JPEqAekJJLBGKFQgCAIAgNh0Pf36fv8FQ5+KWUiKoaTs5hPb4dvt4q+nPUlia3Stkru2cUu8tq8/ydBA5GQtiecFT8tVaXV1uoA481kTpnDiXHA/Kfaody+8kdh0YopU6lXN4e23/pB0/JvqKop4p446bmSsD25m3EZG5Y1RqNYpE+en7OEnFt4rwPp5MdSd3S/H+Sr1FTIt7Q2Wb9h5MdSd3S/H+SdRUyHaGyzfsPJjqTu6X4/wAk6ipkO0Nlm/YeTHUnd0vx/knUVMh2hss37DyY6k7ul+P8k6ipkO0Nlm/YiNQ6UumnYoZLm2JrZnFrOjk520KydOUf3Eyz0lQvG1Sx2eBdeiK43DSdsqHnnPMAY4neW+afvCnUXjTTOF0nRVG8qQWfPaVryytI1PTuI2Ghbg/5vUS5/f6fJ1HRpr6SS/2fJFq2WohFmoAZY89Wj+kPqhTINaqORuYS6+ezi+Z7eswd9H7wV2KMGpLIdZg76P3gmKGpLIdZg76P3gmKGpLIdZg76P3gmKGpLIdZg76P3gmKGpLIrflpkjkobX0b2uxLJnBzuCjXPA6fozFqpUxXBGx8mDS3RFuyMZ6U7f7jlfbr9NGs068dIVPTkjXuWi2uko6G5xtyIXGGTG4O2g+0EeKsuY7pGy6M3CjUnRfHavQqbA4KJgjsRgcE1VkBgcE1VkBgcE1VkBgcE1VkBgcE1VkDKON0kjY4mlz3kNa0dpJ7AmCW4pKSim3uOk7DQC12Wioe0wQtY48SBtPtytlCOrFI8vuq3X151c2zO8W6nu1sqKCrbmKdnNPEcCPSDg+CrKKlHBltvXnb1Y1Yb0c73y01Vkuc1BWtIkjOx2Nj27nD0Fa5pxeDPSrS6p3VJVae5/bwI9UJIQBAEAQFg8lWmHV9e281kf8AC0zv3AcP5kg3+pv444FZ6FPWes9yOb0/pFUqf00H3pb/AAX55FxqacUEBBas0vQ6lohDUgxzsyYaho86M/qOIWOpTU1tJ9hpCrZVNaG1Pes/yUrqLSd20/K7rlOX04Pm1MQ50ZHpP0fUcKDOEobzubLSdtdruSwlk9/59CCVpsQgMo2Pke1kbXOe44a1oySfQExKSkorF7jftIcm9ZXyMqr6x9JSjBEB2SS+v6o+/wBXas9Og5bZbEc5pHT9OknC270s+C+eRb9NTw0tPHBTxtiijaGsYwYDQNwUxJJYI4yc5Tk5SeLZ9VUtCAID8cA4EOAIPaCgIGu0ZpyvcXVFppw4nJdEDGT7uFidGm+BsKWlb2lsjUfrt54njbydaWa4H/znHG41En/St+npmd6dv3/P7L4Ju22O12v+nUFPTk7C6OMBx9Z7SssYRjuRAr3dev8A5Zt+pIK4jhAEAQBAEAQBAEAQBAEAQBAEAQBAEAQBAEB//9k="/>
          <p:cNvSpPr>
            <a:spLocks noChangeAspect="1" noChangeArrowheads="1"/>
          </p:cNvSpPr>
          <p:nvPr/>
        </p:nvSpPr>
        <p:spPr bwMode="auto">
          <a:xfrm>
            <a:off x="814917" y="-330729"/>
            <a:ext cx="436563" cy="642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76200" tIns="38100" rIns="76200" bIns="3810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38" name="AutoShape 4" descr="data:image/jpeg;base64,/9j/4AAQSkZJRgABAQAAAQABAAD/2wCEAAkGBwgHBgkIBwgKCgkLDRYPDQwMDRsUFRAWIB0iIiAdHx8kKDQsJCYxJx8fLT0tMTU3Ojo6Iys/RD84QzQ5OjcBCgoKDQwNGg8PGjclHyU3Nzc3Nzc3Nzc3Nzc3Nzc3Nzc3Nzc3Nzc3Nzc3Nzc3Nzc3Nzc3Nzc3Nzc3Nzc3Nzc3N//AABEIAGUARQMBEQACEQEDEQH/xAAcAAEAAgMBAQEAAAAAAAAAAAAABQcCBggEAwH/xAA+EAABAwMBAwcIBwkBAAAAAAABAAIDBAURBiFBUQcSExQxU4EXImFxkZKT4UJSYqGxssEWIyQzNXOC0dIV/8QAGwEBAAEFAQAAAAAAAAAAAAAAAAQBAgMFBgf/xAAzEQACAQICBgkDBAMAAAAAAAAAAQIDBBFRBRIhMUGxBhMWImFxgZHRFKHhIzJC8DNiwf/aAAwDAQACEQMRAD8AvFAEAQBAEAQBAEAQBAEAQBAEAQBAEAQBAEBBag1dZ7BlldU86fGRTxDnSHw3eOFjnVjDeT7PRlzd7acdmb2L++Ro1dyuSlzhb7UwN3OnlyT4D/aju5fBG/pdGFh+rU9l8/B42crN4Dh0lBQubvDQ8H8yp9RPJGd9GbbDZOX2+CctPKxQTvDLpQzUudnSRO6Ro9JGw+wFXxuV/JGvuOjVaKxozUvB7H8cjfLfcKO50zamgqI6iF3Y+N2R6vQfQpMZKSxRz9WjUoy1KkcGepVMQQBAVxyia8fbpX2myvAqhsnqBt6L7LftcTu9fZFrVsO7E6XQ2hlXSr113eCz8X4c/LfUkj3SPdJI4ue45c5xySd5JUU7NJRWC3GKFQgCAkrDfK+w1oqrdNzHfTjdtZIODhv/ABVYycXjEiXdlRu6epVWPNeRfGlNR0upLY2rpx0cjfNmhJyY3fqOBU+nUU1ijz6/sallW6ue1cHmiaWQhGv64vv7P6enqoyOsPxFAD9c7/AZPgsVWepHFbzYaLs/q7mNN7t78v7sOfXvdI9z3uLnOJJc45JPEqAekJJLBGKFQgCAIAgNh0Pf36fv8FQ5+KWUiKoaTs5hPb4dvt4q+nPUlia3Stkru2cUu8tq8/ydBA5GQtiecFT8tVaXV1uoA481kTpnDiXHA/Kfaody+8kdh0YopU6lXN4e23/pB0/JvqKop4p446bmSsD25m3EZG5Y1RqNYpE+en7OEnFt4rwPp5MdSd3S/H+Sr1FTIt7Q2Wb9h5MdSd3S/H+SdRUyHaGyzfsPJjqTu6X4/wAk6ipkO0Nlm/YeTHUnd0vx/knUVMh2hss37DyY6k7ul+P8k6ipkO0Nlm/YiNQ6UumnYoZLm2JrZnFrOjk520KydOUf3Eyz0lQvG1Sx2eBdeiK43DSdsqHnnPMAY4neW+afvCnUXjTTOF0nRVG8qQWfPaVryytI1PTuI2Ghbg/5vUS5/f6fJ1HRpr6SS/2fJFq2WohFmoAZY89Wj+kPqhTINaqORuYS6+ezi+Z7eswd9H7wV2KMGpLIdZg76P3gmKGpLIdZg76P3gmKGpLIdZg76P3gmKGpLIdZg76P3gmKGpLIrflpkjkobX0b2uxLJnBzuCjXPA6fozFqpUxXBGx8mDS3RFuyMZ6U7f7jlfbr9NGs068dIVPTkjXuWi2uko6G5xtyIXGGTG4O2g+0EeKsuY7pGy6M3CjUnRfHavQqbA4KJgjsRgcE1VkBgcE1VkBgcE1VkBgcE1VkBgcE1VkDKON0kjY4mlz3kNa0dpJ7AmCW4pKSim3uOk7DQC12Wioe0wQtY48SBtPtytlCOrFI8vuq3X151c2zO8W6nu1sqKCrbmKdnNPEcCPSDg+CrKKlHBltvXnb1Y1Yb0c73y01Vkuc1BWtIkjOx2Nj27nD0Fa5pxeDPSrS6p3VJVae5/bwI9UJIQBAEAQFg8lWmHV9e281kf8AC0zv3AcP5kg3+pv444FZ6FPWes9yOb0/pFUqf00H3pb/AAX55FxqacUEBBas0vQ6lohDUgxzsyYaho86M/qOIWOpTU1tJ9hpCrZVNaG1Pes/yUrqLSd20/K7rlOX04Pm1MQ50ZHpP0fUcKDOEobzubLSdtdruSwlk9/59CCVpsQgMo2Pke1kbXOe44a1oySfQExKSkorF7jftIcm9ZXyMqr6x9JSjBEB2SS+v6o+/wBXas9Og5bZbEc5pHT9OknC270s+C+eRb9NTw0tPHBTxtiijaGsYwYDQNwUxJJYI4yc5Tk5SeLZ9VUtCAID8cA4EOAIPaCgIGu0ZpyvcXVFppw4nJdEDGT7uFidGm+BsKWlb2lsjUfrt54njbydaWa4H/znHG41En/St+npmd6dv3/P7L4Ju22O12v+nUFPTk7C6OMBx9Z7SssYRjuRAr3dev8A5Zt+pIK4jhAEAQBAEAQBAEAQBAEAQBAEAQBAEAQBAEB//9k="/>
          <p:cNvSpPr>
            <a:spLocks noChangeAspect="1" noChangeArrowheads="1"/>
          </p:cNvSpPr>
          <p:nvPr/>
        </p:nvSpPr>
        <p:spPr bwMode="auto">
          <a:xfrm>
            <a:off x="941917" y="-203729"/>
            <a:ext cx="436563" cy="6429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76200" tIns="38100" rIns="76200" bIns="3810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9458" y="4084949"/>
            <a:ext cx="198835" cy="291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5939" y="3783560"/>
            <a:ext cx="268691" cy="2686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1" name="Isosceles Triangle 40"/>
          <p:cNvSpPr/>
          <p:nvPr/>
        </p:nvSpPr>
        <p:spPr>
          <a:xfrm>
            <a:off x="1277143" y="1076711"/>
            <a:ext cx="3000333" cy="900100"/>
          </a:xfrm>
          <a:prstGeom prst="triangle">
            <a:avLst/>
          </a:prstGeom>
          <a:solidFill>
            <a:srgbClr val="00B0F0"/>
          </a:solidFill>
          <a:ln>
            <a:solidFill>
              <a:srgbClr val="C00000"/>
            </a:solidFill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8467" tIns="8467" rIns="8467" bIns="8467" numCol="1" spcCol="1270" rtlCol="0" anchor="ctr" anchorCtr="0">
            <a:noAutofit/>
          </a:bodyPr>
          <a:lstStyle/>
          <a:p>
            <a:pPr algn="ctr" defTabSz="592643">
              <a:lnSpc>
                <a:spcPct val="90000"/>
              </a:lnSpc>
              <a:spcAft>
                <a:spcPct val="35000"/>
              </a:spcAft>
            </a:pPr>
            <a:r>
              <a:rPr lang="fr-CH" sz="1333" dirty="0">
                <a:latin typeface="Times New Roman" pitchFamily="18" charset="0"/>
                <a:cs typeface="Times New Roman" pitchFamily="18" charset="0"/>
              </a:rPr>
              <a:t>Règlements administratifs</a:t>
            </a:r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658" y="4426132"/>
            <a:ext cx="280964" cy="280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62352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04000" y="1080000"/>
            <a:ext cx="8205660" cy="419604"/>
          </a:xfrm>
        </p:spPr>
        <p:txBody>
          <a:bodyPr/>
          <a:lstStyle/>
          <a:p>
            <a:pPr marL="71435" eaLnBrk="1" hangingPunct="1">
              <a:spcBef>
                <a:spcPct val="10000"/>
              </a:spcBef>
              <a:defRPr/>
            </a:pPr>
            <a:r>
              <a:rPr lang="fr-CH" sz="2000" b="1" dirty="0"/>
              <a:t>Avantages des données administratives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04000" y="1656000"/>
            <a:ext cx="8205660" cy="3648604"/>
          </a:xfrm>
        </p:spPr>
        <p:txBody>
          <a:bodyPr/>
          <a:lstStyle/>
          <a:p>
            <a:pPr marL="361950" lvl="2" indent="-276225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800" b="1" dirty="0"/>
              <a:t>Coûts:</a:t>
            </a:r>
            <a:r>
              <a:rPr lang="fr-CH" sz="1800" dirty="0"/>
              <a:t> les enquêtes statistiques et les recensements sont coûteux à mener et à traiter (ressources humaines et financières)</a:t>
            </a:r>
          </a:p>
          <a:p>
            <a:pPr marL="361950" lvl="2" indent="-276225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800" b="1" dirty="0"/>
              <a:t>Fardeau de la réponse: </a:t>
            </a:r>
            <a:r>
              <a:rPr lang="fr-CH" sz="1800" dirty="0"/>
              <a:t>l'utilisation de sources administratives réduit le fardeau des répondants et permet une collecte de données plus fréquente</a:t>
            </a:r>
          </a:p>
          <a:p>
            <a:pPr marL="361950" lvl="2" indent="-276225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800" b="1" dirty="0"/>
              <a:t>Couverture:</a:t>
            </a:r>
            <a:r>
              <a:rPr lang="fr-CH" sz="1800" dirty="0"/>
              <a:t> les sources administratives permettent la production d'informations fiables pour les petites zones et les petits groupes de population</a:t>
            </a:r>
          </a:p>
          <a:p>
            <a:pPr marL="361950" lvl="2" indent="-276225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800" b="1" dirty="0"/>
              <a:t>Rapidité:</a:t>
            </a:r>
            <a:r>
              <a:rPr lang="fr-CH" sz="1800" dirty="0"/>
              <a:t> les données administratives sont disponibles et ne doivent pas être recollectées</a:t>
            </a:r>
          </a:p>
        </p:txBody>
      </p:sp>
      <p:sp>
        <p:nvSpPr>
          <p:cNvPr id="4101" name="Alatunnisteen paikkamerkki 5"/>
          <p:cNvSpPr txBox="1">
            <a:spLocks noGrp="1"/>
          </p:cNvSpPr>
          <p:nvPr/>
        </p:nvSpPr>
        <p:spPr bwMode="auto">
          <a:xfrm>
            <a:off x="4923896" y="5461000"/>
            <a:ext cx="1699948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en-US" sz="833" noProof="1">
              <a:latin typeface="Arial" charset="0"/>
            </a:endParaRPr>
          </a:p>
        </p:txBody>
      </p:sp>
      <p:sp>
        <p:nvSpPr>
          <p:cNvPr id="402439" name="Rectangle 2"/>
          <p:cNvSpPr>
            <a:spLocks noChangeArrowheads="1"/>
          </p:cNvSpPr>
          <p:nvPr/>
        </p:nvSpPr>
        <p:spPr bwMode="auto">
          <a:xfrm>
            <a:off x="1152261" y="576792"/>
            <a:ext cx="6299729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GB" sz="2667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909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04000" y="1080000"/>
            <a:ext cx="8213280" cy="436380"/>
          </a:xfrm>
        </p:spPr>
        <p:txBody>
          <a:bodyPr/>
          <a:lstStyle/>
          <a:p>
            <a:pPr marL="71435" eaLnBrk="1" hangingPunct="1">
              <a:spcBef>
                <a:spcPct val="10000"/>
              </a:spcBef>
              <a:defRPr/>
            </a:pPr>
            <a:r>
              <a:rPr lang="fr-CH" sz="2000" b="1" dirty="0"/>
              <a:t>Problèmes de qualité des données administratives </a:t>
            </a:r>
            <a:r>
              <a:rPr lang="fr-CH" sz="1200" dirty="0"/>
              <a:t>/1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04000" y="1656000"/>
            <a:ext cx="8213280" cy="3262863"/>
          </a:xfrm>
        </p:spPr>
        <p:txBody>
          <a:bodyPr/>
          <a:lstStyle/>
          <a:p>
            <a:pPr marL="361950" lvl="2" indent="-276225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800" dirty="0"/>
              <a:t>Les données administratives sont collectées en fonction des concepts et besoins administratifs</a:t>
            </a:r>
          </a:p>
          <a:p>
            <a:pPr marL="361950" lvl="2" indent="-276225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800" dirty="0"/>
              <a:t>L'objectif principal de la collecte de données à des fins administratives et la collecte de données statistiques sont souvent différents</a:t>
            </a:r>
          </a:p>
          <a:p>
            <a:pPr marL="361950" lvl="2" indent="-276225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800" dirty="0"/>
              <a:t>Les unités administratives et la définition des variables peuvent être différentes des concepts statistiques: ménage, entreprise, marchand/ non marchand, public/privé, emploi ...</a:t>
            </a:r>
          </a:p>
          <a:p>
            <a:pPr marL="361950" lvl="2" indent="-276225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800" dirty="0"/>
              <a:t>Dans certains cas, les nomenclatures et les classifications peuvent différer</a:t>
            </a:r>
          </a:p>
          <a:p>
            <a:pPr marL="452419" lvl="1" indent="-230178" algn="just" defTabSz="525177">
              <a:spcBef>
                <a:spcPts val="1000"/>
              </a:spcBef>
              <a:buSzPct val="70000"/>
              <a:buFont typeface="Wingdings" pitchFamily="2" charset="2"/>
              <a:buChar char="Ø"/>
            </a:pPr>
            <a:endParaRPr lang="fr-CH" sz="1667" noProof="0" dirty="0">
              <a:latin typeface="+mn-lt"/>
            </a:endParaRPr>
          </a:p>
        </p:txBody>
      </p:sp>
      <p:sp>
        <p:nvSpPr>
          <p:cNvPr id="4101" name="Alatunnisteen paikkamerkki 5"/>
          <p:cNvSpPr txBox="1">
            <a:spLocks noGrp="1"/>
          </p:cNvSpPr>
          <p:nvPr/>
        </p:nvSpPr>
        <p:spPr bwMode="auto">
          <a:xfrm>
            <a:off x="4923896" y="5461000"/>
            <a:ext cx="1699948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en-US" sz="833" noProof="1">
              <a:latin typeface="Arial" charset="0"/>
            </a:endParaRPr>
          </a:p>
        </p:txBody>
      </p:sp>
      <p:sp>
        <p:nvSpPr>
          <p:cNvPr id="402439" name="Rectangle 2"/>
          <p:cNvSpPr>
            <a:spLocks noChangeArrowheads="1"/>
          </p:cNvSpPr>
          <p:nvPr/>
        </p:nvSpPr>
        <p:spPr bwMode="auto">
          <a:xfrm>
            <a:off x="1152261" y="576792"/>
            <a:ext cx="6299729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GB" sz="2667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5844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04000" y="1080000"/>
            <a:ext cx="8220900" cy="421140"/>
          </a:xfrm>
        </p:spPr>
        <p:txBody>
          <a:bodyPr/>
          <a:lstStyle/>
          <a:p>
            <a:pPr marL="71435" eaLnBrk="1" hangingPunct="1">
              <a:spcBef>
                <a:spcPct val="10000"/>
              </a:spcBef>
              <a:defRPr/>
            </a:pPr>
            <a:r>
              <a:rPr lang="fr-CH" sz="2000" b="1" dirty="0"/>
              <a:t>Problèmes de qualité des données administratives </a:t>
            </a:r>
            <a:r>
              <a:rPr lang="fr-CH" sz="1200" dirty="0"/>
              <a:t>/2</a:t>
            </a:r>
            <a:endParaRPr lang="fr-CH" sz="1333" noProof="0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04000" y="1656000"/>
            <a:ext cx="8220900" cy="3187854"/>
          </a:xfrm>
        </p:spPr>
        <p:txBody>
          <a:bodyPr/>
          <a:lstStyle/>
          <a:p>
            <a:pPr marL="361950" lvl="2" indent="-276225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800" dirty="0"/>
              <a:t>Période de référence administrative (année financière) peut ne pas coïncider avec la période statistique</a:t>
            </a:r>
          </a:p>
          <a:p>
            <a:pPr marL="361950" lvl="2" indent="-276225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800" dirty="0"/>
              <a:t>Les données manquantes et autres problèmes de qualité sont souvent non documentés</a:t>
            </a:r>
          </a:p>
          <a:p>
            <a:pPr marL="361950" lvl="2" indent="-276225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800" dirty="0"/>
              <a:t>Le détenteur des données administratives refuse de donner accès aux informations demandées ou de les transférer aux autorités statistiques</a:t>
            </a:r>
          </a:p>
          <a:p>
            <a:pPr marL="361950" lvl="2" indent="-276225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800" dirty="0"/>
              <a:t>Les systèmes informatiques et les logiciels sont différents et ne permettent pas le transfert de données ou l'accès aux données</a:t>
            </a:r>
          </a:p>
        </p:txBody>
      </p:sp>
      <p:sp>
        <p:nvSpPr>
          <p:cNvPr id="4101" name="Alatunnisteen paikkamerkki 5"/>
          <p:cNvSpPr txBox="1">
            <a:spLocks noGrp="1"/>
          </p:cNvSpPr>
          <p:nvPr/>
        </p:nvSpPr>
        <p:spPr bwMode="auto">
          <a:xfrm>
            <a:off x="4923896" y="5461000"/>
            <a:ext cx="1699948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en-US" sz="833" noProof="1">
              <a:latin typeface="Arial" charset="0"/>
            </a:endParaRPr>
          </a:p>
        </p:txBody>
      </p:sp>
      <p:sp>
        <p:nvSpPr>
          <p:cNvPr id="402439" name="Rectangle 2"/>
          <p:cNvSpPr>
            <a:spLocks noChangeArrowheads="1"/>
          </p:cNvSpPr>
          <p:nvPr/>
        </p:nvSpPr>
        <p:spPr bwMode="auto">
          <a:xfrm>
            <a:off x="1152261" y="576792"/>
            <a:ext cx="6299729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GB" sz="2667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69606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04000" y="1080000"/>
            <a:ext cx="8213280" cy="398280"/>
          </a:xfrm>
        </p:spPr>
        <p:txBody>
          <a:bodyPr/>
          <a:lstStyle/>
          <a:p>
            <a:pPr marL="71435" eaLnBrk="1" hangingPunct="1">
              <a:spcBef>
                <a:spcPct val="10000"/>
              </a:spcBef>
              <a:defRPr/>
            </a:pPr>
            <a:r>
              <a:rPr lang="fr-CH" sz="2000" b="1" dirty="0"/>
              <a:t>Quelques solutions </a:t>
            </a:r>
            <a:r>
              <a:rPr lang="fr-CH" sz="1200" dirty="0"/>
              <a:t>/1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04000" y="1656000"/>
            <a:ext cx="8213280" cy="3468129"/>
          </a:xfrm>
        </p:spPr>
        <p:txBody>
          <a:bodyPr/>
          <a:lstStyle/>
          <a:p>
            <a:pPr marL="361950" lvl="2" indent="-276225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800" dirty="0"/>
              <a:t>Les fournisseurs de données administratives doivent être clairement distingués des autorités statistiques</a:t>
            </a:r>
          </a:p>
          <a:p>
            <a:pPr marL="361950" lvl="2" indent="-276225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800" dirty="0"/>
              <a:t>Réviser la loi, si nécessaire, pour permettre aux autorités statistiques d'avoir accès aux données administratives</a:t>
            </a:r>
          </a:p>
          <a:p>
            <a:pPr marL="361950" lvl="2" indent="-276225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800" dirty="0"/>
              <a:t>Établir une bonne communication avec les fournisseurs de données administratives et coopérer sur le long terme pour l’amélioration de la qualité et standards des données administratives</a:t>
            </a:r>
          </a:p>
        </p:txBody>
      </p:sp>
      <p:sp>
        <p:nvSpPr>
          <p:cNvPr id="4101" name="Alatunnisteen paikkamerkki 5"/>
          <p:cNvSpPr txBox="1">
            <a:spLocks noGrp="1"/>
          </p:cNvSpPr>
          <p:nvPr/>
        </p:nvSpPr>
        <p:spPr bwMode="auto">
          <a:xfrm>
            <a:off x="4923896" y="5461000"/>
            <a:ext cx="1699948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en-US" sz="833" noProof="1">
              <a:latin typeface="Arial" charset="0"/>
            </a:endParaRPr>
          </a:p>
        </p:txBody>
      </p:sp>
      <p:sp>
        <p:nvSpPr>
          <p:cNvPr id="402439" name="Rectangle 2"/>
          <p:cNvSpPr>
            <a:spLocks noChangeArrowheads="1"/>
          </p:cNvSpPr>
          <p:nvPr/>
        </p:nvSpPr>
        <p:spPr bwMode="auto">
          <a:xfrm>
            <a:off x="1152261" y="576792"/>
            <a:ext cx="6299729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GB" sz="2667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9217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04000" y="1080000"/>
            <a:ext cx="8213280" cy="436380"/>
          </a:xfrm>
        </p:spPr>
        <p:txBody>
          <a:bodyPr/>
          <a:lstStyle/>
          <a:p>
            <a:pPr marL="71435" eaLnBrk="1" hangingPunct="1">
              <a:spcBef>
                <a:spcPct val="10000"/>
              </a:spcBef>
              <a:defRPr/>
            </a:pPr>
            <a:r>
              <a:rPr lang="fr-CH" sz="2000" b="1" dirty="0"/>
              <a:t>Quelques solutions </a:t>
            </a:r>
            <a:r>
              <a:rPr lang="fr-CH" sz="1200" dirty="0"/>
              <a:t>/2</a:t>
            </a:r>
            <a:endParaRPr lang="fr-CH" sz="1333" noProof="0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04000" y="1656000"/>
            <a:ext cx="8213280" cy="3921840"/>
          </a:xfrm>
        </p:spPr>
        <p:txBody>
          <a:bodyPr/>
          <a:lstStyle/>
          <a:p>
            <a:pPr marL="361950" lvl="2" indent="-276225" defTabSz="525177">
              <a:spcBef>
                <a:spcPts val="600"/>
              </a:spcBef>
              <a:buClr>
                <a:srgbClr val="0000FF"/>
              </a:buClr>
              <a:buSzPct val="100000"/>
              <a:buFont typeface="Arial" panose="020B0604020202020204" pitchFamily="34" charset="0"/>
              <a:buChar char="•"/>
              <a:defRPr/>
            </a:pPr>
            <a:r>
              <a:rPr lang="fr-CH" sz="1600" dirty="0"/>
              <a:t>Conclure un accord sur le transfert de/l'accès aux données avec les détenteurs de données administratives couvrant:</a:t>
            </a:r>
          </a:p>
          <a:p>
            <a:pPr marL="773113" lvl="2" indent="-285750" defTabSz="525177">
              <a:spcBef>
                <a:spcPts val="600"/>
              </a:spcBef>
              <a:buClr>
                <a:srgbClr val="0000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Base juridique (loi statistique et en particulier le mandat pour la collecte de données et les clauses de confidentialité)</a:t>
            </a:r>
          </a:p>
          <a:p>
            <a:pPr marL="773113" lvl="2" indent="-285750" defTabSz="525177">
              <a:spcBef>
                <a:spcPts val="600"/>
              </a:spcBef>
              <a:buClr>
                <a:srgbClr val="0000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Description de l'objectif du transfert de données/accès aux données</a:t>
            </a:r>
          </a:p>
          <a:p>
            <a:pPr marL="773113" lvl="2" indent="-285750" defTabSz="525177">
              <a:spcBef>
                <a:spcPts val="600"/>
              </a:spcBef>
              <a:buClr>
                <a:srgbClr val="0000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Description détaillée des données couvertes, y compris la fréquence et les délais</a:t>
            </a:r>
          </a:p>
          <a:p>
            <a:pPr marL="773113" lvl="2" indent="-285750" defTabSz="525177">
              <a:spcBef>
                <a:spcPts val="600"/>
              </a:spcBef>
              <a:buClr>
                <a:srgbClr val="0000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Normes de qualité et rapports de qualité</a:t>
            </a:r>
          </a:p>
          <a:p>
            <a:pPr marL="773113" lvl="2" indent="-285750" defTabSz="525177">
              <a:spcBef>
                <a:spcPts val="600"/>
              </a:spcBef>
              <a:buClr>
                <a:srgbClr val="0000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Normes techniques et informatiques pour le transfert</a:t>
            </a:r>
          </a:p>
          <a:p>
            <a:pPr marL="773113" lvl="2" indent="-285750" defTabSz="525177">
              <a:spcBef>
                <a:spcPts val="600"/>
              </a:spcBef>
              <a:buClr>
                <a:srgbClr val="0000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Mécanismes de coopération pour améliorer l'adéquation des données administratives aux exigences statistiques (consultation/partenariat)</a:t>
            </a:r>
          </a:p>
          <a:p>
            <a:pPr marL="773113" lvl="2" indent="-285750" defTabSz="525177">
              <a:spcBef>
                <a:spcPct val="0"/>
              </a:spcBef>
              <a:spcAft>
                <a:spcPts val="12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Personnes de contact</a:t>
            </a:r>
          </a:p>
          <a:p>
            <a:pPr marL="542925" lvl="3" indent="0" defTabSz="525177">
              <a:spcBef>
                <a:spcPts val="0"/>
              </a:spcBef>
              <a:buClr>
                <a:srgbClr val="0000FF"/>
              </a:buClr>
              <a:buSzPct val="100000"/>
              <a:buNone/>
              <a:defRPr/>
            </a:pPr>
            <a:r>
              <a:rPr lang="fr-CH" sz="1600" dirty="0"/>
              <a:t>Le principe de confidentialité n’autorise aucune rétroaction sur les micro données aux détenteurs de données administratives. L’échange n’est possible qu’avec les autorités statistiques</a:t>
            </a:r>
          </a:p>
        </p:txBody>
      </p:sp>
      <p:sp>
        <p:nvSpPr>
          <p:cNvPr id="4101" name="Alatunnisteen paikkamerkki 5"/>
          <p:cNvSpPr txBox="1">
            <a:spLocks noGrp="1"/>
          </p:cNvSpPr>
          <p:nvPr/>
        </p:nvSpPr>
        <p:spPr bwMode="auto">
          <a:xfrm>
            <a:off x="4923896" y="5461000"/>
            <a:ext cx="1699948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en-US" sz="833" noProof="1">
              <a:latin typeface="Arial" charset="0"/>
            </a:endParaRPr>
          </a:p>
        </p:txBody>
      </p:sp>
      <p:sp>
        <p:nvSpPr>
          <p:cNvPr id="402439" name="Rectangle 2"/>
          <p:cNvSpPr>
            <a:spLocks noChangeArrowheads="1"/>
          </p:cNvSpPr>
          <p:nvPr/>
        </p:nvSpPr>
        <p:spPr bwMode="auto">
          <a:xfrm>
            <a:off x="1152261" y="576792"/>
            <a:ext cx="6299729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GB" sz="2667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759" y="4947420"/>
            <a:ext cx="198438" cy="289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15328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504000" y="1080000"/>
            <a:ext cx="8228520" cy="421834"/>
          </a:xfrm>
        </p:spPr>
        <p:txBody>
          <a:bodyPr/>
          <a:lstStyle/>
          <a:p>
            <a:pPr marL="71435" eaLnBrk="1" hangingPunct="1">
              <a:spcBef>
                <a:spcPct val="10000"/>
              </a:spcBef>
              <a:defRPr/>
            </a:pPr>
            <a:r>
              <a:rPr lang="fr-CH" sz="2000" b="1" dirty="0"/>
              <a:t>Quelques solutions </a:t>
            </a:r>
            <a:r>
              <a:rPr lang="fr-CH" sz="1200" dirty="0"/>
              <a:t>/3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04000" y="1656000"/>
            <a:ext cx="8228520" cy="3705458"/>
          </a:xfrm>
        </p:spPr>
        <p:txBody>
          <a:bodyPr/>
          <a:lstStyle/>
          <a:p>
            <a:pPr marL="0" lvl="1" indent="0" defTabSz="525177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70000"/>
              <a:buNone/>
              <a:defRPr/>
            </a:pPr>
            <a:r>
              <a:rPr lang="fr-CH" sz="1600" b="1" dirty="0"/>
              <a:t>Amélioration de la qualité:</a:t>
            </a:r>
          </a:p>
          <a:p>
            <a:pPr marL="358775" lvl="2" indent="-266700" defTabSz="525177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Associer et relier différentes sources de données: enquêtes statistiques et données administratives (identificateur unique)</a:t>
            </a:r>
          </a:p>
          <a:p>
            <a:pPr marL="358775" lvl="2" indent="-266700" defTabSz="525177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Détection de valeurs aberrantes et imputation des administratives</a:t>
            </a:r>
          </a:p>
          <a:p>
            <a:pPr marL="358775" lvl="2" indent="-266700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Documentation des problèmes de qualité et propositions d’amélioration</a:t>
            </a:r>
          </a:p>
          <a:p>
            <a:pPr marL="0" lvl="1" indent="0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70000"/>
              <a:buNone/>
              <a:defRPr/>
            </a:pPr>
            <a:r>
              <a:rPr lang="fr-CH" sz="1600" b="1" dirty="0"/>
              <a:t>Mise sur pied de registres statistiques</a:t>
            </a:r>
          </a:p>
          <a:p>
            <a:pPr marL="358775" lvl="2" indent="-266700" defTabSz="525177">
              <a:spcBef>
                <a:spcPts val="0"/>
              </a:spcBef>
              <a:spcAft>
                <a:spcPts val="6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Registres statistiques outils pour intégrer des données provenant de différentes sources</a:t>
            </a:r>
          </a:p>
          <a:p>
            <a:pPr marL="358775" lvl="2" indent="-266700" defTabSz="525177">
              <a:spcBef>
                <a:spcPts val="0"/>
              </a:spcBef>
              <a:spcAft>
                <a:spcPts val="1200"/>
              </a:spcAft>
              <a:buClr>
                <a:srgbClr val="0000FF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fr-CH" sz="1400" dirty="0"/>
              <a:t>Registres statistiques devraient contenir des variables </a:t>
            </a:r>
            <a:r>
              <a:rPr lang="fr-CH" sz="1400" dirty="0" err="1"/>
              <a:t>issuent</a:t>
            </a:r>
            <a:r>
              <a:rPr lang="fr-CH" sz="1400" dirty="0"/>
              <a:t> de données primaires et secondaires</a:t>
            </a:r>
          </a:p>
          <a:p>
            <a:pPr marL="785781" lvl="2" indent="-230178" algn="just" defTabSz="525177">
              <a:spcBef>
                <a:spcPts val="500"/>
              </a:spcBef>
              <a:buSzPct val="70000"/>
              <a:buFont typeface="Wingdings" pitchFamily="2" charset="2"/>
              <a:buChar char="Ø"/>
            </a:pPr>
            <a:endParaRPr lang="fr-CH" sz="1333" noProof="0" dirty="0">
              <a:latin typeface="+mn-lt"/>
            </a:endParaRPr>
          </a:p>
          <a:p>
            <a:pPr marL="541338" lvl="2" indent="12700" algn="just" defTabSz="525177">
              <a:spcBef>
                <a:spcPts val="500"/>
              </a:spcBef>
              <a:buSzPct val="70000"/>
              <a:buNone/>
            </a:pPr>
            <a:r>
              <a:rPr lang="fr-CH" sz="1600" dirty="0"/>
              <a:t>Les registres statistiques sont détenus et contrôlés par les statisticiens</a:t>
            </a:r>
          </a:p>
        </p:txBody>
      </p:sp>
      <p:sp>
        <p:nvSpPr>
          <p:cNvPr id="4101" name="Alatunnisteen paikkamerkki 5"/>
          <p:cNvSpPr txBox="1">
            <a:spLocks noGrp="1"/>
          </p:cNvSpPr>
          <p:nvPr/>
        </p:nvSpPr>
        <p:spPr bwMode="auto">
          <a:xfrm>
            <a:off x="4923896" y="5461000"/>
            <a:ext cx="1699948" cy="31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en-US" sz="833" noProof="1">
              <a:latin typeface="Arial" charset="0"/>
            </a:endParaRPr>
          </a:p>
        </p:txBody>
      </p:sp>
      <p:sp>
        <p:nvSpPr>
          <p:cNvPr id="402439" name="Rectangle 2"/>
          <p:cNvSpPr>
            <a:spLocks noChangeArrowheads="1"/>
          </p:cNvSpPr>
          <p:nvPr/>
        </p:nvSpPr>
        <p:spPr bwMode="auto">
          <a:xfrm>
            <a:off x="1152261" y="576792"/>
            <a:ext cx="6299729" cy="82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endParaRPr lang="en-GB" sz="2667" dirty="0">
              <a:solidFill>
                <a:srgbClr val="A5002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ambria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099" y="4750650"/>
            <a:ext cx="198438" cy="289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24647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extBox 1"/>
          <p:cNvSpPr txBox="1">
            <a:spLocks noChangeArrowheads="1"/>
          </p:cNvSpPr>
          <p:nvPr/>
        </p:nvSpPr>
        <p:spPr bwMode="auto">
          <a:xfrm>
            <a:off x="2628900" y="2076450"/>
            <a:ext cx="4202113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▫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500" dirty="0">
                <a:latin typeface="+mn-lt"/>
              </a:rPr>
              <a:t>For questions and comments: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500" b="0" dirty="0">
              <a:solidFill>
                <a:srgbClr val="0082BF"/>
              </a:solidFill>
              <a:latin typeface="+mn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500" b="0" dirty="0">
                <a:solidFill>
                  <a:srgbClr val="0082BF"/>
                </a:solidFill>
                <a:latin typeface="+mn-lt"/>
              </a:rPr>
              <a:t>Gabriel Gamez | Inter-regional Adviser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000" b="0" dirty="0">
                <a:solidFill>
                  <a:srgbClr val="4F4F4F"/>
                </a:solidFill>
                <a:latin typeface="+mn-lt"/>
              </a:rPr>
              <a:t>Organisation and management of NSSs  | Statistics Division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000" b="0" dirty="0">
                <a:solidFill>
                  <a:srgbClr val="4F4F4F"/>
                </a:solidFill>
                <a:latin typeface="+mn-lt"/>
              </a:rPr>
              <a:t>Department of Economic and Social Affairs  | United Nations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000" b="0" dirty="0">
                <a:solidFill>
                  <a:srgbClr val="4F4F4F"/>
                </a:solidFill>
                <a:latin typeface="+mn-lt"/>
              </a:rPr>
              <a:t>2 UN Plaza | Room DC2-1676 | New York, NY 10017, USA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000" b="0" dirty="0">
                <a:solidFill>
                  <a:srgbClr val="4F4F4F"/>
                </a:solidFill>
                <a:latin typeface="+mn-lt"/>
              </a:rPr>
              <a:t>Email: gamezg@un.org | Tel: +1-917-367-5443 | Cell: +1-646-944-3735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500" b="0" dirty="0">
              <a:solidFill>
                <a:srgbClr val="4F4F4F"/>
              </a:solidFill>
              <a:latin typeface="Helv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GB" altLang="en-US" sz="1500" b="0" dirty="0">
              <a:solidFill>
                <a:srgbClr val="4F4F4F"/>
              </a:solidFill>
              <a:latin typeface="Helv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GB" altLang="en-US" sz="1500" b="0" dirty="0">
                <a:solidFill>
                  <a:srgbClr val="4F4F4F"/>
                </a:solidFill>
                <a:latin typeface="Helv"/>
              </a:rPr>
              <a:t> </a:t>
            </a:r>
            <a:endParaRPr lang="en-GB" altLang="en-US" sz="1500" dirty="0"/>
          </a:p>
        </p:txBody>
      </p:sp>
      <p:pic>
        <p:nvPicPr>
          <p:cNvPr id="74755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7163" y="3656013"/>
            <a:ext cx="2919412" cy="5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</p:cSld>
  <p:clrMapOvr>
    <a:masterClrMapping/>
  </p:clrMapOvr>
  <p:transition>
    <p:zoom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  <p:tag name="_AMO_REPORTCONTROLSVISIBLE" val="Empty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heme/theme1.xml><?xml version="1.0" encoding="utf-8"?>
<a:theme xmlns:a="http://schemas.openxmlformats.org/drawingml/2006/main" name="Default Design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0000"/>
      </a:hlink>
      <a:folHlink>
        <a:srgbClr val="0000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cs typeface="Arial" pitchFamily="34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43729</TotalTime>
  <Words>1010</Words>
  <Application>Microsoft Office PowerPoint</Application>
  <PresentationFormat>On-screen Show (16:10)</PresentationFormat>
  <Paragraphs>112</Paragraphs>
  <Slides>14</Slides>
  <Notes>13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  <vt:variant>
        <vt:lpstr>Custom Shows</vt:lpstr>
      </vt:variant>
      <vt:variant>
        <vt:i4>1</vt:i4>
      </vt:variant>
    </vt:vector>
  </HeadingPairs>
  <TitlesOfParts>
    <vt:vector size="23" baseType="lpstr">
      <vt:lpstr>Helv</vt:lpstr>
      <vt:lpstr>SimSun</vt:lpstr>
      <vt:lpstr>Arial</vt:lpstr>
      <vt:lpstr>Cambria</vt:lpstr>
      <vt:lpstr>Tahoma</vt:lpstr>
      <vt:lpstr>Times New Roman</vt:lpstr>
      <vt:lpstr>Wingdings</vt:lpstr>
      <vt:lpstr>Default Design</vt:lpstr>
      <vt:lpstr>PowerPoint Presentation</vt:lpstr>
      <vt:lpstr>Sources de données primaires vs. secondaires</vt:lpstr>
      <vt:lpstr>Les Principes /1</vt:lpstr>
      <vt:lpstr>Les Principes /2</vt:lpstr>
      <vt:lpstr>Les Principes /3</vt:lpstr>
      <vt:lpstr>Le Système Statistique National</vt:lpstr>
      <vt:lpstr>PowerPoint Presentation</vt:lpstr>
      <vt:lpstr>Avantages des données administratives</vt:lpstr>
      <vt:lpstr>Problèmes de qualité des données administratives /1</vt:lpstr>
      <vt:lpstr>Problèmes de qualité des données administratives /2</vt:lpstr>
      <vt:lpstr>Quelques solutions /1</vt:lpstr>
      <vt:lpstr>Quelques solutions /2</vt:lpstr>
      <vt:lpstr>Quelques solutions /3</vt:lpstr>
      <vt:lpstr>PowerPoint Presentation</vt:lpstr>
      <vt:lpstr>Ankara</vt:lpstr>
    </vt:vector>
  </TitlesOfParts>
  <Company>United Nations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Gabriel.Gamez</dc:creator>
  <cp:lastModifiedBy>Leandre Foster Ngogang Wandji</cp:lastModifiedBy>
  <cp:revision>684</cp:revision>
  <cp:lastPrinted>2017-01-12T21:58:28Z</cp:lastPrinted>
  <dcterms:created xsi:type="dcterms:W3CDTF">2008-04-09T17:33:14Z</dcterms:created>
  <dcterms:modified xsi:type="dcterms:W3CDTF">2018-05-16T06:31:01Z</dcterms:modified>
</cp:coreProperties>
</file>