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61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619625" y="1704180"/>
            <a:ext cx="4392612" cy="1074189"/>
          </a:xfrm>
        </p:spPr>
        <p:txBody>
          <a:bodyPr>
            <a:normAutofit/>
          </a:bodyPr>
          <a:lstStyle/>
          <a:p>
            <a:pPr indent="12700" eaLnBrk="1">
              <a:lnSpc>
                <a:spcPct val="104000"/>
              </a:lnSpc>
            </a:pPr>
            <a:r>
              <a:rPr lang="fr-FR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Intégration régionale en Afrique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1536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fr-FR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Financement par le secteur privé du matériel roulant ferroviaire</a:t>
            </a: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Stephen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Karingi</a:t>
            </a:r>
            <a:b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</a:br>
            <a:r>
              <a:rPr lang="fr-FR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Division de l’intégration régionale et du commerce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mars 2019</a:t>
            </a:r>
          </a:p>
          <a:p>
            <a:pPr algn="r"/>
            <a:r>
              <a:rPr lang="fr-FR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 (Maroc)</a:t>
            </a:r>
            <a:endParaRPr lang="fr-FR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fr-FR" altLang="en-US" sz="2400" b="1" dirty="0">
                <a:solidFill>
                  <a:schemeClr val="bg1"/>
                </a:solidFill>
              </a:rPr>
              <a:t>Conférence des ministres 2019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1" y="6441094"/>
            <a:ext cx="4809392" cy="35432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13146" y="6494370"/>
            <a:ext cx="41512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fr-FR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Financement du matériel roulant ferroviaire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" y="114179"/>
            <a:ext cx="5257800" cy="47174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490972"/>
            <a:ext cx="1212850" cy="30563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57197" y="6565998"/>
            <a:ext cx="103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158214"/>
            <a:ext cx="6183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fr-FR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fr-FR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Financement privé du matériel roulant ferroviaire</a:t>
            </a:r>
            <a:endParaRPr lang="en-US" alt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13145" y="1223749"/>
            <a:ext cx="8921798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transport ferroviaire est essentiel au développement durable de l’Afrique, mais on constate un besoin urgent de matériel roulant supplémentaire.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capitaux privés sont nécessaires pour combler les écarts. Ces capitaux peuvent être mobilisés si les conditions de sécurité sont satisfaisantes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Protocole de Luxembourg crée un régime juridique pour garantir des créanciers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Il facilite le financement d’actifs sans l’appui de l’État.</a:t>
            </a:r>
          </a:p>
          <a:p>
            <a:pPr marL="0" indent="0" algn="just"/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L’harmonisation des opérations transfrontières du matériel roulant ferroviaire  appuie l’intégration de l’Afrique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/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Protocole est associé à de nouvelles sources de capitaux et à de nouvelles méthodes commerciales, ainsi qu’à de nouvelles méthodes d’opération transfrontières, ce qui conduit à un secteur compétitif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Avec la ratification du Protocole de Luxembourg, cette vision devient une réalité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/>
            <a:endParaRPr lang="en-ZW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5500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1515762" y="3518828"/>
            <a:ext cx="649965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fr-FR" altLang="en-US" sz="40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Merci de votre attention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fr-FR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Suivez la conversation 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031524" y="6245225"/>
            <a:ext cx="35916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400" b="1" dirty="0">
                <a:solidFill>
                  <a:schemeClr val="bg1"/>
                </a:solidFill>
                <a:latin typeface="Avenir Book"/>
              </a:rPr>
              <a:t>Site Web 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3644</TotalTime>
  <Words>185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Avenir Book</vt:lpstr>
      <vt:lpstr>Lato</vt:lpstr>
      <vt:lpstr>Arial</vt:lpstr>
      <vt:lpstr>Calibri</vt:lpstr>
      <vt:lpstr>Calibri Light</vt:lpstr>
      <vt:lpstr>Helvetica</vt:lpstr>
      <vt:lpstr>Wingdings</vt:lpstr>
      <vt:lpstr>Office Theme</vt:lpstr>
      <vt:lpstr>Intégration régionale en Afrique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Kokeb Kassa</cp:lastModifiedBy>
  <cp:revision>152</cp:revision>
  <dcterms:created xsi:type="dcterms:W3CDTF">2018-04-13T10:53:29Z</dcterms:created>
  <dcterms:modified xsi:type="dcterms:W3CDTF">2019-03-21T13:49:48Z</dcterms:modified>
</cp:coreProperties>
</file>