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61" r:id="rId2"/>
    <p:sldId id="262" r:id="rId3"/>
    <p:sldId id="267" r:id="rId4"/>
    <p:sldId id="270" r:id="rId5"/>
    <p:sldId id="269" r:id="rId6"/>
    <p:sldId id="27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8CAA57-7049-46E6-8DFB-04DD90A23281}" type="doc">
      <dgm:prSet loTypeId="urn:microsoft.com/office/officeart/2005/8/layout/vList5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5E3839B-DFDF-4CBE-929A-B842CA774D0C}">
      <dgm:prSet phldrT="[Text]" custT="1"/>
      <dgm:spPr/>
      <dgm:t>
        <a:bodyPr/>
        <a:lstStyle/>
        <a:p>
          <a:r>
            <a: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ARFSD 2018</a:t>
          </a:r>
        </a:p>
      </dgm:t>
    </dgm:pt>
    <dgm:pt modelId="{30DA4943-F45E-4A6F-A6C1-C1C195857443}" type="parTrans" cxnId="{9DC81A31-EF2D-4C4D-B00E-290E00C5C7F7}">
      <dgm:prSet/>
      <dgm:spPr/>
      <dgm:t>
        <a:bodyPr/>
        <a:lstStyle/>
        <a:p>
          <a:endParaRPr lang="en-US" sz="15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EE6315-1CA2-4699-8139-3B3345264A31}" type="sibTrans" cxnId="{9DC81A31-EF2D-4C4D-B00E-290E00C5C7F7}">
      <dgm:prSet/>
      <dgm:spPr/>
      <dgm:t>
        <a:bodyPr/>
        <a:lstStyle/>
        <a:p>
          <a:endParaRPr lang="en-US" sz="15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945C75-A962-4ECF-8B08-7639240A7E58}">
      <dgm:prSet phldrT="[Text]" custT="1"/>
      <dgm:spPr/>
      <dgm:t>
        <a:bodyPr/>
        <a:lstStyle/>
        <a:p>
          <a:pPr marL="228600" indent="-228600">
            <a:buFont typeface="Wingdings" panose="05000000000000000000" pitchFamily="2" charset="2"/>
            <a:buChar char="§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Was the fourth</a:t>
          </a:r>
          <a:r>
            <a:rPr lang="en-US" alt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 session of the Forum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C0897A05-EA72-4273-A619-1F726DAC3CC1}" type="parTrans" cxnId="{9FA59A51-5737-4432-B3FE-96D812008EC0}">
      <dgm:prSet/>
      <dgm:spPr/>
      <dgm:t>
        <a:bodyPr/>
        <a:lstStyle/>
        <a:p>
          <a:endParaRPr lang="en-US" sz="15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56F968-99A3-4D24-8A1A-158B443CD70A}" type="sibTrans" cxnId="{9FA59A51-5737-4432-B3FE-96D812008EC0}">
      <dgm:prSet/>
      <dgm:spPr/>
      <dgm:t>
        <a:bodyPr/>
        <a:lstStyle/>
        <a:p>
          <a:endParaRPr lang="en-US" sz="15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5F5152-054A-426E-BF75-3E3F8629C582}">
      <dgm:prSet phldrT="[Text]" custT="1"/>
      <dgm:spPr/>
      <dgm:t>
        <a:bodyPr/>
        <a:lstStyle/>
        <a:p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Arial" panose="020B0604020202020204" pitchFamily="34" charset="0"/>
            </a:rPr>
            <a:t>Theme &amp; Focus</a:t>
          </a:r>
        </a:p>
      </dgm:t>
    </dgm:pt>
    <dgm:pt modelId="{AB91DB4F-4C64-44F2-A43C-764DFE23A876}" type="parTrans" cxnId="{D609E14D-2C2E-4598-BA06-E7AC421D9B10}">
      <dgm:prSet/>
      <dgm:spPr/>
      <dgm:t>
        <a:bodyPr/>
        <a:lstStyle/>
        <a:p>
          <a:endParaRPr lang="en-US" sz="15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320D1E-A75C-410D-BDF9-6D9323F8166A}" type="sibTrans" cxnId="{D609E14D-2C2E-4598-BA06-E7AC421D9B10}">
      <dgm:prSet/>
      <dgm:spPr/>
      <dgm:t>
        <a:bodyPr/>
        <a:lstStyle/>
        <a:p>
          <a:endParaRPr lang="en-US" sz="15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F7A291-6242-46AB-A01B-B4C305EA7E00}">
      <dgm:prSet phldrT="[Text]" custT="1"/>
      <dgm:spPr/>
      <dgm:t>
        <a:bodyPr/>
        <a:lstStyle/>
        <a:p>
          <a:pPr marL="282575" indent="-282575">
            <a:lnSpc>
              <a:spcPct val="100000"/>
            </a:lnSpc>
            <a:buFont typeface="Wingdings" panose="05000000000000000000" pitchFamily="2" charset="2"/>
            <a:buChar char="§"/>
          </a:pPr>
          <a:r>
            <a:rPr lang="en-US" alt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Theme: “</a:t>
          </a:r>
          <a:r>
            <a:rPr lang="en-US" altLang="en-US" sz="18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Transformation towards sustainable and resilient societies”. </a:t>
          </a:r>
          <a:endParaRPr lang="en-US" sz="180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0BEF1816-E5EC-43F5-817F-C9B42C88AB16}" type="parTrans" cxnId="{C98B11C2-D540-4F47-9A2A-44FD7C96BE6D}">
      <dgm:prSet/>
      <dgm:spPr/>
      <dgm:t>
        <a:bodyPr/>
        <a:lstStyle/>
        <a:p>
          <a:endParaRPr lang="en-US" sz="15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0FF92C-2698-4E21-936F-BEDDC6289087}" type="sibTrans" cxnId="{C98B11C2-D540-4F47-9A2A-44FD7C96BE6D}">
      <dgm:prSet/>
      <dgm:spPr/>
      <dgm:t>
        <a:bodyPr/>
        <a:lstStyle/>
        <a:p>
          <a:endParaRPr lang="en-US" sz="15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A26940-B06C-4D25-857B-F7FC7A193997}">
      <dgm:prSet phldrT="[Text]" custT="1"/>
      <dgm:spPr/>
      <dgm:t>
        <a:bodyPr/>
        <a:lstStyle/>
        <a:p>
          <a:r>
            <a:rPr lang="en-US" sz="2000" b="1" kern="1200" dirty="0">
              <a:latin typeface="+mn-lt"/>
              <a:ea typeface="Calibri"/>
              <a:cs typeface="Arial" panose="020B0604020202020204" pitchFamily="34" charset="0"/>
            </a:rPr>
            <a:t>Partnership</a:t>
          </a:r>
        </a:p>
      </dgm:t>
    </dgm:pt>
    <dgm:pt modelId="{B6024505-8E33-44A1-B056-03B6DF9BCCC9}" type="parTrans" cxnId="{18A95113-B711-43EB-988A-51522DDFF825}">
      <dgm:prSet/>
      <dgm:spPr/>
      <dgm:t>
        <a:bodyPr/>
        <a:lstStyle/>
        <a:p>
          <a:endParaRPr lang="en-US" sz="15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9454F3-1DF9-4706-BA55-A120B43E5089}" type="sibTrans" cxnId="{18A95113-B711-43EB-988A-51522DDFF825}">
      <dgm:prSet/>
      <dgm:spPr/>
      <dgm:t>
        <a:bodyPr/>
        <a:lstStyle/>
        <a:p>
          <a:endParaRPr lang="en-US" sz="15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3393E2-CF73-491B-8FC7-741F18FE7C55}">
      <dgm:prSet phldrT="[Text]" custT="1"/>
      <dgm:spPr/>
      <dgm:t>
        <a:bodyPr/>
        <a:lstStyle/>
        <a:p>
          <a:pPr marL="282575" marR="0" lvl="1" indent="-282575" defTabSz="688975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3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en-US" sz="1800" dirty="0">
              <a:latin typeface="+mn-lt"/>
              <a:cs typeface="Arial" panose="020B0604020202020204" pitchFamily="34" charset="0"/>
            </a:rPr>
            <a:t>ECA with Government of Senegal, AUC, AfDB, OSAA, UNDESA, UNEP, UNDP, UNFPA, FAO, UN-HABITAT, UN Office for DRR</a:t>
          </a:r>
        </a:p>
      </dgm:t>
    </dgm:pt>
    <dgm:pt modelId="{E1AAFA05-1DAC-4898-91A3-8CA21465337C}" type="parTrans" cxnId="{4B839EA8-52BF-43FB-9F26-ECD139712243}">
      <dgm:prSet/>
      <dgm:spPr/>
      <dgm:t>
        <a:bodyPr/>
        <a:lstStyle/>
        <a:p>
          <a:endParaRPr lang="en-US" sz="15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3F4221-3B02-4AA3-9152-2CCD74A8C52A}" type="sibTrans" cxnId="{4B839EA8-52BF-43FB-9F26-ECD139712243}">
      <dgm:prSet/>
      <dgm:spPr/>
      <dgm:t>
        <a:bodyPr/>
        <a:lstStyle/>
        <a:p>
          <a:endParaRPr lang="en-US" sz="15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6BC088-1192-4D0A-912D-EDFDA227E6C2}">
      <dgm:prSet phldrT="[Text]" custT="1"/>
      <dgm:spPr/>
      <dgm:t>
        <a:bodyPr/>
        <a:lstStyle/>
        <a:p>
          <a:pPr marL="228600" indent="-228600">
            <a:buFont typeface="Wingdings" panose="05000000000000000000" pitchFamily="2" charset="2"/>
            <a:buChar char="§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Held from 2 to 4 May 2018 in Dakar, hosted by the Government of Senegal</a:t>
          </a:r>
        </a:p>
      </dgm:t>
    </dgm:pt>
    <dgm:pt modelId="{36D3D8B4-5827-4B55-8B35-94BA372374B0}" type="parTrans" cxnId="{131A37E9-E5A1-4C43-98CC-EB7F279A9006}">
      <dgm:prSet/>
      <dgm:spPr/>
      <dgm:t>
        <a:bodyPr/>
        <a:lstStyle/>
        <a:p>
          <a:endParaRPr lang="en-US" sz="1550"/>
        </a:p>
      </dgm:t>
    </dgm:pt>
    <dgm:pt modelId="{3CA2A26B-902D-4C0A-896C-93740AF7A2FE}" type="sibTrans" cxnId="{131A37E9-E5A1-4C43-98CC-EB7F279A9006}">
      <dgm:prSet/>
      <dgm:spPr/>
      <dgm:t>
        <a:bodyPr/>
        <a:lstStyle/>
        <a:p>
          <a:endParaRPr lang="en-US" sz="1550"/>
        </a:p>
      </dgm:t>
    </dgm:pt>
    <dgm:pt modelId="{BE43D0EA-EFB9-4E77-A87D-F6E3220E5483}">
      <dgm:prSet custT="1"/>
      <dgm:spPr/>
      <dgm:t>
        <a:bodyPr/>
        <a:lstStyle/>
        <a:p>
          <a:pPr marL="282575" marR="0" lvl="1" indent="-282575" defTabSz="688975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3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en-US" sz="1800" dirty="0">
              <a:latin typeface="+mn-lt"/>
              <a:cs typeface="Arial" panose="020B0604020202020204" pitchFamily="34" charset="0"/>
            </a:rPr>
            <a:t>Joint Task Forces to organize the Forum</a:t>
          </a:r>
        </a:p>
      </dgm:t>
    </dgm:pt>
    <dgm:pt modelId="{696A598E-3A0E-4CC7-97CA-6A841FFD127C}" type="parTrans" cxnId="{9722E789-C45A-40CA-94B1-80BA50A04023}">
      <dgm:prSet/>
      <dgm:spPr/>
      <dgm:t>
        <a:bodyPr/>
        <a:lstStyle/>
        <a:p>
          <a:endParaRPr lang="en-US"/>
        </a:p>
      </dgm:t>
    </dgm:pt>
    <dgm:pt modelId="{27E9CE72-69E1-462D-8127-55BED780A577}" type="sibTrans" cxnId="{9722E789-C45A-40CA-94B1-80BA50A04023}">
      <dgm:prSet/>
      <dgm:spPr/>
      <dgm:t>
        <a:bodyPr/>
        <a:lstStyle/>
        <a:p>
          <a:endParaRPr lang="en-US"/>
        </a:p>
      </dgm:t>
    </dgm:pt>
    <dgm:pt modelId="{26665ED2-82BC-460B-82BE-D83066BEF10F}">
      <dgm:prSet phldrT="[Text]" custT="1"/>
      <dgm:spPr/>
      <dgm:t>
        <a:bodyPr/>
        <a:lstStyle/>
        <a:p>
          <a:pPr marL="282575" marR="0" lvl="1" indent="-282575" defTabSz="688975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3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en-US" sz="1800" dirty="0">
              <a:latin typeface="+mn-lt"/>
              <a:cs typeface="Arial" panose="020B0604020202020204" pitchFamily="34" charset="0"/>
            </a:rPr>
            <a:t>Co-lead background reports for the Forum; Parallel sessions; and co-organized VNR workshop and side events</a:t>
          </a:r>
        </a:p>
      </dgm:t>
    </dgm:pt>
    <dgm:pt modelId="{8B0EA664-A9D5-4E1F-B45B-7731D955D012}" type="parTrans" cxnId="{C442D947-DE13-4C35-8BB0-F54C9DF5ECAF}">
      <dgm:prSet/>
      <dgm:spPr/>
      <dgm:t>
        <a:bodyPr/>
        <a:lstStyle/>
        <a:p>
          <a:endParaRPr lang="en-US"/>
        </a:p>
      </dgm:t>
    </dgm:pt>
    <dgm:pt modelId="{59E22A24-5BD7-4D52-897E-285228B3C682}" type="sibTrans" cxnId="{C442D947-DE13-4C35-8BB0-F54C9DF5ECAF}">
      <dgm:prSet/>
      <dgm:spPr/>
      <dgm:t>
        <a:bodyPr/>
        <a:lstStyle/>
        <a:p>
          <a:endParaRPr lang="en-US"/>
        </a:p>
      </dgm:t>
    </dgm:pt>
    <dgm:pt modelId="{8E273C0C-21B5-4970-8626-56701FC2651F}">
      <dgm:prSet phldrT="[Text]" custT="1"/>
      <dgm:spPr/>
      <dgm:t>
        <a:bodyPr/>
        <a:lstStyle/>
        <a:p>
          <a:pPr marL="282575" indent="-282575">
            <a:lnSpc>
              <a:spcPct val="100000"/>
            </a:lnSpc>
            <a:buFont typeface="Wingdings" panose="05000000000000000000" pitchFamily="2" charset="2"/>
            <a:buChar char="§"/>
          </a:pPr>
          <a:r>
            <a:rPr lang="en-US" alt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Theme aligned with  that of 2018 HLPF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5C8A786F-A5DC-4872-A86F-3651E94AD2EE}" type="parTrans" cxnId="{1CE79470-DA5E-443E-BA78-17E08F72BEB3}">
      <dgm:prSet/>
      <dgm:spPr/>
      <dgm:t>
        <a:bodyPr/>
        <a:lstStyle/>
        <a:p>
          <a:endParaRPr lang="en-US"/>
        </a:p>
      </dgm:t>
    </dgm:pt>
    <dgm:pt modelId="{9ED4A127-D145-4E3E-95C5-C8700AC63FF2}" type="sibTrans" cxnId="{1CE79470-DA5E-443E-BA78-17E08F72BEB3}">
      <dgm:prSet/>
      <dgm:spPr/>
      <dgm:t>
        <a:bodyPr/>
        <a:lstStyle/>
        <a:p>
          <a:endParaRPr lang="en-US"/>
        </a:p>
      </dgm:t>
    </dgm:pt>
    <dgm:pt modelId="{9A548C64-617C-4BF7-A01A-DF48F9A03009}">
      <dgm:prSet phldrT="[Text]" custT="1"/>
      <dgm:spPr/>
      <dgm:t>
        <a:bodyPr/>
        <a:lstStyle/>
        <a:p>
          <a:pPr marL="282575" indent="-282575">
            <a:lnSpc>
              <a:spcPct val="100000"/>
            </a:lnSpc>
            <a:buFont typeface="Wingdings" panose="05000000000000000000" pitchFamily="2" charset="2"/>
            <a:buChar char="§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Focusing on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SDGs </a:t>
          </a:r>
          <a:r>
            <a:rPr lang="en-US" alt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6, 7, 11, 12, 15, 17 </a:t>
          </a:r>
          <a:r>
            <a:rPr lang="en-US" alt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and corresponding goals of Agenda 2063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Arial" panose="020B0604020202020204" pitchFamily="34" charset="0"/>
          </a:endParaRPr>
        </a:p>
      </dgm:t>
    </dgm:pt>
    <dgm:pt modelId="{4EC8AF51-83A0-4BAD-A373-0E51CEB89142}" type="parTrans" cxnId="{834DAC6F-8021-4C87-9D03-952006AB6B32}">
      <dgm:prSet/>
      <dgm:spPr/>
      <dgm:t>
        <a:bodyPr/>
        <a:lstStyle/>
        <a:p>
          <a:endParaRPr lang="en-US"/>
        </a:p>
      </dgm:t>
    </dgm:pt>
    <dgm:pt modelId="{81E28D7E-2D74-41A6-BC8F-DFB02B25CFC3}" type="sibTrans" cxnId="{834DAC6F-8021-4C87-9D03-952006AB6B32}">
      <dgm:prSet/>
      <dgm:spPr/>
      <dgm:t>
        <a:bodyPr/>
        <a:lstStyle/>
        <a:p>
          <a:endParaRPr lang="en-US"/>
        </a:p>
      </dgm:t>
    </dgm:pt>
    <dgm:pt modelId="{1B7C7E1A-412F-4610-9553-30F2BA4EA134}" type="pres">
      <dgm:prSet presAssocID="{738CAA57-7049-46E6-8DFB-04DD90A23281}" presName="Name0" presStyleCnt="0">
        <dgm:presLayoutVars>
          <dgm:dir/>
          <dgm:animLvl val="lvl"/>
          <dgm:resizeHandles val="exact"/>
        </dgm:presLayoutVars>
      </dgm:prSet>
      <dgm:spPr/>
    </dgm:pt>
    <dgm:pt modelId="{4BE7CC05-3989-4142-AD80-A863BD242FA5}" type="pres">
      <dgm:prSet presAssocID="{B5E3839B-DFDF-4CBE-929A-B842CA774D0C}" presName="linNode" presStyleCnt="0"/>
      <dgm:spPr/>
    </dgm:pt>
    <dgm:pt modelId="{77D0740D-5103-4012-B62A-415FE3020893}" type="pres">
      <dgm:prSet presAssocID="{B5E3839B-DFDF-4CBE-929A-B842CA774D0C}" presName="parentText" presStyleLbl="node1" presStyleIdx="0" presStyleCnt="3" custScaleX="62672" custScaleY="85039">
        <dgm:presLayoutVars>
          <dgm:chMax val="1"/>
          <dgm:bulletEnabled val="1"/>
        </dgm:presLayoutVars>
      </dgm:prSet>
      <dgm:spPr/>
    </dgm:pt>
    <dgm:pt modelId="{01A06D5B-0C02-466C-917C-63617C99CF2E}" type="pres">
      <dgm:prSet presAssocID="{B5E3839B-DFDF-4CBE-929A-B842CA774D0C}" presName="descendantText" presStyleLbl="alignAccFollowNode1" presStyleIdx="0" presStyleCnt="3" custScaleX="131825" custScaleY="86659">
        <dgm:presLayoutVars>
          <dgm:bulletEnabled val="1"/>
        </dgm:presLayoutVars>
      </dgm:prSet>
      <dgm:spPr/>
    </dgm:pt>
    <dgm:pt modelId="{996172A1-D295-46E5-9375-F27416774701}" type="pres">
      <dgm:prSet presAssocID="{16EE6315-1CA2-4699-8139-3B3345264A31}" presName="sp" presStyleCnt="0"/>
      <dgm:spPr/>
    </dgm:pt>
    <dgm:pt modelId="{DC08602B-73DE-40A2-BCB8-6A8031D9D776}" type="pres">
      <dgm:prSet presAssocID="{815F5152-054A-426E-BF75-3E3F8629C582}" presName="linNode" presStyleCnt="0"/>
      <dgm:spPr/>
    </dgm:pt>
    <dgm:pt modelId="{7A779690-C843-4687-830C-799FA2D43AB1}" type="pres">
      <dgm:prSet presAssocID="{815F5152-054A-426E-BF75-3E3F8629C582}" presName="parentText" presStyleLbl="node1" presStyleIdx="1" presStyleCnt="3" custScaleX="57560" custLinFactNeighborY="-2022">
        <dgm:presLayoutVars>
          <dgm:chMax val="1"/>
          <dgm:bulletEnabled val="1"/>
        </dgm:presLayoutVars>
      </dgm:prSet>
      <dgm:spPr/>
    </dgm:pt>
    <dgm:pt modelId="{BE638C9E-B2C7-490E-AA2D-C561CB33E18F}" type="pres">
      <dgm:prSet presAssocID="{815F5152-054A-426E-BF75-3E3F8629C582}" presName="descendantText" presStyleLbl="alignAccFollowNode1" presStyleIdx="1" presStyleCnt="3" custScaleX="123596" custScaleY="119012" custLinFactNeighborY="-4210">
        <dgm:presLayoutVars>
          <dgm:bulletEnabled val="1"/>
        </dgm:presLayoutVars>
      </dgm:prSet>
      <dgm:spPr/>
    </dgm:pt>
    <dgm:pt modelId="{FEBAFD7A-5D91-41FB-958B-5F570F69D25C}" type="pres">
      <dgm:prSet presAssocID="{7F320D1E-A75C-410D-BDF9-6D9323F8166A}" presName="sp" presStyleCnt="0"/>
      <dgm:spPr/>
    </dgm:pt>
    <dgm:pt modelId="{7D010CA2-DD35-4245-9469-E979A60F3E37}" type="pres">
      <dgm:prSet presAssocID="{0CA26940-B06C-4D25-857B-F7FC7A193997}" presName="linNode" presStyleCnt="0"/>
      <dgm:spPr/>
    </dgm:pt>
    <dgm:pt modelId="{CD86A985-F598-467D-B47B-B8ABB1B722FB}" type="pres">
      <dgm:prSet presAssocID="{0CA26940-B06C-4D25-857B-F7FC7A193997}" presName="parentText" presStyleLbl="node1" presStyleIdx="2" presStyleCnt="3" custScaleX="65056">
        <dgm:presLayoutVars>
          <dgm:chMax val="1"/>
          <dgm:bulletEnabled val="1"/>
        </dgm:presLayoutVars>
      </dgm:prSet>
      <dgm:spPr/>
    </dgm:pt>
    <dgm:pt modelId="{4278A1E5-EB2D-4F51-B081-9892C22B2352}" type="pres">
      <dgm:prSet presAssocID="{0CA26940-B06C-4D25-857B-F7FC7A193997}" presName="descendantText" presStyleLbl="alignAccFollowNode1" presStyleIdx="2" presStyleCnt="3" custScaleX="140004" custScaleY="121976" custLinFactNeighborY="0">
        <dgm:presLayoutVars>
          <dgm:bulletEnabled val="1"/>
        </dgm:presLayoutVars>
      </dgm:prSet>
      <dgm:spPr/>
    </dgm:pt>
  </dgm:ptLst>
  <dgm:cxnLst>
    <dgm:cxn modelId="{D9F9DE10-CF67-4BDF-8699-29640B67012D}" type="presOf" srcId="{26665ED2-82BC-460B-82BE-D83066BEF10F}" destId="{4278A1E5-EB2D-4F51-B081-9892C22B2352}" srcOrd="0" destOrd="2" presId="urn:microsoft.com/office/officeart/2005/8/layout/vList5"/>
    <dgm:cxn modelId="{18A95113-B711-43EB-988A-51522DDFF825}" srcId="{738CAA57-7049-46E6-8DFB-04DD90A23281}" destId="{0CA26940-B06C-4D25-857B-F7FC7A193997}" srcOrd="2" destOrd="0" parTransId="{B6024505-8E33-44A1-B056-03B6DF9BCCC9}" sibTransId="{5E9454F3-1DF9-4706-BA55-A120B43E5089}"/>
    <dgm:cxn modelId="{55EC0D1E-E8E1-4714-B3D8-5BEC153279CC}" type="presOf" srcId="{EF6BC088-1192-4D0A-912D-EDFDA227E6C2}" destId="{01A06D5B-0C02-466C-917C-63617C99CF2E}" srcOrd="0" destOrd="1" presId="urn:microsoft.com/office/officeart/2005/8/layout/vList5"/>
    <dgm:cxn modelId="{9DC81A31-EF2D-4C4D-B00E-290E00C5C7F7}" srcId="{738CAA57-7049-46E6-8DFB-04DD90A23281}" destId="{B5E3839B-DFDF-4CBE-929A-B842CA774D0C}" srcOrd="0" destOrd="0" parTransId="{30DA4943-F45E-4A6F-A6C1-C1C195857443}" sibTransId="{16EE6315-1CA2-4699-8139-3B3345264A31}"/>
    <dgm:cxn modelId="{37874D3A-E9FD-4471-9AA4-493F4EC93360}" type="presOf" srcId="{9A548C64-617C-4BF7-A01A-DF48F9A03009}" destId="{BE638C9E-B2C7-490E-AA2D-C561CB33E18F}" srcOrd="0" destOrd="2" presId="urn:microsoft.com/office/officeart/2005/8/layout/vList5"/>
    <dgm:cxn modelId="{97066F61-1459-497B-A632-00B6B58867C0}" type="presOf" srcId="{BE43D0EA-EFB9-4E77-A87D-F6E3220E5483}" destId="{4278A1E5-EB2D-4F51-B081-9892C22B2352}" srcOrd="0" destOrd="1" presId="urn:microsoft.com/office/officeart/2005/8/layout/vList5"/>
    <dgm:cxn modelId="{C442D947-DE13-4C35-8BB0-F54C9DF5ECAF}" srcId="{0CA26940-B06C-4D25-857B-F7FC7A193997}" destId="{26665ED2-82BC-460B-82BE-D83066BEF10F}" srcOrd="2" destOrd="0" parTransId="{8B0EA664-A9D5-4E1F-B45B-7731D955D012}" sibTransId="{59E22A24-5BD7-4D52-897E-285228B3C682}"/>
    <dgm:cxn modelId="{D609E14D-2C2E-4598-BA06-E7AC421D9B10}" srcId="{738CAA57-7049-46E6-8DFB-04DD90A23281}" destId="{815F5152-054A-426E-BF75-3E3F8629C582}" srcOrd="1" destOrd="0" parTransId="{AB91DB4F-4C64-44F2-A43C-764DFE23A876}" sibTransId="{7F320D1E-A75C-410D-BDF9-6D9323F8166A}"/>
    <dgm:cxn modelId="{834DAC6F-8021-4C87-9D03-952006AB6B32}" srcId="{815F5152-054A-426E-BF75-3E3F8629C582}" destId="{9A548C64-617C-4BF7-A01A-DF48F9A03009}" srcOrd="2" destOrd="0" parTransId="{4EC8AF51-83A0-4BAD-A373-0E51CEB89142}" sibTransId="{81E28D7E-2D74-41A6-BC8F-DFB02B25CFC3}"/>
    <dgm:cxn modelId="{1CE79470-DA5E-443E-BA78-17E08F72BEB3}" srcId="{815F5152-054A-426E-BF75-3E3F8629C582}" destId="{8E273C0C-21B5-4970-8626-56701FC2651F}" srcOrd="1" destOrd="0" parTransId="{5C8A786F-A5DC-4872-A86F-3651E94AD2EE}" sibTransId="{9ED4A127-D145-4E3E-95C5-C8700AC63FF2}"/>
    <dgm:cxn modelId="{9FA59A51-5737-4432-B3FE-96D812008EC0}" srcId="{B5E3839B-DFDF-4CBE-929A-B842CA774D0C}" destId="{4E945C75-A962-4ECF-8B08-7639240A7E58}" srcOrd="0" destOrd="0" parTransId="{C0897A05-EA72-4273-A619-1F726DAC3CC1}" sibTransId="{CF56F968-99A3-4D24-8A1A-158B443CD70A}"/>
    <dgm:cxn modelId="{3959D874-CF1C-4D8C-B902-C4183BD64763}" type="presOf" srcId="{4E945C75-A962-4ECF-8B08-7639240A7E58}" destId="{01A06D5B-0C02-466C-917C-63617C99CF2E}" srcOrd="0" destOrd="0" presId="urn:microsoft.com/office/officeart/2005/8/layout/vList5"/>
    <dgm:cxn modelId="{9722E789-C45A-40CA-94B1-80BA50A04023}" srcId="{0CA26940-B06C-4D25-857B-F7FC7A193997}" destId="{BE43D0EA-EFB9-4E77-A87D-F6E3220E5483}" srcOrd="1" destOrd="0" parTransId="{696A598E-3A0E-4CC7-97CA-6A841FFD127C}" sibTransId="{27E9CE72-69E1-462D-8127-55BED780A577}"/>
    <dgm:cxn modelId="{6954EE8F-9D7E-47A0-923B-373DCC415E14}" type="presOf" srcId="{0CA26940-B06C-4D25-857B-F7FC7A193997}" destId="{CD86A985-F598-467D-B47B-B8ABB1B722FB}" srcOrd="0" destOrd="0" presId="urn:microsoft.com/office/officeart/2005/8/layout/vList5"/>
    <dgm:cxn modelId="{6313BB95-C386-4E8A-9910-F96118C35ACF}" type="presOf" srcId="{8E273C0C-21B5-4970-8626-56701FC2651F}" destId="{BE638C9E-B2C7-490E-AA2D-C561CB33E18F}" srcOrd="0" destOrd="1" presId="urn:microsoft.com/office/officeart/2005/8/layout/vList5"/>
    <dgm:cxn modelId="{2D5D209B-F1F7-4681-93B7-7E60C7D6FD14}" type="presOf" srcId="{815F5152-054A-426E-BF75-3E3F8629C582}" destId="{7A779690-C843-4687-830C-799FA2D43AB1}" srcOrd="0" destOrd="0" presId="urn:microsoft.com/office/officeart/2005/8/layout/vList5"/>
    <dgm:cxn modelId="{B18AE0A2-B39F-423D-A11F-825B703F1CCD}" type="presOf" srcId="{738CAA57-7049-46E6-8DFB-04DD90A23281}" destId="{1B7C7E1A-412F-4610-9553-30F2BA4EA134}" srcOrd="0" destOrd="0" presId="urn:microsoft.com/office/officeart/2005/8/layout/vList5"/>
    <dgm:cxn modelId="{4B839EA8-52BF-43FB-9F26-ECD139712243}" srcId="{0CA26940-B06C-4D25-857B-F7FC7A193997}" destId="{4A3393E2-CF73-491B-8FC7-741F18FE7C55}" srcOrd="0" destOrd="0" parTransId="{E1AAFA05-1DAC-4898-91A3-8CA21465337C}" sibTransId="{053F4221-3B02-4AA3-9152-2CCD74A8C52A}"/>
    <dgm:cxn modelId="{52F8EDBB-A096-41DA-823A-63553C98CB03}" type="presOf" srcId="{8FF7A291-6242-46AB-A01B-B4C305EA7E00}" destId="{BE638C9E-B2C7-490E-AA2D-C561CB33E18F}" srcOrd="0" destOrd="0" presId="urn:microsoft.com/office/officeart/2005/8/layout/vList5"/>
    <dgm:cxn modelId="{C98B11C2-D540-4F47-9A2A-44FD7C96BE6D}" srcId="{815F5152-054A-426E-BF75-3E3F8629C582}" destId="{8FF7A291-6242-46AB-A01B-B4C305EA7E00}" srcOrd="0" destOrd="0" parTransId="{0BEF1816-E5EC-43F5-817F-C9B42C88AB16}" sibTransId="{0A0FF92C-2698-4E21-936F-BEDDC6289087}"/>
    <dgm:cxn modelId="{1A7401E6-D95F-40C2-9C05-62F6DF34CADE}" type="presOf" srcId="{B5E3839B-DFDF-4CBE-929A-B842CA774D0C}" destId="{77D0740D-5103-4012-B62A-415FE3020893}" srcOrd="0" destOrd="0" presId="urn:microsoft.com/office/officeart/2005/8/layout/vList5"/>
    <dgm:cxn modelId="{131A37E9-E5A1-4C43-98CC-EB7F279A9006}" srcId="{B5E3839B-DFDF-4CBE-929A-B842CA774D0C}" destId="{EF6BC088-1192-4D0A-912D-EDFDA227E6C2}" srcOrd="1" destOrd="0" parTransId="{36D3D8B4-5827-4B55-8B35-94BA372374B0}" sibTransId="{3CA2A26B-902D-4C0A-896C-93740AF7A2FE}"/>
    <dgm:cxn modelId="{368979F8-0AF7-4D68-8F9B-EB416029AE2E}" type="presOf" srcId="{4A3393E2-CF73-491B-8FC7-741F18FE7C55}" destId="{4278A1E5-EB2D-4F51-B081-9892C22B2352}" srcOrd="0" destOrd="0" presId="urn:microsoft.com/office/officeart/2005/8/layout/vList5"/>
    <dgm:cxn modelId="{71162863-9652-49E4-BBEA-12E6F33D48BC}" type="presParOf" srcId="{1B7C7E1A-412F-4610-9553-30F2BA4EA134}" destId="{4BE7CC05-3989-4142-AD80-A863BD242FA5}" srcOrd="0" destOrd="0" presId="urn:microsoft.com/office/officeart/2005/8/layout/vList5"/>
    <dgm:cxn modelId="{A68D2062-1AB9-44A4-871B-B1E93A4795C5}" type="presParOf" srcId="{4BE7CC05-3989-4142-AD80-A863BD242FA5}" destId="{77D0740D-5103-4012-B62A-415FE3020893}" srcOrd="0" destOrd="0" presId="urn:microsoft.com/office/officeart/2005/8/layout/vList5"/>
    <dgm:cxn modelId="{E3ED6072-2BAA-4E7B-8D1C-D71BB750D10E}" type="presParOf" srcId="{4BE7CC05-3989-4142-AD80-A863BD242FA5}" destId="{01A06D5B-0C02-466C-917C-63617C99CF2E}" srcOrd="1" destOrd="0" presId="urn:microsoft.com/office/officeart/2005/8/layout/vList5"/>
    <dgm:cxn modelId="{4501F840-32D3-4301-B0ED-F2EB82043E8B}" type="presParOf" srcId="{1B7C7E1A-412F-4610-9553-30F2BA4EA134}" destId="{996172A1-D295-46E5-9375-F27416774701}" srcOrd="1" destOrd="0" presId="urn:microsoft.com/office/officeart/2005/8/layout/vList5"/>
    <dgm:cxn modelId="{336008B8-E74B-4A43-8794-C7977D4C51E2}" type="presParOf" srcId="{1B7C7E1A-412F-4610-9553-30F2BA4EA134}" destId="{DC08602B-73DE-40A2-BCB8-6A8031D9D776}" srcOrd="2" destOrd="0" presId="urn:microsoft.com/office/officeart/2005/8/layout/vList5"/>
    <dgm:cxn modelId="{0B07C4E0-B65A-4FA0-9690-CB1CEFB7715A}" type="presParOf" srcId="{DC08602B-73DE-40A2-BCB8-6A8031D9D776}" destId="{7A779690-C843-4687-830C-799FA2D43AB1}" srcOrd="0" destOrd="0" presId="urn:microsoft.com/office/officeart/2005/8/layout/vList5"/>
    <dgm:cxn modelId="{678B0DD4-8E0B-4005-A455-7F6B86B8C6CF}" type="presParOf" srcId="{DC08602B-73DE-40A2-BCB8-6A8031D9D776}" destId="{BE638C9E-B2C7-490E-AA2D-C561CB33E18F}" srcOrd="1" destOrd="0" presId="urn:microsoft.com/office/officeart/2005/8/layout/vList5"/>
    <dgm:cxn modelId="{B2A84B59-434C-42A9-AA01-0626423611F4}" type="presParOf" srcId="{1B7C7E1A-412F-4610-9553-30F2BA4EA134}" destId="{FEBAFD7A-5D91-41FB-958B-5F570F69D25C}" srcOrd="3" destOrd="0" presId="urn:microsoft.com/office/officeart/2005/8/layout/vList5"/>
    <dgm:cxn modelId="{F20AA430-11D5-44EB-B869-C39869443BCC}" type="presParOf" srcId="{1B7C7E1A-412F-4610-9553-30F2BA4EA134}" destId="{7D010CA2-DD35-4245-9469-E979A60F3E37}" srcOrd="4" destOrd="0" presId="urn:microsoft.com/office/officeart/2005/8/layout/vList5"/>
    <dgm:cxn modelId="{B9A313CD-8DC1-4020-B91C-281447EE16E4}" type="presParOf" srcId="{7D010CA2-DD35-4245-9469-E979A60F3E37}" destId="{CD86A985-F598-467D-B47B-B8ABB1B722FB}" srcOrd="0" destOrd="0" presId="urn:microsoft.com/office/officeart/2005/8/layout/vList5"/>
    <dgm:cxn modelId="{1933733F-A541-4DB5-BAB1-6B7FBF6363C7}" type="presParOf" srcId="{7D010CA2-DD35-4245-9469-E979A60F3E37}" destId="{4278A1E5-EB2D-4F51-B081-9892C22B23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9EB7C3-771C-4D74-A0E9-21BD983394D3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0441C7-4114-45AA-B893-C8EF1AAF476E}">
      <dgm:prSet phldrT="[Text]" custT="1"/>
      <dgm:spPr/>
      <dgm:t>
        <a:bodyPr/>
        <a:lstStyle/>
        <a:p>
          <a:r>
            <a:rPr lang="en-US" sz="18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Progress in the implementation of the SDGs in many African countries is still slow &amp;  Africa has the most countries yet to carry out VNRs</a:t>
          </a:r>
          <a:endParaRPr lang="en-US" sz="18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Calibri"/>
            <a:cs typeface="Arial" panose="020B0604020202020204" pitchFamily="34" charset="0"/>
          </a:endParaRPr>
        </a:p>
      </dgm:t>
    </dgm:pt>
    <dgm:pt modelId="{9240099A-66C4-41FE-AA6E-0B7C3E0D5595}" type="parTrans" cxnId="{34DE3B1F-0C21-4ABE-A41A-64DD45F7CC1C}">
      <dgm:prSet/>
      <dgm:spPr/>
      <dgm:t>
        <a:bodyPr/>
        <a:lstStyle/>
        <a:p>
          <a:endParaRPr lang="en-US" sz="1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5F4C10-5F95-4FAD-89AA-EF6B4614A3C7}" type="sibTrans" cxnId="{34DE3B1F-0C21-4ABE-A41A-64DD45F7CC1C}">
      <dgm:prSet/>
      <dgm:spPr/>
      <dgm:t>
        <a:bodyPr/>
        <a:lstStyle/>
        <a:p>
          <a:endParaRPr lang="en-US" sz="1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C9216E-CF9B-4B10-8F83-DC4C735BC7DF}">
      <dgm:prSet phldrT="[Text]" custT="1"/>
      <dgm:spPr/>
      <dgm:t>
        <a:bodyPr/>
        <a:lstStyle/>
        <a:p>
          <a:r>
            <a:rPr lang="en-US" sz="1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Support needed to develop enhanced methods for data collection, disaggregation, and use by member states</a:t>
          </a:r>
        </a:p>
      </dgm:t>
    </dgm:pt>
    <dgm:pt modelId="{877A693D-884D-4DEB-B7FC-DA2A34B76877}" type="parTrans" cxnId="{9CA2D636-026C-431C-95F2-54BBBFDE65F3}">
      <dgm:prSet/>
      <dgm:spPr/>
      <dgm:t>
        <a:bodyPr/>
        <a:lstStyle/>
        <a:p>
          <a:endParaRPr lang="en-US" sz="1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D6EF1E-6A19-41D6-96B4-040D666F7158}" type="sibTrans" cxnId="{9CA2D636-026C-431C-95F2-54BBBFDE65F3}">
      <dgm:prSet/>
      <dgm:spPr/>
      <dgm:t>
        <a:bodyPr/>
        <a:lstStyle/>
        <a:p>
          <a:endParaRPr lang="en-US" sz="1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CF60A2-55F6-4C84-A8BE-DD87CDF2F4AD}">
      <dgm:prSet phldrT="[Text]" custT="1"/>
      <dgm:spPr/>
      <dgm:t>
        <a:bodyPr/>
        <a:lstStyle/>
        <a:p>
          <a:r>
            <a:rPr lang="en-US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ARFSD should serve as a catalyst for specific action to accelerate the implementation of the 2030 Agenda &amp; Agenda 2063. </a:t>
          </a:r>
        </a:p>
      </dgm:t>
    </dgm:pt>
    <dgm:pt modelId="{4D5E93E3-034F-4642-9A1C-CB95B04690EB}" type="parTrans" cxnId="{07AD2907-36CB-4694-ABE4-D78BA105B256}">
      <dgm:prSet/>
      <dgm:spPr/>
      <dgm:t>
        <a:bodyPr/>
        <a:lstStyle/>
        <a:p>
          <a:endParaRPr lang="en-US" sz="1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5C1A7F-853F-4EC6-B9EC-08AE8E2F8D88}" type="sibTrans" cxnId="{07AD2907-36CB-4694-ABE4-D78BA105B256}">
      <dgm:prSet/>
      <dgm:spPr/>
      <dgm:t>
        <a:bodyPr/>
        <a:lstStyle/>
        <a:p>
          <a:endParaRPr lang="en-US" sz="1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C580E5-9DD7-4522-B5C5-3EACE736349E}">
      <dgm:prSet custT="1"/>
      <dgm:spPr/>
      <dgm:t>
        <a:bodyPr/>
        <a:lstStyle/>
        <a:p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Need to support countries to tackle challenges identified in their VNR reports</a:t>
          </a:r>
        </a:p>
      </dgm:t>
    </dgm:pt>
    <dgm:pt modelId="{C68D88C8-001A-4E80-BFAD-C63576ADE95E}" type="parTrans" cxnId="{385B0287-99A1-49A4-925D-3C05EEE3BBFF}">
      <dgm:prSet/>
      <dgm:spPr/>
      <dgm:t>
        <a:bodyPr/>
        <a:lstStyle/>
        <a:p>
          <a:endParaRPr lang="en-US"/>
        </a:p>
      </dgm:t>
    </dgm:pt>
    <dgm:pt modelId="{A4EB7890-9A60-42F5-A637-7544E673D509}" type="sibTrans" cxnId="{385B0287-99A1-49A4-925D-3C05EEE3BBFF}">
      <dgm:prSet/>
      <dgm:spPr/>
      <dgm:t>
        <a:bodyPr/>
        <a:lstStyle/>
        <a:p>
          <a:endParaRPr lang="en-US"/>
        </a:p>
      </dgm:t>
    </dgm:pt>
    <dgm:pt modelId="{4F7916F2-0769-4699-9510-9495A7D545AF}">
      <dgm:prSet custT="1"/>
      <dgm:spPr/>
      <dgm:t>
        <a:bodyPr/>
        <a:lstStyle/>
        <a:p>
          <a:r>
            <a:rPr lang="en-US" sz="18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Strong need to boost private sector &amp; civil society capacities and their engagement in  implementation </a:t>
          </a:r>
        </a:p>
      </dgm:t>
    </dgm:pt>
    <dgm:pt modelId="{C3AF7C2C-1F14-4314-8D2A-6418C324C183}" type="parTrans" cxnId="{9CB00A6C-B3A9-4BEA-86B6-B49DEDEDC5EF}">
      <dgm:prSet/>
      <dgm:spPr/>
      <dgm:t>
        <a:bodyPr/>
        <a:lstStyle/>
        <a:p>
          <a:endParaRPr lang="en-US"/>
        </a:p>
      </dgm:t>
    </dgm:pt>
    <dgm:pt modelId="{71A7A5D5-9800-4E7F-8013-3EBE95E3D7A6}" type="sibTrans" cxnId="{9CB00A6C-B3A9-4BEA-86B6-B49DEDEDC5EF}">
      <dgm:prSet/>
      <dgm:spPr/>
      <dgm:t>
        <a:bodyPr/>
        <a:lstStyle/>
        <a:p>
          <a:endParaRPr lang="en-US"/>
        </a:p>
      </dgm:t>
    </dgm:pt>
    <dgm:pt modelId="{0334043C-72A2-4E2C-A14E-BAE5C23F02A1}">
      <dgm:prSet custT="1"/>
      <dgm:spPr/>
      <dgm:t>
        <a:bodyPr/>
        <a:lstStyle/>
        <a:p>
          <a:r>
            <a:rPr lang="en-US" sz="1800" b="0" dirty="0">
              <a:effectLst/>
              <a:latin typeface="+mn-lt"/>
              <a:cs typeface="Arial" panose="020B0604020202020204" pitchFamily="34" charset="0"/>
            </a:rPr>
            <a:t>Strengthen advocacy &amp;  provide support to member States to follow-up and implement outcomes of ARFSD, VNRs and HLPF</a:t>
          </a:r>
        </a:p>
      </dgm:t>
    </dgm:pt>
    <dgm:pt modelId="{331B6B10-382F-4CEC-AA7E-6F2767CB0475}" type="parTrans" cxnId="{821AC0EC-E440-4DE3-9D0D-B3C34E5DCBF1}">
      <dgm:prSet/>
      <dgm:spPr/>
      <dgm:t>
        <a:bodyPr/>
        <a:lstStyle/>
        <a:p>
          <a:endParaRPr lang="en-US"/>
        </a:p>
      </dgm:t>
    </dgm:pt>
    <dgm:pt modelId="{901678CD-BE36-4319-AF6F-20969A353EE3}" type="sibTrans" cxnId="{821AC0EC-E440-4DE3-9D0D-B3C34E5DCBF1}">
      <dgm:prSet/>
      <dgm:spPr/>
      <dgm:t>
        <a:bodyPr/>
        <a:lstStyle/>
        <a:p>
          <a:endParaRPr lang="en-US"/>
        </a:p>
      </dgm:t>
    </dgm:pt>
    <dgm:pt modelId="{7E9B4098-8B76-4633-B493-E2C353B0DAB6}">
      <dgm:prSet custT="1"/>
      <dgm:spPr/>
      <dgm:t>
        <a:bodyPr/>
        <a:lstStyle/>
        <a:p>
          <a:r>
            <a:rPr lang="en-US" sz="18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Member states  &amp; all stakeholders are invited to 2019 ARFSD, 16-18 April 2019, Marrakech, Morocco</a:t>
          </a:r>
        </a:p>
      </dgm:t>
    </dgm:pt>
    <dgm:pt modelId="{82323740-C5DE-4FDF-B543-0E1F3CF45ADB}" type="parTrans" cxnId="{E7C7ED64-522C-446E-9B8D-5F3B67AC768F}">
      <dgm:prSet/>
      <dgm:spPr/>
      <dgm:t>
        <a:bodyPr/>
        <a:lstStyle/>
        <a:p>
          <a:endParaRPr lang="en-US"/>
        </a:p>
      </dgm:t>
    </dgm:pt>
    <dgm:pt modelId="{C2A5F57D-11D8-490D-8FFE-8C0C9D0CA47C}" type="sibTrans" cxnId="{E7C7ED64-522C-446E-9B8D-5F3B67AC768F}">
      <dgm:prSet/>
      <dgm:spPr/>
      <dgm:t>
        <a:bodyPr/>
        <a:lstStyle/>
        <a:p>
          <a:endParaRPr lang="en-US"/>
        </a:p>
      </dgm:t>
    </dgm:pt>
    <dgm:pt modelId="{4E64691D-93C9-4907-AC3D-A691F4EF9E50}" type="pres">
      <dgm:prSet presAssocID="{729EB7C3-771C-4D74-A0E9-21BD983394D3}" presName="Name0" presStyleCnt="0">
        <dgm:presLayoutVars>
          <dgm:chMax val="7"/>
          <dgm:chPref val="7"/>
          <dgm:dir/>
        </dgm:presLayoutVars>
      </dgm:prSet>
      <dgm:spPr/>
    </dgm:pt>
    <dgm:pt modelId="{B8C6B14C-5668-40FE-97F7-B9ED4DC77EDB}" type="pres">
      <dgm:prSet presAssocID="{729EB7C3-771C-4D74-A0E9-21BD983394D3}" presName="Name1" presStyleCnt="0"/>
      <dgm:spPr/>
    </dgm:pt>
    <dgm:pt modelId="{E762AFF4-E5CD-4520-A203-4256F4F55EEC}" type="pres">
      <dgm:prSet presAssocID="{729EB7C3-771C-4D74-A0E9-21BD983394D3}" presName="cycle" presStyleCnt="0"/>
      <dgm:spPr/>
    </dgm:pt>
    <dgm:pt modelId="{7DACB55C-D866-4F4B-AA7B-1560E157B077}" type="pres">
      <dgm:prSet presAssocID="{729EB7C3-771C-4D74-A0E9-21BD983394D3}" presName="srcNode" presStyleLbl="node1" presStyleIdx="0" presStyleCnt="7"/>
      <dgm:spPr/>
    </dgm:pt>
    <dgm:pt modelId="{069DEC6C-B93E-4A12-966D-91C14ABB5051}" type="pres">
      <dgm:prSet presAssocID="{729EB7C3-771C-4D74-A0E9-21BD983394D3}" presName="conn" presStyleLbl="parChTrans1D2" presStyleIdx="0" presStyleCnt="1" custLinFactNeighborX="-1729" custLinFactNeighborY="-1128"/>
      <dgm:spPr/>
    </dgm:pt>
    <dgm:pt modelId="{93FA3C30-4C71-4AA6-A130-E29646AF678F}" type="pres">
      <dgm:prSet presAssocID="{729EB7C3-771C-4D74-A0E9-21BD983394D3}" presName="extraNode" presStyleLbl="node1" presStyleIdx="0" presStyleCnt="7"/>
      <dgm:spPr/>
    </dgm:pt>
    <dgm:pt modelId="{6C22B5DE-E338-413B-B8B7-6BF6E068330E}" type="pres">
      <dgm:prSet presAssocID="{729EB7C3-771C-4D74-A0E9-21BD983394D3}" presName="dstNode" presStyleLbl="node1" presStyleIdx="0" presStyleCnt="7"/>
      <dgm:spPr/>
    </dgm:pt>
    <dgm:pt modelId="{80950D50-BA2D-48F0-84AE-55F5B62AB597}" type="pres">
      <dgm:prSet presAssocID="{910441C7-4114-45AA-B893-C8EF1AAF476E}" presName="text_1" presStyleLbl="node1" presStyleIdx="0" presStyleCnt="7" custScaleY="112079">
        <dgm:presLayoutVars>
          <dgm:bulletEnabled val="1"/>
        </dgm:presLayoutVars>
      </dgm:prSet>
      <dgm:spPr/>
    </dgm:pt>
    <dgm:pt modelId="{21FB2B5B-8BCF-47D9-928D-16458A6B02AE}" type="pres">
      <dgm:prSet presAssocID="{910441C7-4114-45AA-B893-C8EF1AAF476E}" presName="accent_1" presStyleCnt="0"/>
      <dgm:spPr/>
    </dgm:pt>
    <dgm:pt modelId="{491E5E70-F04C-43C4-8C6D-07CCE0DB2E37}" type="pres">
      <dgm:prSet presAssocID="{910441C7-4114-45AA-B893-C8EF1AAF476E}" presName="accentRepeatNode" presStyleLbl="solidFgAcc1" presStyleIdx="0" presStyleCnt="7"/>
      <dgm:spPr/>
    </dgm:pt>
    <dgm:pt modelId="{D7A89174-71A6-40AB-993A-B9EA6AC6315D}" type="pres">
      <dgm:prSet presAssocID="{97C580E5-9DD7-4522-B5C5-3EACE736349E}" presName="text_2" presStyleLbl="node1" presStyleIdx="1" presStyleCnt="7" custLinFactNeighborX="-142">
        <dgm:presLayoutVars>
          <dgm:bulletEnabled val="1"/>
        </dgm:presLayoutVars>
      </dgm:prSet>
      <dgm:spPr/>
    </dgm:pt>
    <dgm:pt modelId="{F0580FE5-6B82-4AFC-8318-E3D3D0E97A00}" type="pres">
      <dgm:prSet presAssocID="{97C580E5-9DD7-4522-B5C5-3EACE736349E}" presName="accent_2" presStyleCnt="0"/>
      <dgm:spPr/>
    </dgm:pt>
    <dgm:pt modelId="{0DD2BD89-F5A7-4CB1-B677-13EAC5CF734E}" type="pres">
      <dgm:prSet presAssocID="{97C580E5-9DD7-4522-B5C5-3EACE736349E}" presName="accentRepeatNode" presStyleLbl="solidFgAcc1" presStyleIdx="1" presStyleCnt="7"/>
      <dgm:spPr/>
    </dgm:pt>
    <dgm:pt modelId="{2E610052-858B-483A-A1FD-F4BD710B8EFB}" type="pres">
      <dgm:prSet presAssocID="{4F7916F2-0769-4699-9510-9495A7D545AF}" presName="text_3" presStyleLbl="node1" presStyleIdx="2" presStyleCnt="7">
        <dgm:presLayoutVars>
          <dgm:bulletEnabled val="1"/>
        </dgm:presLayoutVars>
      </dgm:prSet>
      <dgm:spPr/>
    </dgm:pt>
    <dgm:pt modelId="{35C07208-654C-4509-8AD6-3B95E2D9E701}" type="pres">
      <dgm:prSet presAssocID="{4F7916F2-0769-4699-9510-9495A7D545AF}" presName="accent_3" presStyleCnt="0"/>
      <dgm:spPr/>
    </dgm:pt>
    <dgm:pt modelId="{86AF6CB9-3F1C-4757-8B2D-D9B1151D892A}" type="pres">
      <dgm:prSet presAssocID="{4F7916F2-0769-4699-9510-9495A7D545AF}" presName="accentRepeatNode" presStyleLbl="solidFgAcc1" presStyleIdx="2" presStyleCnt="7"/>
      <dgm:spPr/>
    </dgm:pt>
    <dgm:pt modelId="{DA66C553-F006-474A-8850-4ABA06B10732}" type="pres">
      <dgm:prSet presAssocID="{57C9216E-CF9B-4B10-8F83-DC4C735BC7DF}" presName="text_4" presStyleLbl="node1" presStyleIdx="3" presStyleCnt="7">
        <dgm:presLayoutVars>
          <dgm:bulletEnabled val="1"/>
        </dgm:presLayoutVars>
      </dgm:prSet>
      <dgm:spPr/>
    </dgm:pt>
    <dgm:pt modelId="{6855CEB5-FFCE-4C96-8CDC-3683D31EA061}" type="pres">
      <dgm:prSet presAssocID="{57C9216E-CF9B-4B10-8F83-DC4C735BC7DF}" presName="accent_4" presStyleCnt="0"/>
      <dgm:spPr/>
    </dgm:pt>
    <dgm:pt modelId="{9E289527-84BE-4C4C-B8C8-7849DB9A1D51}" type="pres">
      <dgm:prSet presAssocID="{57C9216E-CF9B-4B10-8F83-DC4C735BC7DF}" presName="accentRepeatNode" presStyleLbl="solidFgAcc1" presStyleIdx="3" presStyleCnt="7"/>
      <dgm:spPr/>
    </dgm:pt>
    <dgm:pt modelId="{E5E5B070-3583-4E6C-BC91-6E8EC73C3994}" type="pres">
      <dgm:prSet presAssocID="{40CF60A2-55F6-4C84-A8BE-DD87CDF2F4AD}" presName="text_5" presStyleLbl="node1" presStyleIdx="4" presStyleCnt="7">
        <dgm:presLayoutVars>
          <dgm:bulletEnabled val="1"/>
        </dgm:presLayoutVars>
      </dgm:prSet>
      <dgm:spPr/>
    </dgm:pt>
    <dgm:pt modelId="{C837F9CE-6A49-4C01-9BAF-7F12BE3809E1}" type="pres">
      <dgm:prSet presAssocID="{40CF60A2-55F6-4C84-A8BE-DD87CDF2F4AD}" presName="accent_5" presStyleCnt="0"/>
      <dgm:spPr/>
    </dgm:pt>
    <dgm:pt modelId="{F1B82DF1-37F1-408C-8820-CEE1ECC9AE58}" type="pres">
      <dgm:prSet presAssocID="{40CF60A2-55F6-4C84-A8BE-DD87CDF2F4AD}" presName="accentRepeatNode" presStyleLbl="solidFgAcc1" presStyleIdx="4" presStyleCnt="7"/>
      <dgm:spPr/>
    </dgm:pt>
    <dgm:pt modelId="{DC9F07AE-A295-4D27-8C2B-6252E9DB3FB2}" type="pres">
      <dgm:prSet presAssocID="{0334043C-72A2-4E2C-A14E-BAE5C23F02A1}" presName="text_6" presStyleLbl="node1" presStyleIdx="5" presStyleCnt="7">
        <dgm:presLayoutVars>
          <dgm:bulletEnabled val="1"/>
        </dgm:presLayoutVars>
      </dgm:prSet>
      <dgm:spPr/>
    </dgm:pt>
    <dgm:pt modelId="{D6BFA39D-CD95-47A0-9672-414BD4327321}" type="pres">
      <dgm:prSet presAssocID="{0334043C-72A2-4E2C-A14E-BAE5C23F02A1}" presName="accent_6" presStyleCnt="0"/>
      <dgm:spPr/>
    </dgm:pt>
    <dgm:pt modelId="{71755191-CF87-4DB2-B3BF-6E5B9D56A887}" type="pres">
      <dgm:prSet presAssocID="{0334043C-72A2-4E2C-A14E-BAE5C23F02A1}" presName="accentRepeatNode" presStyleLbl="solidFgAcc1" presStyleIdx="5" presStyleCnt="7"/>
      <dgm:spPr/>
    </dgm:pt>
    <dgm:pt modelId="{67A2DC4C-8736-4591-9029-7BD9241ED038}" type="pres">
      <dgm:prSet presAssocID="{7E9B4098-8B76-4633-B493-E2C353B0DAB6}" presName="text_7" presStyleLbl="node1" presStyleIdx="6" presStyleCnt="7">
        <dgm:presLayoutVars>
          <dgm:bulletEnabled val="1"/>
        </dgm:presLayoutVars>
      </dgm:prSet>
      <dgm:spPr/>
    </dgm:pt>
    <dgm:pt modelId="{62ED4D73-A72E-4453-9FD0-80DA113F2D69}" type="pres">
      <dgm:prSet presAssocID="{7E9B4098-8B76-4633-B493-E2C353B0DAB6}" presName="accent_7" presStyleCnt="0"/>
      <dgm:spPr/>
    </dgm:pt>
    <dgm:pt modelId="{7EDF489A-EADE-4D7E-B257-77DB0D13A60A}" type="pres">
      <dgm:prSet presAssocID="{7E9B4098-8B76-4633-B493-E2C353B0DAB6}" presName="accentRepeatNode" presStyleLbl="solidFgAcc1" presStyleIdx="6" presStyleCnt="7"/>
      <dgm:spPr/>
    </dgm:pt>
  </dgm:ptLst>
  <dgm:cxnLst>
    <dgm:cxn modelId="{07AD2907-36CB-4694-ABE4-D78BA105B256}" srcId="{729EB7C3-771C-4D74-A0E9-21BD983394D3}" destId="{40CF60A2-55F6-4C84-A8BE-DD87CDF2F4AD}" srcOrd="4" destOrd="0" parTransId="{4D5E93E3-034F-4642-9A1C-CB95B04690EB}" sibTransId="{755C1A7F-853F-4EC6-B9EC-08AE8E2F8D88}"/>
    <dgm:cxn modelId="{275D091F-B8BD-4F4C-9D23-DCF49D346E3A}" type="presOf" srcId="{57C9216E-CF9B-4B10-8F83-DC4C735BC7DF}" destId="{DA66C553-F006-474A-8850-4ABA06B10732}" srcOrd="0" destOrd="0" presId="urn:microsoft.com/office/officeart/2008/layout/VerticalCurvedList"/>
    <dgm:cxn modelId="{34DE3B1F-0C21-4ABE-A41A-64DD45F7CC1C}" srcId="{729EB7C3-771C-4D74-A0E9-21BD983394D3}" destId="{910441C7-4114-45AA-B893-C8EF1AAF476E}" srcOrd="0" destOrd="0" parTransId="{9240099A-66C4-41FE-AA6E-0B7C3E0D5595}" sibTransId="{805F4C10-5F95-4FAD-89AA-EF6B4614A3C7}"/>
    <dgm:cxn modelId="{9CA2D636-026C-431C-95F2-54BBBFDE65F3}" srcId="{729EB7C3-771C-4D74-A0E9-21BD983394D3}" destId="{57C9216E-CF9B-4B10-8F83-DC4C735BC7DF}" srcOrd="3" destOrd="0" parTransId="{877A693D-884D-4DEB-B7FC-DA2A34B76877}" sibTransId="{6BD6EF1E-6A19-41D6-96B4-040D666F7158}"/>
    <dgm:cxn modelId="{D503F23D-D38A-49DC-BABB-C9072DF5CC93}" type="presOf" srcId="{910441C7-4114-45AA-B893-C8EF1AAF476E}" destId="{80950D50-BA2D-48F0-84AE-55F5B62AB597}" srcOrd="0" destOrd="0" presId="urn:microsoft.com/office/officeart/2008/layout/VerticalCurvedList"/>
    <dgm:cxn modelId="{E7C7ED64-522C-446E-9B8D-5F3B67AC768F}" srcId="{729EB7C3-771C-4D74-A0E9-21BD983394D3}" destId="{7E9B4098-8B76-4633-B493-E2C353B0DAB6}" srcOrd="6" destOrd="0" parTransId="{82323740-C5DE-4FDF-B543-0E1F3CF45ADB}" sibTransId="{C2A5F57D-11D8-490D-8FFE-8C0C9D0CA47C}"/>
    <dgm:cxn modelId="{96B88C49-F248-4E32-B059-F314E9B2BD40}" type="presOf" srcId="{729EB7C3-771C-4D74-A0E9-21BD983394D3}" destId="{4E64691D-93C9-4907-AC3D-A691F4EF9E50}" srcOrd="0" destOrd="0" presId="urn:microsoft.com/office/officeart/2008/layout/VerticalCurvedList"/>
    <dgm:cxn modelId="{9CB00A6C-B3A9-4BEA-86B6-B49DEDEDC5EF}" srcId="{729EB7C3-771C-4D74-A0E9-21BD983394D3}" destId="{4F7916F2-0769-4699-9510-9495A7D545AF}" srcOrd="2" destOrd="0" parTransId="{C3AF7C2C-1F14-4314-8D2A-6418C324C183}" sibTransId="{71A7A5D5-9800-4E7F-8013-3EBE95E3D7A6}"/>
    <dgm:cxn modelId="{D4AD127B-12B8-4658-9599-2ECD83619F90}" type="presOf" srcId="{97C580E5-9DD7-4522-B5C5-3EACE736349E}" destId="{D7A89174-71A6-40AB-993A-B9EA6AC6315D}" srcOrd="0" destOrd="0" presId="urn:microsoft.com/office/officeart/2008/layout/VerticalCurvedList"/>
    <dgm:cxn modelId="{AC7AEF7B-0E38-43FA-A958-BAE1DFA1700D}" type="presOf" srcId="{0334043C-72A2-4E2C-A14E-BAE5C23F02A1}" destId="{DC9F07AE-A295-4D27-8C2B-6252E9DB3FB2}" srcOrd="0" destOrd="0" presId="urn:microsoft.com/office/officeart/2008/layout/VerticalCurvedList"/>
    <dgm:cxn modelId="{385B0287-99A1-49A4-925D-3C05EEE3BBFF}" srcId="{729EB7C3-771C-4D74-A0E9-21BD983394D3}" destId="{97C580E5-9DD7-4522-B5C5-3EACE736349E}" srcOrd="1" destOrd="0" parTransId="{C68D88C8-001A-4E80-BFAD-C63576ADE95E}" sibTransId="{A4EB7890-9A60-42F5-A637-7544E673D509}"/>
    <dgm:cxn modelId="{A3F41F8E-152E-465B-AF53-B9036C292763}" type="presOf" srcId="{7E9B4098-8B76-4633-B493-E2C353B0DAB6}" destId="{67A2DC4C-8736-4591-9029-7BD9241ED038}" srcOrd="0" destOrd="0" presId="urn:microsoft.com/office/officeart/2008/layout/VerticalCurvedList"/>
    <dgm:cxn modelId="{4109C8B3-4182-4304-8894-9219F4745A21}" type="presOf" srcId="{40CF60A2-55F6-4C84-A8BE-DD87CDF2F4AD}" destId="{E5E5B070-3583-4E6C-BC91-6E8EC73C3994}" srcOrd="0" destOrd="0" presId="urn:microsoft.com/office/officeart/2008/layout/VerticalCurvedList"/>
    <dgm:cxn modelId="{46F7AABC-74BF-4452-A32B-F1DC1C6407F4}" type="presOf" srcId="{805F4C10-5F95-4FAD-89AA-EF6B4614A3C7}" destId="{069DEC6C-B93E-4A12-966D-91C14ABB5051}" srcOrd="0" destOrd="0" presId="urn:microsoft.com/office/officeart/2008/layout/VerticalCurvedList"/>
    <dgm:cxn modelId="{821AC0EC-E440-4DE3-9D0D-B3C34E5DCBF1}" srcId="{729EB7C3-771C-4D74-A0E9-21BD983394D3}" destId="{0334043C-72A2-4E2C-A14E-BAE5C23F02A1}" srcOrd="5" destOrd="0" parTransId="{331B6B10-382F-4CEC-AA7E-6F2767CB0475}" sibTransId="{901678CD-BE36-4319-AF6F-20969A353EE3}"/>
    <dgm:cxn modelId="{2A62B4FC-27A9-4990-8DA2-200C204714CA}" type="presOf" srcId="{4F7916F2-0769-4699-9510-9495A7D545AF}" destId="{2E610052-858B-483A-A1FD-F4BD710B8EFB}" srcOrd="0" destOrd="0" presId="urn:microsoft.com/office/officeart/2008/layout/VerticalCurvedList"/>
    <dgm:cxn modelId="{7AC652BE-910F-46EF-B9F6-DFCD8258AEA1}" type="presParOf" srcId="{4E64691D-93C9-4907-AC3D-A691F4EF9E50}" destId="{B8C6B14C-5668-40FE-97F7-B9ED4DC77EDB}" srcOrd="0" destOrd="0" presId="urn:microsoft.com/office/officeart/2008/layout/VerticalCurvedList"/>
    <dgm:cxn modelId="{4893B99B-385F-4699-8EFA-CCDF0FD5E886}" type="presParOf" srcId="{B8C6B14C-5668-40FE-97F7-B9ED4DC77EDB}" destId="{E762AFF4-E5CD-4520-A203-4256F4F55EEC}" srcOrd="0" destOrd="0" presId="urn:microsoft.com/office/officeart/2008/layout/VerticalCurvedList"/>
    <dgm:cxn modelId="{B385A52E-A7DB-45CE-BA4C-0FA6128982A2}" type="presParOf" srcId="{E762AFF4-E5CD-4520-A203-4256F4F55EEC}" destId="{7DACB55C-D866-4F4B-AA7B-1560E157B077}" srcOrd="0" destOrd="0" presId="urn:microsoft.com/office/officeart/2008/layout/VerticalCurvedList"/>
    <dgm:cxn modelId="{283B3D0E-7CC2-409C-9BC3-39BAD3E65586}" type="presParOf" srcId="{E762AFF4-E5CD-4520-A203-4256F4F55EEC}" destId="{069DEC6C-B93E-4A12-966D-91C14ABB5051}" srcOrd="1" destOrd="0" presId="urn:microsoft.com/office/officeart/2008/layout/VerticalCurvedList"/>
    <dgm:cxn modelId="{AD96C9DD-3B1D-4F85-B021-4008981472AE}" type="presParOf" srcId="{E762AFF4-E5CD-4520-A203-4256F4F55EEC}" destId="{93FA3C30-4C71-4AA6-A130-E29646AF678F}" srcOrd="2" destOrd="0" presId="urn:microsoft.com/office/officeart/2008/layout/VerticalCurvedList"/>
    <dgm:cxn modelId="{150D73C8-DF26-404D-8D7B-FD25393F56F6}" type="presParOf" srcId="{E762AFF4-E5CD-4520-A203-4256F4F55EEC}" destId="{6C22B5DE-E338-413B-B8B7-6BF6E068330E}" srcOrd="3" destOrd="0" presId="urn:microsoft.com/office/officeart/2008/layout/VerticalCurvedList"/>
    <dgm:cxn modelId="{7BEE419A-AC51-4C02-AB9C-E70D64EAB65F}" type="presParOf" srcId="{B8C6B14C-5668-40FE-97F7-B9ED4DC77EDB}" destId="{80950D50-BA2D-48F0-84AE-55F5B62AB597}" srcOrd="1" destOrd="0" presId="urn:microsoft.com/office/officeart/2008/layout/VerticalCurvedList"/>
    <dgm:cxn modelId="{439240A5-2534-4CE2-B37F-2CFBCC10829B}" type="presParOf" srcId="{B8C6B14C-5668-40FE-97F7-B9ED4DC77EDB}" destId="{21FB2B5B-8BCF-47D9-928D-16458A6B02AE}" srcOrd="2" destOrd="0" presId="urn:microsoft.com/office/officeart/2008/layout/VerticalCurvedList"/>
    <dgm:cxn modelId="{A6190A0E-2BC7-4A2A-977E-2EC5F687B77C}" type="presParOf" srcId="{21FB2B5B-8BCF-47D9-928D-16458A6B02AE}" destId="{491E5E70-F04C-43C4-8C6D-07CCE0DB2E37}" srcOrd="0" destOrd="0" presId="urn:microsoft.com/office/officeart/2008/layout/VerticalCurvedList"/>
    <dgm:cxn modelId="{F9263DC0-15C6-4D17-A3A1-5074D646B2AE}" type="presParOf" srcId="{B8C6B14C-5668-40FE-97F7-B9ED4DC77EDB}" destId="{D7A89174-71A6-40AB-993A-B9EA6AC6315D}" srcOrd="3" destOrd="0" presId="urn:microsoft.com/office/officeart/2008/layout/VerticalCurvedList"/>
    <dgm:cxn modelId="{5884A3CA-65FE-4668-89E3-3091BE2EC611}" type="presParOf" srcId="{B8C6B14C-5668-40FE-97F7-B9ED4DC77EDB}" destId="{F0580FE5-6B82-4AFC-8318-E3D3D0E97A00}" srcOrd="4" destOrd="0" presId="urn:microsoft.com/office/officeart/2008/layout/VerticalCurvedList"/>
    <dgm:cxn modelId="{D973B56C-CC0F-4F2F-9871-E11131604C59}" type="presParOf" srcId="{F0580FE5-6B82-4AFC-8318-E3D3D0E97A00}" destId="{0DD2BD89-F5A7-4CB1-B677-13EAC5CF734E}" srcOrd="0" destOrd="0" presId="urn:microsoft.com/office/officeart/2008/layout/VerticalCurvedList"/>
    <dgm:cxn modelId="{5C7D7411-15A7-4E86-897B-A1E4A7AD1682}" type="presParOf" srcId="{B8C6B14C-5668-40FE-97F7-B9ED4DC77EDB}" destId="{2E610052-858B-483A-A1FD-F4BD710B8EFB}" srcOrd="5" destOrd="0" presId="urn:microsoft.com/office/officeart/2008/layout/VerticalCurvedList"/>
    <dgm:cxn modelId="{D251703A-4B64-4EE7-B6CF-D8A0845C69E1}" type="presParOf" srcId="{B8C6B14C-5668-40FE-97F7-B9ED4DC77EDB}" destId="{35C07208-654C-4509-8AD6-3B95E2D9E701}" srcOrd="6" destOrd="0" presId="urn:microsoft.com/office/officeart/2008/layout/VerticalCurvedList"/>
    <dgm:cxn modelId="{F6C2836A-0C30-4B15-BFB9-D189E57ECB55}" type="presParOf" srcId="{35C07208-654C-4509-8AD6-3B95E2D9E701}" destId="{86AF6CB9-3F1C-4757-8B2D-D9B1151D892A}" srcOrd="0" destOrd="0" presId="urn:microsoft.com/office/officeart/2008/layout/VerticalCurvedList"/>
    <dgm:cxn modelId="{BFDC2AE4-4528-40D8-8B94-71A7F86B7F1A}" type="presParOf" srcId="{B8C6B14C-5668-40FE-97F7-B9ED4DC77EDB}" destId="{DA66C553-F006-474A-8850-4ABA06B10732}" srcOrd="7" destOrd="0" presId="urn:microsoft.com/office/officeart/2008/layout/VerticalCurvedList"/>
    <dgm:cxn modelId="{4D3EBE89-C387-42C2-B5F8-0CEE3C8B1A44}" type="presParOf" srcId="{B8C6B14C-5668-40FE-97F7-B9ED4DC77EDB}" destId="{6855CEB5-FFCE-4C96-8CDC-3683D31EA061}" srcOrd="8" destOrd="0" presId="urn:microsoft.com/office/officeart/2008/layout/VerticalCurvedList"/>
    <dgm:cxn modelId="{FD8FED7A-CE56-4318-8B55-B88E2FBD0596}" type="presParOf" srcId="{6855CEB5-FFCE-4C96-8CDC-3683D31EA061}" destId="{9E289527-84BE-4C4C-B8C8-7849DB9A1D51}" srcOrd="0" destOrd="0" presId="urn:microsoft.com/office/officeart/2008/layout/VerticalCurvedList"/>
    <dgm:cxn modelId="{F79576B5-BAD1-4398-8A4D-1BF5A52198C3}" type="presParOf" srcId="{B8C6B14C-5668-40FE-97F7-B9ED4DC77EDB}" destId="{E5E5B070-3583-4E6C-BC91-6E8EC73C3994}" srcOrd="9" destOrd="0" presId="urn:microsoft.com/office/officeart/2008/layout/VerticalCurvedList"/>
    <dgm:cxn modelId="{7602CCE4-F8D6-41CC-8036-4456534E04DF}" type="presParOf" srcId="{B8C6B14C-5668-40FE-97F7-B9ED4DC77EDB}" destId="{C837F9CE-6A49-4C01-9BAF-7F12BE3809E1}" srcOrd="10" destOrd="0" presId="urn:microsoft.com/office/officeart/2008/layout/VerticalCurvedList"/>
    <dgm:cxn modelId="{A26B0C04-755E-44D1-9904-B0B60A41E354}" type="presParOf" srcId="{C837F9CE-6A49-4C01-9BAF-7F12BE3809E1}" destId="{F1B82DF1-37F1-408C-8820-CEE1ECC9AE58}" srcOrd="0" destOrd="0" presId="urn:microsoft.com/office/officeart/2008/layout/VerticalCurvedList"/>
    <dgm:cxn modelId="{2D47F7EF-299A-4668-B092-1ABAF456F2E8}" type="presParOf" srcId="{B8C6B14C-5668-40FE-97F7-B9ED4DC77EDB}" destId="{DC9F07AE-A295-4D27-8C2B-6252E9DB3FB2}" srcOrd="11" destOrd="0" presId="urn:microsoft.com/office/officeart/2008/layout/VerticalCurvedList"/>
    <dgm:cxn modelId="{DCA52416-8C85-498B-88F8-82ED34661E1E}" type="presParOf" srcId="{B8C6B14C-5668-40FE-97F7-B9ED4DC77EDB}" destId="{D6BFA39D-CD95-47A0-9672-414BD4327321}" srcOrd="12" destOrd="0" presId="urn:microsoft.com/office/officeart/2008/layout/VerticalCurvedList"/>
    <dgm:cxn modelId="{3D7EE7D6-6EF6-4F96-9106-1163E3DE9C21}" type="presParOf" srcId="{D6BFA39D-CD95-47A0-9672-414BD4327321}" destId="{71755191-CF87-4DB2-B3BF-6E5B9D56A887}" srcOrd="0" destOrd="0" presId="urn:microsoft.com/office/officeart/2008/layout/VerticalCurvedList"/>
    <dgm:cxn modelId="{FCE74247-5E30-4F7B-A4E6-B191D21F2033}" type="presParOf" srcId="{B8C6B14C-5668-40FE-97F7-B9ED4DC77EDB}" destId="{67A2DC4C-8736-4591-9029-7BD9241ED038}" srcOrd="13" destOrd="0" presId="urn:microsoft.com/office/officeart/2008/layout/VerticalCurvedList"/>
    <dgm:cxn modelId="{B6D630CA-7791-46DA-BCAC-31EB3BBDB9FE}" type="presParOf" srcId="{B8C6B14C-5668-40FE-97F7-B9ED4DC77EDB}" destId="{62ED4D73-A72E-4453-9FD0-80DA113F2D69}" srcOrd="14" destOrd="0" presId="urn:microsoft.com/office/officeart/2008/layout/VerticalCurvedList"/>
    <dgm:cxn modelId="{BDF7D2DC-A370-40EB-8252-0B754744A1E3}" type="presParOf" srcId="{62ED4D73-A72E-4453-9FD0-80DA113F2D69}" destId="{7EDF489A-EADE-4D7E-B257-77DB0D13A60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A06D5B-0C02-466C-917C-63617C99CF2E}">
      <dsp:nvSpPr>
        <dsp:cNvPr id="0" name=""/>
        <dsp:cNvSpPr/>
      </dsp:nvSpPr>
      <dsp:spPr>
        <a:xfrm rot="5400000">
          <a:off x="4691398" y="-2726050"/>
          <a:ext cx="1147594" cy="6860801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Was the fourth</a:t>
          </a:r>
          <a:r>
            <a:rPr lang="en-US" alt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 session of the Forum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Arial" panose="020B0604020202020204" pitchFamily="34" charset="0"/>
          </a:endParaRPr>
        </a:p>
        <a:p>
          <a:pPr marL="228600" lvl="1" indent="-22860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Held from 2 to 4 May 2018 in Dakar, hosted by the Government of Senegal</a:t>
          </a:r>
        </a:p>
      </dsp:txBody>
      <dsp:txXfrm rot="-5400000">
        <a:off x="1834795" y="186574"/>
        <a:ext cx="6804780" cy="1035552"/>
      </dsp:txXfrm>
    </dsp:sp>
    <dsp:sp modelId="{77D0740D-5103-4012-B62A-415FE3020893}">
      <dsp:nvSpPr>
        <dsp:cNvPr id="0" name=""/>
        <dsp:cNvSpPr/>
      </dsp:nvSpPr>
      <dsp:spPr>
        <a:xfrm>
          <a:off x="60" y="512"/>
          <a:ext cx="1834734" cy="14076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ARFSD 2018</a:t>
          </a:r>
        </a:p>
      </dsp:txBody>
      <dsp:txXfrm>
        <a:off x="68777" y="69229"/>
        <a:ext cx="1697300" cy="1270242"/>
      </dsp:txXfrm>
    </dsp:sp>
    <dsp:sp modelId="{BE638C9E-B2C7-490E-AA2D-C561CB33E18F}">
      <dsp:nvSpPr>
        <dsp:cNvPr id="0" name=""/>
        <dsp:cNvSpPr/>
      </dsp:nvSpPr>
      <dsp:spPr>
        <a:xfrm rot="5400000">
          <a:off x="4456530" y="-1178566"/>
          <a:ext cx="1576033" cy="6882869"/>
        </a:xfrm>
        <a:prstGeom prst="round2Same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2575" lvl="1" indent="-282575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alt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Theme: “</a:t>
          </a:r>
          <a:r>
            <a:rPr lang="en-US" altLang="en-US" sz="1800" i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Transformation towards sustainable and resilient societies”. </a:t>
          </a:r>
          <a:endParaRPr lang="en-US" sz="1800" i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Arial" panose="020B0604020202020204" pitchFamily="34" charset="0"/>
          </a:endParaRPr>
        </a:p>
        <a:p>
          <a:pPr marL="282575" lvl="1" indent="-282575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alt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Theme aligned with  that of 2018 HLPF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Arial" panose="020B0604020202020204" pitchFamily="34" charset="0"/>
          </a:endParaRPr>
        </a:p>
        <a:p>
          <a:pPr marL="282575" lvl="1" indent="-282575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Focusing on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SDGs </a:t>
          </a:r>
          <a:r>
            <a:rPr lang="en-US" alt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6, 7, 11, 12, 15, 17 </a:t>
          </a:r>
          <a:r>
            <a:rPr lang="en-US" altLang="en-US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Arial" panose="020B0604020202020204" pitchFamily="34" charset="0"/>
            </a:rPr>
            <a:t>and corresponding goals of Agenda 2063</a:t>
          </a:r>
          <a:endParaRPr lang="en-US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Arial" panose="020B0604020202020204" pitchFamily="34" charset="0"/>
          </a:endParaRPr>
        </a:p>
      </dsp:txBody>
      <dsp:txXfrm rot="-5400000">
        <a:off x="1803112" y="1551788"/>
        <a:ext cx="6805933" cy="1422161"/>
      </dsp:txXfrm>
    </dsp:sp>
    <dsp:sp modelId="{7A779690-C843-4687-830C-799FA2D43AB1}">
      <dsp:nvSpPr>
        <dsp:cNvPr id="0" name=""/>
        <dsp:cNvSpPr/>
      </dsp:nvSpPr>
      <dsp:spPr>
        <a:xfrm>
          <a:off x="60" y="1457484"/>
          <a:ext cx="1803052" cy="1655330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Calibri"/>
              <a:cs typeface="Arial" panose="020B0604020202020204" pitchFamily="34" charset="0"/>
            </a:rPr>
            <a:t>Theme &amp; Focus</a:t>
          </a:r>
        </a:p>
      </dsp:txBody>
      <dsp:txXfrm>
        <a:off x="80867" y="1538291"/>
        <a:ext cx="1641438" cy="1493716"/>
      </dsp:txXfrm>
    </dsp:sp>
    <dsp:sp modelId="{4278A1E5-EB2D-4F51-B081-9892C22B2352}">
      <dsp:nvSpPr>
        <dsp:cNvPr id="0" name=""/>
        <dsp:cNvSpPr/>
      </dsp:nvSpPr>
      <dsp:spPr>
        <a:xfrm rot="5400000">
          <a:off x="4444533" y="607632"/>
          <a:ext cx="1615284" cy="6898168"/>
        </a:xfrm>
        <a:prstGeom prst="round2Same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2575" marR="0" lvl="1" indent="-282575" algn="l" defTabSz="688975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en-US" sz="1800" kern="1200" dirty="0">
              <a:latin typeface="+mn-lt"/>
              <a:cs typeface="Arial" panose="020B0604020202020204" pitchFamily="34" charset="0"/>
            </a:rPr>
            <a:t>ECA with Government of Senegal, AUC, AfDB, OSAA, UNDESA, UNEP, UNDP, UNFPA, FAO, UN-HABITAT, UN Office for DRR</a:t>
          </a:r>
        </a:p>
        <a:p>
          <a:pPr marL="282575" marR="0" lvl="1" indent="-282575" algn="l" defTabSz="688975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en-US" sz="1800" kern="1200" dirty="0">
              <a:latin typeface="+mn-lt"/>
              <a:cs typeface="Arial" panose="020B0604020202020204" pitchFamily="34" charset="0"/>
            </a:rPr>
            <a:t>Joint Task Forces to organize the Forum</a:t>
          </a:r>
        </a:p>
        <a:p>
          <a:pPr marL="282575" marR="0" lvl="1" indent="-282575" algn="l" defTabSz="688975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300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en-US" sz="1800" kern="1200" dirty="0">
              <a:latin typeface="+mn-lt"/>
              <a:cs typeface="Arial" panose="020B0604020202020204" pitchFamily="34" charset="0"/>
            </a:rPr>
            <a:t>Co-lead background reports for the Forum; Parallel sessions; and co-organized VNR workshop and side events</a:t>
          </a:r>
        </a:p>
      </dsp:txBody>
      <dsp:txXfrm rot="-5400000">
        <a:off x="1803091" y="3327926"/>
        <a:ext cx="6819316" cy="1457580"/>
      </dsp:txXfrm>
    </dsp:sp>
    <dsp:sp modelId="{CD86A985-F598-467D-B47B-B8ABB1B722FB}">
      <dsp:nvSpPr>
        <dsp:cNvPr id="0" name=""/>
        <dsp:cNvSpPr/>
      </dsp:nvSpPr>
      <dsp:spPr>
        <a:xfrm>
          <a:off x="60" y="3229051"/>
          <a:ext cx="1803031" cy="165533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n-lt"/>
              <a:ea typeface="Calibri"/>
              <a:cs typeface="Arial" panose="020B0604020202020204" pitchFamily="34" charset="0"/>
            </a:rPr>
            <a:t>Partnership</a:t>
          </a:r>
        </a:p>
      </dsp:txBody>
      <dsp:txXfrm>
        <a:off x="80867" y="3309858"/>
        <a:ext cx="1641417" cy="14937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DEC6C-B93E-4A12-966D-91C14ABB5051}">
      <dsp:nvSpPr>
        <dsp:cNvPr id="0" name=""/>
        <dsp:cNvSpPr/>
      </dsp:nvSpPr>
      <dsp:spPr>
        <a:xfrm>
          <a:off x="-5652586" y="-941737"/>
          <a:ext cx="6733772" cy="6733772"/>
        </a:xfrm>
        <a:prstGeom prst="blockArc">
          <a:avLst>
            <a:gd name="adj1" fmla="val 18900000"/>
            <a:gd name="adj2" fmla="val 2700000"/>
            <a:gd name="adj3" fmla="val 321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950D50-BA2D-48F0-84AE-55F5B62AB597}">
      <dsp:nvSpPr>
        <dsp:cNvPr id="0" name=""/>
        <dsp:cNvSpPr/>
      </dsp:nvSpPr>
      <dsp:spPr>
        <a:xfrm>
          <a:off x="350905" y="199944"/>
          <a:ext cx="8512226" cy="5095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84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Progress in the implementation of the SDGs in many African countries is still slow &amp;  Africa has the most countries yet to carry out VNRs</a:t>
          </a:r>
          <a:endParaRPr lang="en-US" sz="18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Calibri"/>
            <a:cs typeface="Arial" panose="020B0604020202020204" pitchFamily="34" charset="0"/>
          </a:endParaRPr>
        </a:p>
      </dsp:txBody>
      <dsp:txXfrm>
        <a:off x="350905" y="199944"/>
        <a:ext cx="8512226" cy="509512"/>
      </dsp:txXfrm>
    </dsp:sp>
    <dsp:sp modelId="{491E5E70-F04C-43C4-8C6D-07CCE0DB2E37}">
      <dsp:nvSpPr>
        <dsp:cNvPr id="0" name=""/>
        <dsp:cNvSpPr/>
      </dsp:nvSpPr>
      <dsp:spPr>
        <a:xfrm>
          <a:off x="66779" y="170575"/>
          <a:ext cx="568251" cy="5682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7A89174-71A6-40AB-993A-B9EA6AC6315D}">
      <dsp:nvSpPr>
        <dsp:cNvPr id="0" name=""/>
        <dsp:cNvSpPr/>
      </dsp:nvSpPr>
      <dsp:spPr>
        <a:xfrm>
          <a:off x="751084" y="909702"/>
          <a:ext cx="8100544" cy="454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84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Need to support countries to tackle challenges identified in their VNR reports</a:t>
          </a:r>
        </a:p>
      </dsp:txBody>
      <dsp:txXfrm>
        <a:off x="751084" y="909702"/>
        <a:ext cx="8100544" cy="454601"/>
      </dsp:txXfrm>
    </dsp:sp>
    <dsp:sp modelId="{0DD2BD89-F5A7-4CB1-B677-13EAC5CF734E}">
      <dsp:nvSpPr>
        <dsp:cNvPr id="0" name=""/>
        <dsp:cNvSpPr/>
      </dsp:nvSpPr>
      <dsp:spPr>
        <a:xfrm>
          <a:off x="478461" y="852877"/>
          <a:ext cx="568251" cy="5682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E610052-858B-483A-A1FD-F4BD710B8EFB}">
      <dsp:nvSpPr>
        <dsp:cNvPr id="0" name=""/>
        <dsp:cNvSpPr/>
      </dsp:nvSpPr>
      <dsp:spPr>
        <a:xfrm>
          <a:off x="988186" y="1591503"/>
          <a:ext cx="7874944" cy="454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84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Strong need to boost private sector &amp; civil society capacities and their engagement in  implementation </a:t>
          </a:r>
        </a:p>
      </dsp:txBody>
      <dsp:txXfrm>
        <a:off x="988186" y="1591503"/>
        <a:ext cx="7874944" cy="454601"/>
      </dsp:txXfrm>
    </dsp:sp>
    <dsp:sp modelId="{86AF6CB9-3F1C-4757-8B2D-D9B1151D892A}">
      <dsp:nvSpPr>
        <dsp:cNvPr id="0" name=""/>
        <dsp:cNvSpPr/>
      </dsp:nvSpPr>
      <dsp:spPr>
        <a:xfrm>
          <a:off x="704061" y="1534678"/>
          <a:ext cx="568251" cy="5682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66C553-F006-474A-8850-4ABA06B10732}">
      <dsp:nvSpPr>
        <dsp:cNvPr id="0" name=""/>
        <dsp:cNvSpPr/>
      </dsp:nvSpPr>
      <dsp:spPr>
        <a:xfrm>
          <a:off x="1060218" y="2273805"/>
          <a:ext cx="7802912" cy="454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84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Support needed to develop enhanced methods for data collection, disaggregation, and use by member states</a:t>
          </a:r>
        </a:p>
      </dsp:txBody>
      <dsp:txXfrm>
        <a:off x="1060218" y="2273805"/>
        <a:ext cx="7802912" cy="454601"/>
      </dsp:txXfrm>
    </dsp:sp>
    <dsp:sp modelId="{9E289527-84BE-4C4C-B8C8-7849DB9A1D51}">
      <dsp:nvSpPr>
        <dsp:cNvPr id="0" name=""/>
        <dsp:cNvSpPr/>
      </dsp:nvSpPr>
      <dsp:spPr>
        <a:xfrm>
          <a:off x="776093" y="2216980"/>
          <a:ext cx="568251" cy="5682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5E5B070-3583-4E6C-BC91-6E8EC73C3994}">
      <dsp:nvSpPr>
        <dsp:cNvPr id="0" name=""/>
        <dsp:cNvSpPr/>
      </dsp:nvSpPr>
      <dsp:spPr>
        <a:xfrm>
          <a:off x="988186" y="2956107"/>
          <a:ext cx="7874944" cy="454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84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ARFSD should serve as a catalyst for specific action to accelerate the implementation of the 2030 Agenda &amp; Agenda 2063. </a:t>
          </a:r>
        </a:p>
      </dsp:txBody>
      <dsp:txXfrm>
        <a:off x="988186" y="2956107"/>
        <a:ext cx="7874944" cy="454601"/>
      </dsp:txXfrm>
    </dsp:sp>
    <dsp:sp modelId="{F1B82DF1-37F1-408C-8820-CEE1ECC9AE58}">
      <dsp:nvSpPr>
        <dsp:cNvPr id="0" name=""/>
        <dsp:cNvSpPr/>
      </dsp:nvSpPr>
      <dsp:spPr>
        <a:xfrm>
          <a:off x="704061" y="2899282"/>
          <a:ext cx="568251" cy="5682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C9F07AE-A295-4D27-8C2B-6252E9DB3FB2}">
      <dsp:nvSpPr>
        <dsp:cNvPr id="0" name=""/>
        <dsp:cNvSpPr/>
      </dsp:nvSpPr>
      <dsp:spPr>
        <a:xfrm>
          <a:off x="762587" y="3637908"/>
          <a:ext cx="8100544" cy="454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84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effectLst/>
              <a:latin typeface="+mn-lt"/>
              <a:cs typeface="Arial" panose="020B0604020202020204" pitchFamily="34" charset="0"/>
            </a:rPr>
            <a:t>Strengthen advocacy &amp;  provide support to member States to follow-up and implement outcomes of ARFSD, VNRs and HLPF</a:t>
          </a:r>
        </a:p>
      </dsp:txBody>
      <dsp:txXfrm>
        <a:off x="762587" y="3637908"/>
        <a:ext cx="8100544" cy="454601"/>
      </dsp:txXfrm>
    </dsp:sp>
    <dsp:sp modelId="{71755191-CF87-4DB2-B3BF-6E5B9D56A887}">
      <dsp:nvSpPr>
        <dsp:cNvPr id="0" name=""/>
        <dsp:cNvSpPr/>
      </dsp:nvSpPr>
      <dsp:spPr>
        <a:xfrm>
          <a:off x="478461" y="3581083"/>
          <a:ext cx="568251" cy="5682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A2DC4C-8736-4591-9029-7BD9241ED038}">
      <dsp:nvSpPr>
        <dsp:cNvPr id="0" name=""/>
        <dsp:cNvSpPr/>
      </dsp:nvSpPr>
      <dsp:spPr>
        <a:xfrm>
          <a:off x="350905" y="4320210"/>
          <a:ext cx="8512226" cy="454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084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anose="020B0604020202020204" pitchFamily="34" charset="0"/>
            </a:rPr>
            <a:t>Member states  &amp; all stakeholders are invited to 2019 ARFSD, 16-18 April 2019, Marrakech, Morocco</a:t>
          </a:r>
        </a:p>
      </dsp:txBody>
      <dsp:txXfrm>
        <a:off x="350905" y="4320210"/>
        <a:ext cx="8512226" cy="454601"/>
      </dsp:txXfrm>
    </dsp:sp>
    <dsp:sp modelId="{7EDF489A-EADE-4D7E-B257-77DB0D13A60A}">
      <dsp:nvSpPr>
        <dsp:cNvPr id="0" name=""/>
        <dsp:cNvSpPr/>
      </dsp:nvSpPr>
      <dsp:spPr>
        <a:xfrm>
          <a:off x="66779" y="4263385"/>
          <a:ext cx="568251" cy="5682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751387" y="2028031"/>
            <a:ext cx="4260850" cy="1270000"/>
          </a:xfrm>
        </p:spPr>
        <p:txBody>
          <a:bodyPr>
            <a:normAutofit fontScale="90000"/>
          </a:bodyPr>
          <a:lstStyle/>
          <a:p>
            <a:pPr indent="12700" eaLnBrk="1">
              <a:lnSpc>
                <a:spcPct val="104000"/>
              </a:lnSpc>
            </a:pPr>
            <a:r>
              <a:rPr lang="en-US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  <a:sym typeface="Lato" pitchFamily="34" charset="0"/>
              </a:rPr>
              <a:t>2018 African Regional Forum on Sustainable Development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836318" y="3383359"/>
            <a:ext cx="4307682" cy="134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>
              <a:spcBef>
                <a:spcPts val="100"/>
              </a:spcBef>
            </a:pPr>
            <a:endParaRPr lang="en-US" altLang="en-US" sz="17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>
              <a:spcBef>
                <a:spcPts val="100"/>
              </a:spcBef>
            </a:pPr>
            <a:r>
              <a:rPr lang="en-US" altLang="en-US" sz="17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  <a:sym typeface="Lato" pitchFamily="34" charset="0"/>
              </a:rPr>
              <a:t>Oliver Chinganya </a:t>
            </a:r>
          </a:p>
          <a:p>
            <a:pPr eaLnBrk="1">
              <a:spcBef>
                <a:spcPts val="100"/>
              </a:spcBef>
            </a:pPr>
            <a:r>
              <a:rPr lang="en-US" altLang="en-US" sz="17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  <a:sym typeface="Lato" pitchFamily="34" charset="0"/>
              </a:rPr>
              <a:t>Acting Director</a:t>
            </a:r>
          </a:p>
          <a:p>
            <a:pPr eaLnBrk="1">
              <a:spcBef>
                <a:spcPts val="100"/>
              </a:spcBef>
            </a:pPr>
            <a:r>
              <a:rPr lang="en-US" altLang="en-US" sz="17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  <a:sym typeface="Lato" pitchFamily="34" charset="0"/>
              </a:rPr>
              <a:t>Technology, Climate Change &amp; Natural Resource Management Division</a:t>
            </a: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20 - 26 March 2019</a:t>
            </a:r>
          </a:p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Marrakech, Morocco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>
                <a:solidFill>
                  <a:schemeClr val="bg1"/>
                </a:solidFill>
              </a:rPr>
              <a:t>2019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81801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2018 African Regional Forum on Sustainable Development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62612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  <a:sym typeface="Lato" pitchFamily="34" charset="0"/>
              </a:rPr>
              <a:t>BACKGROUND  </a:t>
            </a:r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234719" y="909042"/>
            <a:ext cx="866186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 sz="2000" b="1" dirty="0">
              <a:solidFill>
                <a:srgbClr val="0A7CB8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/>
            <a:endParaRPr lang="en-US" altLang="en-US" sz="2000" b="1" dirty="0">
              <a:solidFill>
                <a:srgbClr val="399D5C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marL="39688" indent="0" eaLnBrk="1">
              <a:lnSpc>
                <a:spcPct val="150000"/>
              </a:lnSpc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2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10" y="1766145"/>
            <a:ext cx="2496826" cy="2306953"/>
          </a:xfrm>
          <a:prstGeom prst="rect">
            <a:avLst/>
          </a:prstGeom>
        </p:spPr>
      </p:pic>
      <p:sp>
        <p:nvSpPr>
          <p:cNvPr id="16" name="Speech Bubble: Rectangle with Corners Rounded 2"/>
          <p:cNvSpPr/>
          <p:nvPr/>
        </p:nvSpPr>
        <p:spPr bwMode="auto">
          <a:xfrm>
            <a:off x="3374570" y="1272291"/>
            <a:ext cx="5200859" cy="4818340"/>
          </a:xfrm>
          <a:prstGeom prst="wedgeRoundRectCallout">
            <a:avLst>
              <a:gd name="adj1" fmla="val -63985"/>
              <a:gd name="adj2" fmla="val -355"/>
              <a:gd name="adj3" fmla="val 16667"/>
            </a:avLst>
          </a:prstGeom>
          <a:solidFill>
            <a:srgbClr val="FFFFFF"/>
          </a:solidFill>
          <a:ln w="254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dist="23000" dir="5400000" algn="ctr" rotWithShape="0">
              <a:srgbClr val="000000">
                <a:alpha val="34999"/>
              </a:srgbClr>
            </a:outerShdw>
          </a:effectLst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b="1" dirty="0">
                <a:cs typeface="Arial" panose="020B0604020202020204" pitchFamily="34" charset="0"/>
              </a:rPr>
              <a:t>“The </a:t>
            </a:r>
            <a:r>
              <a:rPr lang="en-US" b="1" dirty="0">
                <a:solidFill>
                  <a:srgbClr val="0070C0"/>
                </a:solidFill>
                <a:cs typeface="Arial" panose="020B0604020202020204" pitchFamily="34" charset="0"/>
              </a:rPr>
              <a:t>2030 Agenda for Sustainable Development</a:t>
            </a:r>
            <a:r>
              <a:rPr lang="en-US" b="1" dirty="0">
                <a:cs typeface="Arial" panose="020B0604020202020204" pitchFamily="34" charset="0"/>
              </a:rPr>
              <a:t> is the “boldest agenda for humanity”</a:t>
            </a:r>
          </a:p>
          <a:p>
            <a:pPr lvl="0" algn="just"/>
            <a:endParaRPr lang="en-GB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lvl="0" algn="just"/>
            <a:r>
              <a:rPr lang="en-GB" b="1" dirty="0">
                <a:solidFill>
                  <a:srgbClr val="C00000"/>
                </a:solidFill>
                <a:cs typeface="Arial" panose="020B0604020202020204" pitchFamily="34" charset="0"/>
              </a:rPr>
              <a:t>“Despite considerable efforts from Governments and many others, the transformative changes demanded by the 2030 Agenda are not yet being made.”</a:t>
            </a:r>
          </a:p>
          <a:p>
            <a:pPr lvl="0"/>
            <a:endParaRPr lang="en-GB" dirty="0"/>
          </a:p>
          <a:p>
            <a:pPr lvl="0" algn="just"/>
            <a:r>
              <a:rPr lang="en-GB" b="1" dirty="0">
                <a:solidFill>
                  <a:srgbClr val="00B050"/>
                </a:solidFill>
                <a:cs typeface="Arial" panose="020B0604020202020204" pitchFamily="34" charset="0"/>
              </a:rPr>
              <a:t>“I urge you all to do your utmost to make September 2019 a defining moment for stopping runaway climate change, achieving the Sustainable Development Goals and building a fair globalization.”</a:t>
            </a:r>
            <a:endParaRPr lang="en-US" b="1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eaLnBrk="1">
              <a:spcBef>
                <a:spcPts val="600"/>
              </a:spcBef>
            </a:pPr>
            <a:r>
              <a:rPr lang="en-US" sz="2000" i="1" dirty="0">
                <a:solidFill>
                  <a:schemeClr val="tx1"/>
                </a:solidFill>
                <a:cs typeface="Arial" panose="020B0604020202020204" pitchFamily="34" charset="0"/>
              </a:rPr>
              <a:t>Secretary-General António Guterres</a:t>
            </a:r>
            <a:endParaRPr kumimoji="0" lang="en-GB" sz="200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  <a:sym typeface="Calibri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24" y="4337823"/>
            <a:ext cx="1739602" cy="173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1114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2018 African Regional Forum on Sustainable Development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6389914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61733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  <a:sym typeface="Lato" pitchFamily="34" charset="0"/>
              </a:rPr>
              <a:t>2018 ARFSD AT A GLANCE 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7A7F18CA-B527-48B6-A5FC-1867AB8EDF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0125828"/>
              </p:ext>
            </p:extLst>
          </p:nvPr>
        </p:nvGraphicFramePr>
        <p:xfrm>
          <a:off x="174393" y="1161894"/>
          <a:ext cx="8701320" cy="4884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93853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2018 African Regional Forum on Sustainable Development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61733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anose="020B0604020202020204" pitchFamily="34" charset="0"/>
                <a:sym typeface="Lato" pitchFamily="34" charset="0"/>
              </a:rPr>
              <a:t>ARFSD: MAIN ACHIEVEMENTS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4</a:t>
            </a:fld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764012" y="760663"/>
            <a:ext cx="8264460" cy="532241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2701" y="1097636"/>
            <a:ext cx="4574528" cy="4518709"/>
            <a:chOff x="-46722" y="1858474"/>
            <a:chExt cx="4267680" cy="3456467"/>
          </a:xfrm>
        </p:grpSpPr>
        <p:sp>
          <p:nvSpPr>
            <p:cNvPr id="19" name="Rounded Rectangle 18"/>
            <p:cNvSpPr/>
            <p:nvPr/>
          </p:nvSpPr>
          <p:spPr>
            <a:xfrm>
              <a:off x="-46722" y="1858474"/>
              <a:ext cx="4267680" cy="3456467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5"/>
            <p:cNvSpPr txBox="1"/>
            <p:nvPr/>
          </p:nvSpPr>
          <p:spPr>
            <a:xfrm>
              <a:off x="42759" y="1944062"/>
              <a:ext cx="4163665" cy="3245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None/>
              </a:pPr>
              <a:r>
                <a:rPr kumimoji="0" lang="en-US" altLang="en-US" b="1" i="0" u="none" strike="noStrike" kern="1200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Knowledge and Policy Actions to Accelerate implementation</a:t>
              </a:r>
              <a:endParaRPr kumimoji="0" lang="en-US" altLang="en-US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285750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q"/>
              </a:pPr>
              <a:r>
                <a:rPr lang="en-US" altLang="en-US" dirty="0">
                  <a:solidFill>
                    <a:srgbClr val="000000"/>
                  </a:solidFill>
                  <a:ea typeface="Calibri" panose="020F050202020403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High-level policy dialogue on the theme of the Forum</a:t>
              </a:r>
            </a:p>
            <a:p>
              <a:pPr marL="285750" lvl="0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q"/>
              </a:pPr>
              <a:r>
                <a:rPr lang="en-US" altLang="en-US" dirty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Peer learning on implementation policies, programmes and practices; and conducting  voluntary national Reviews (VNRs)</a:t>
              </a:r>
            </a:p>
            <a:p>
              <a:pPr marL="285750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q"/>
              </a:pPr>
              <a:r>
                <a:rPr lang="en-US" altLang="en-US" dirty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In-depth review of the selected SDGs and related goal of Agenda 2063</a:t>
              </a:r>
            </a:p>
            <a:p>
              <a:pPr marL="285750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q"/>
              </a:pPr>
              <a:r>
                <a:rPr lang="en-US" altLang="en-US" dirty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Consensus and adoption of policy options (key messages)  to advance the implementation of the two Agenda – input to HLPF</a:t>
              </a:r>
            </a:p>
            <a:p>
              <a:pPr marL="285750" lvl="0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q"/>
              </a:pPr>
              <a:r>
                <a:rPr lang="en-US" altLang="en-US" dirty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Policy </a:t>
              </a:r>
              <a:r>
                <a:rPr kumimoji="0" lang="en-US" altLang="en-US" b="0" i="0" u="none" strike="noStrike" kern="1200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reports on the subthemes of the Forum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941022" y="1273643"/>
            <a:ext cx="4163650" cy="4374014"/>
            <a:chOff x="4718376" y="1660628"/>
            <a:chExt cx="4163649" cy="3456467"/>
          </a:xfrm>
        </p:grpSpPr>
        <p:sp>
          <p:nvSpPr>
            <p:cNvPr id="17" name="Rounded Rectangle 16"/>
            <p:cNvSpPr/>
            <p:nvPr/>
          </p:nvSpPr>
          <p:spPr>
            <a:xfrm>
              <a:off x="4718376" y="1660628"/>
              <a:ext cx="4163649" cy="345646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7"/>
            <p:cNvSpPr txBox="1"/>
            <p:nvPr/>
          </p:nvSpPr>
          <p:spPr>
            <a:xfrm>
              <a:off x="4887106" y="1749959"/>
              <a:ext cx="3824958" cy="30676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 typeface="Arial" panose="020B0604020202020204" pitchFamily="34" charset="0"/>
                <a:buNone/>
              </a:pPr>
              <a:r>
                <a:rPr kumimoji="0" lang="en-US" altLang="en-US" b="1" i="0" u="none" strike="noStrike" kern="1200" cap="none" normalizeH="0" baseline="0" dirty="0">
                  <a:ln>
                    <a:noFill/>
                  </a:ln>
                  <a:solidFill>
                    <a:srgbClr val="00206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Dialogue and Dissemination of Africa’s Key Position/Key messages at: </a:t>
              </a:r>
            </a:p>
            <a:p>
              <a:pPr marL="285750" lvl="0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q"/>
              </a:pPr>
              <a:r>
                <a:rPr lang="en-US" altLang="en-US" dirty="0">
                  <a:solidFill>
                    <a:srgbClr val="000000"/>
                  </a:solidFill>
                  <a:ea typeface="Calibri" panose="020F050202020403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2018 HLPF by chair of  Bureau 2018 ARSFD (Senegal)</a:t>
              </a:r>
            </a:p>
            <a:p>
              <a:pPr marL="285750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q"/>
              </a:pPr>
              <a:r>
                <a:rPr kumimoji="0" lang="en-GB" altLang="en-US" b="0" i="0" u="none" strike="noStrike" kern="1200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Panel of Executive Secretaries on lessons </a:t>
              </a:r>
              <a:r>
                <a:rPr lang="en-US" altLang="en-US" dirty="0">
                  <a:solidFill>
                    <a:srgbClr val="000000"/>
                  </a:solidFill>
                  <a:ea typeface="Calibri" panose="020F050202020403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from regions at 2018 HLPF</a:t>
              </a:r>
              <a:endParaRPr lang="en-GB" altLang="en-US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285750" lvl="0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q"/>
              </a:pPr>
              <a:r>
                <a:rPr lang="en-US" altLang="en-US" dirty="0">
                  <a:solidFill>
                    <a:srgbClr val="000000"/>
                  </a:solidFill>
                  <a:ea typeface="Calibri" panose="020F050202020403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High-level meeting during 2018 HLPF, on implementing activities to achieve SDGs and Agenda 2063</a:t>
              </a:r>
            </a:p>
            <a:p>
              <a:pPr marL="285750" lvl="0" indent="-2857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q"/>
              </a:pPr>
              <a:r>
                <a:rPr lang="en-US" altLang="en-US" dirty="0">
                  <a:solidFill>
                    <a:srgbClr val="000000"/>
                  </a:solidFill>
                  <a:ea typeface="Calibri" panose="020F0502020204030204" pitchFamily="34" charset="0"/>
                  <a:cs typeface="Arial" panose="020B0604020202020204" pitchFamily="34" charset="0"/>
                  <a:sym typeface="Calibri" panose="020F0502020204030204" pitchFamily="34" charset="0"/>
                </a:rPr>
                <a:t>High-level round table co-hosted by the Chair of the Group of 77 and the regional commissions on technology and innovation for sustainable development</a:t>
              </a:r>
              <a:endParaRPr kumimoji="0" lang="en-US" b="0" i="0" u="none" strike="noStrike" kern="1200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715312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marR="0" lvl="0" indent="127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Lato" pitchFamily="34" charset="0"/>
              </a:rPr>
              <a:t>2018 African Regional Forum on Sustainable Development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629194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marR="0" lvl="0" indent="127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36941" y="365798"/>
            <a:ext cx="768306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marR="0" lvl="0" indent="127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Lato" pitchFamily="34" charset="0"/>
              </a:rPr>
              <a:t>ARFSD 2018: Some Key Messages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411348" y="1836389"/>
            <a:ext cx="8659812" cy="3901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82588" lvl="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ym typeface="Lato" pitchFamily="34" charset="0"/>
              </a:rPr>
              <a:t>Resilient structural transformation in Africa requires integrated national frameworks,.</a:t>
            </a:r>
          </a:p>
          <a:p>
            <a:pPr marL="382588" lvl="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ym typeface="Lato" pitchFamily="34" charset="0"/>
              </a:rPr>
              <a:t>Governments should prioritize investment in sanitation and hygiene, including initiatives that keep girls in school.</a:t>
            </a:r>
          </a:p>
          <a:p>
            <a:pPr marL="382588" lvl="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ym typeface="Lato" pitchFamily="34" charset="0"/>
              </a:rPr>
              <a:t>Given the policies that are currently in place, it is unlikely that access to affordable and clean energy for all will be achieved in Africa by 2030. </a:t>
            </a:r>
          </a:p>
          <a:p>
            <a:pPr marL="382588" lvl="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ym typeface="Lato" pitchFamily="34" charset="0"/>
              </a:rPr>
              <a:t>More efforts need to be undertaken to ensure that urbanization is integrated into national development planning from a strategic and multisectoral perspective</a:t>
            </a:r>
          </a:p>
          <a:p>
            <a:pPr marL="382588" lvl="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ym typeface="Lato" pitchFamily="34" charset="0"/>
              </a:rPr>
              <a:t>The safeguarding and implementation of responsible management of natural resources in Africa, on which most growth is predicated, should remain a priority.</a:t>
            </a:r>
          </a:p>
          <a:p>
            <a:pPr marL="382588" lvl="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ym typeface="Lato" pitchFamily="34" charset="0"/>
              </a:rPr>
              <a:t>It is important for Africa that the global community effectively address the issue of illicit financial flows and the negative consequences that arise from them.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A9BE0A-D03F-4B6F-9DFE-032BEB7DCF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829455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471488" y="6221413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2018 African Regional Forum on Sustainable Development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4" y="365798"/>
            <a:ext cx="61733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Key Issues &amp; Way Forward 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919228990"/>
              </p:ext>
            </p:extLst>
          </p:nvPr>
        </p:nvGraphicFramePr>
        <p:xfrm>
          <a:off x="83460" y="1065894"/>
          <a:ext cx="8929911" cy="5002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537036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2" y="351882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2352</TotalTime>
  <Words>652</Words>
  <Application>Microsoft Office PowerPoint</Application>
  <PresentationFormat>On-screen Show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Avenir Book</vt:lpstr>
      <vt:lpstr>Lato</vt:lpstr>
      <vt:lpstr>Arial</vt:lpstr>
      <vt:lpstr>Calibri</vt:lpstr>
      <vt:lpstr>Calibri Light</vt:lpstr>
      <vt:lpstr>Helvetica</vt:lpstr>
      <vt:lpstr>Wingdings</vt:lpstr>
      <vt:lpstr>Office Theme</vt:lpstr>
      <vt:lpstr>2018 African Regional Forum on Sustainable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Edo Mahendra</dc:creator>
  <cp:lastModifiedBy>Oliver Chinganya</cp:lastModifiedBy>
  <cp:revision>75</cp:revision>
  <dcterms:created xsi:type="dcterms:W3CDTF">2018-04-13T10:53:29Z</dcterms:created>
  <dcterms:modified xsi:type="dcterms:W3CDTF">2019-03-17T13:00:28Z</dcterms:modified>
</cp:coreProperties>
</file>