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3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145144" y="233895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- MGD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844"/>
              </p:ext>
            </p:extLst>
          </p:nvPr>
        </p:nvGraphicFramePr>
        <p:xfrm>
          <a:off x="852256" y="2047459"/>
          <a:ext cx="7099049" cy="3518454"/>
        </p:xfrm>
        <a:graphic>
          <a:graphicData uri="http://schemas.openxmlformats.org/drawingml/2006/table">
            <a:tbl>
              <a:tblPr/>
              <a:tblGrid>
                <a:gridCol w="1284807">
                  <a:extLst>
                    <a:ext uri="{9D8B030D-6E8A-4147-A177-3AD203B41FA5}">
                      <a16:colId xmlns:a16="http://schemas.microsoft.com/office/drawing/2014/main" val="2377719472"/>
                    </a:ext>
                  </a:extLst>
                </a:gridCol>
                <a:gridCol w="1456114">
                  <a:extLst>
                    <a:ext uri="{9D8B030D-6E8A-4147-A177-3AD203B41FA5}">
                      <a16:colId xmlns:a16="http://schemas.microsoft.com/office/drawing/2014/main" val="3358441384"/>
                    </a:ext>
                  </a:extLst>
                </a:gridCol>
                <a:gridCol w="1456114">
                  <a:extLst>
                    <a:ext uri="{9D8B030D-6E8A-4147-A177-3AD203B41FA5}">
                      <a16:colId xmlns:a16="http://schemas.microsoft.com/office/drawing/2014/main" val="399840487"/>
                    </a:ext>
                  </a:extLst>
                </a:gridCol>
                <a:gridCol w="1456114">
                  <a:extLst>
                    <a:ext uri="{9D8B030D-6E8A-4147-A177-3AD203B41FA5}">
                      <a16:colId xmlns:a16="http://schemas.microsoft.com/office/drawing/2014/main" val="2883291691"/>
                    </a:ext>
                  </a:extLst>
                </a:gridCol>
                <a:gridCol w="1445900">
                  <a:extLst>
                    <a:ext uri="{9D8B030D-6E8A-4147-A177-3AD203B41FA5}">
                      <a16:colId xmlns:a16="http://schemas.microsoft.com/office/drawing/2014/main" val="4226513153"/>
                    </a:ext>
                  </a:extLst>
                </a:gridCol>
              </a:tblGrid>
              <a:tr h="8726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as at 30 June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059927"/>
                  </a:ext>
                </a:extLst>
              </a:tr>
              <a:tr h="8726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89150"/>
                  </a:ext>
                </a:extLst>
              </a:tr>
              <a:tr h="4432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3,323.70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1058.9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2,264.80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59165"/>
                  </a:ext>
                </a:extLst>
              </a:tr>
              <a:tr h="4432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852317"/>
                  </a:ext>
                </a:extLst>
              </a:tr>
              <a:tr h="4432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90430"/>
                  </a:ext>
                </a:extLst>
              </a:tr>
              <a:tr h="4432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1,671.36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1,593.30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0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9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3617</TotalTime>
  <Words>63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248</cp:revision>
  <cp:lastPrinted>2020-07-19T09:49:48Z</cp:lastPrinted>
  <dcterms:created xsi:type="dcterms:W3CDTF">2019-10-22T07:35:21Z</dcterms:created>
  <dcterms:modified xsi:type="dcterms:W3CDTF">2020-07-21T13:04:13Z</dcterms:modified>
</cp:coreProperties>
</file>