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13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EE4F-86A2-4A13-A0D1-074B0646AD51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5A30-6CE7-4579-A5ED-A0BA007B4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D5A30-6CE7-4579-A5ED-A0BA007B4D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85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25" y="2334218"/>
            <a:ext cx="837855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533925" y="5222367"/>
            <a:ext cx="1979213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5" y="433950"/>
            <a:ext cx="3282075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3"/>
            <a:ext cx="9144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9144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3150848" y="277232"/>
            <a:ext cx="2842303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145145" y="128412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r>
              <a:rPr lang="en-GB" sz="3200" b="1" dirty="0"/>
              <a:t>2020 Q2 Budget Summary - ACS </a:t>
            </a:r>
            <a:endParaRPr lang="en-US" altLang="en-US" sz="28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4643021" y="1542933"/>
          <a:ext cx="4314548" cy="460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145565"/>
              </p:ext>
            </p:extLst>
          </p:nvPr>
        </p:nvGraphicFramePr>
        <p:xfrm>
          <a:off x="854767" y="1943044"/>
          <a:ext cx="7374835" cy="3743961"/>
        </p:xfrm>
        <a:graphic>
          <a:graphicData uri="http://schemas.openxmlformats.org/drawingml/2006/table">
            <a:tbl>
              <a:tblPr/>
              <a:tblGrid>
                <a:gridCol w="1163547">
                  <a:extLst>
                    <a:ext uri="{9D8B030D-6E8A-4147-A177-3AD203B41FA5}">
                      <a16:colId xmlns:a16="http://schemas.microsoft.com/office/drawing/2014/main" val="4205005036"/>
                    </a:ext>
                  </a:extLst>
                </a:gridCol>
                <a:gridCol w="1163547">
                  <a:extLst>
                    <a:ext uri="{9D8B030D-6E8A-4147-A177-3AD203B41FA5}">
                      <a16:colId xmlns:a16="http://schemas.microsoft.com/office/drawing/2014/main" val="1978864100"/>
                    </a:ext>
                  </a:extLst>
                </a:gridCol>
                <a:gridCol w="1163547">
                  <a:extLst>
                    <a:ext uri="{9D8B030D-6E8A-4147-A177-3AD203B41FA5}">
                      <a16:colId xmlns:a16="http://schemas.microsoft.com/office/drawing/2014/main" val="1829345470"/>
                    </a:ext>
                  </a:extLst>
                </a:gridCol>
                <a:gridCol w="1163547">
                  <a:extLst>
                    <a:ext uri="{9D8B030D-6E8A-4147-A177-3AD203B41FA5}">
                      <a16:colId xmlns:a16="http://schemas.microsoft.com/office/drawing/2014/main" val="812820263"/>
                    </a:ext>
                  </a:extLst>
                </a:gridCol>
                <a:gridCol w="975327">
                  <a:extLst>
                    <a:ext uri="{9D8B030D-6E8A-4147-A177-3AD203B41FA5}">
                      <a16:colId xmlns:a16="http://schemas.microsoft.com/office/drawing/2014/main" val="3627990386"/>
                    </a:ext>
                  </a:extLst>
                </a:gridCol>
                <a:gridCol w="872660">
                  <a:extLst>
                    <a:ext uri="{9D8B030D-6E8A-4147-A177-3AD203B41FA5}">
                      <a16:colId xmlns:a16="http://schemas.microsoft.com/office/drawing/2014/main" val="2922627005"/>
                    </a:ext>
                  </a:extLst>
                </a:gridCol>
                <a:gridCol w="872660">
                  <a:extLst>
                    <a:ext uri="{9D8B030D-6E8A-4147-A177-3AD203B41FA5}">
                      <a16:colId xmlns:a16="http://schemas.microsoft.com/office/drawing/2014/main" val="2130665778"/>
                    </a:ext>
                  </a:extLst>
                </a:gridCol>
              </a:tblGrid>
              <a:tr h="6908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source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as at 30 June 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957747"/>
                  </a:ext>
                </a:extLst>
              </a:tr>
              <a:tr h="10070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Allotment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Balance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Util. Rate on BFF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Util. Rate on NF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12228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s.18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4,492.3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2,143.1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2,349.2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47.71%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05175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RPTC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48887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2,617.7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2,233.9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77774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0734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1404" y="1198493"/>
            <a:ext cx="7474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Summary as at June 30, 2020 </a:t>
            </a:r>
            <a:r>
              <a:rPr lang="en-GB" sz="2000" i="1" dirty="0"/>
              <a:t>(Thousands of US Dollars)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138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th Cte - ECA 2020 Programme Budget Review_21.01.19mrj.ppt" id="{372D5F47-0BEB-474D-AC57-57968E7D5424}" vid="{0141AD3F-68F0-4825-8741-2B61B0C9F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5th Cte - ECA 2020 Programme Budget Review_21.01.19mrj.ppt</Template>
  <TotalTime>3049</TotalTime>
  <Words>76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Lato</vt:lpstr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2020 Budget Review                   5th Committee Hearing  Vera Songwe Executive Secretary, OES Economic Commission for Africa</dc:title>
  <dc:creator>Mai-Ellen Russ Jarrett</dc:creator>
  <cp:lastModifiedBy>Mahelet Guoshe</cp:lastModifiedBy>
  <cp:revision>242</cp:revision>
  <cp:lastPrinted>2020-07-19T09:49:48Z</cp:lastPrinted>
  <dcterms:created xsi:type="dcterms:W3CDTF">2019-10-22T07:35:21Z</dcterms:created>
  <dcterms:modified xsi:type="dcterms:W3CDTF">2020-07-19T17:46:02Z</dcterms:modified>
</cp:coreProperties>
</file>